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B090-1B1E-4169-AFC4-CEB4EC58510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2203-A0E3-4F49-8138-0C30DEA0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BESAR APLIKASI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APLIKASI WEB INVENTORI</a:t>
            </a:r>
          </a:p>
          <a:p>
            <a:r>
              <a:rPr lang="en-US" dirty="0" smtClean="0"/>
              <a:t>PENGELOLAAN 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PEMBUATAN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smtClean="0"/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40516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PHP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8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 YG TERSEDIA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Tambah</a:t>
            </a:r>
            <a:r>
              <a:rPr lang="en-US" dirty="0" smtClean="0"/>
              <a:t> data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89" y="2362200"/>
            <a:ext cx="64198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28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403860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447294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35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MELIHAT BARANG YG SUDAH TERSIMPAN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15200" cy="426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1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 err="1" smtClean="0"/>
              <a:t>Barang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edit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688302"/>
            <a:ext cx="7315202" cy="378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 database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sediakan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http://localhost/phpmyadmin/</a:t>
            </a:r>
          </a:p>
          <a:p>
            <a:r>
              <a:rPr lang="en-US" dirty="0" err="1" smtClean="0"/>
              <a:t>masuk</a:t>
            </a:r>
            <a:r>
              <a:rPr lang="en-US" dirty="0" smtClean="0"/>
              <a:t> drive C:\xampp\htdocs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folder </a:t>
            </a:r>
            <a:r>
              <a:rPr lang="en-US" dirty="0" err="1" smtClean="0"/>
              <a:t>barang</a:t>
            </a:r>
            <a:r>
              <a:rPr lang="en-US" dirty="0" smtClean="0"/>
              <a:t> Copy </a:t>
            </a:r>
            <a:r>
              <a:rPr lang="en-US" dirty="0" err="1" smtClean="0"/>
              <a:t>dan</a:t>
            </a:r>
            <a:r>
              <a:rPr lang="en-US" dirty="0" smtClean="0"/>
              <a:t> paste </a:t>
            </a:r>
            <a:r>
              <a:rPr lang="en-US" dirty="0" err="1" smtClean="0"/>
              <a:t>aplikasi</a:t>
            </a:r>
            <a:r>
              <a:rPr lang="en-US" dirty="0" smtClean="0"/>
              <a:t> web </a:t>
            </a:r>
            <a:r>
              <a:rPr lang="en-US" dirty="0" err="1" smtClean="0"/>
              <a:t>ke</a:t>
            </a:r>
            <a:r>
              <a:rPr lang="en-US" dirty="0" smtClean="0"/>
              <a:t> folder </a:t>
            </a:r>
            <a:r>
              <a:rPr lang="en-US" dirty="0" err="1" smtClean="0"/>
              <a:t>barang</a:t>
            </a:r>
            <a:r>
              <a:rPr lang="en-US" dirty="0" smtClean="0"/>
              <a:t> “</a:t>
            </a:r>
            <a:r>
              <a:rPr lang="en-US" dirty="0" err="1" smtClean="0"/>
              <a:t>aplikasi</a:t>
            </a:r>
            <a:r>
              <a:rPr lang="en-US" dirty="0" smtClean="0"/>
              <a:t> di </a:t>
            </a:r>
            <a:r>
              <a:rPr lang="en-US" dirty="0" err="1" smtClean="0"/>
              <a:t>extrak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rar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 di </a:t>
            </a:r>
            <a:r>
              <a:rPr lang="en-US" dirty="0" err="1" smtClean="0"/>
              <a:t>google</a:t>
            </a:r>
            <a:r>
              <a:rPr lang="en-US" dirty="0" smtClean="0"/>
              <a:t> chrome / </a:t>
            </a:r>
            <a:r>
              <a:rPr lang="en-US" dirty="0" err="1" smtClean="0"/>
              <a:t>aplikasi</a:t>
            </a:r>
            <a:r>
              <a:rPr lang="en-US" dirty="0" smtClean="0"/>
              <a:t> browser </a:t>
            </a:r>
            <a:r>
              <a:rPr lang="en-US" dirty="0" err="1" smtClean="0"/>
              <a:t>yg</a:t>
            </a:r>
            <a:r>
              <a:rPr lang="en-US" dirty="0" smtClean="0"/>
              <a:t> lain </a:t>
            </a:r>
            <a:r>
              <a:rPr lang="en-US" dirty="0" err="1" smtClean="0"/>
              <a:t>ketik</a:t>
            </a:r>
            <a:r>
              <a:rPr lang="en-US" dirty="0" smtClean="0"/>
              <a:t> “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barang</a:t>
            </a:r>
            <a:r>
              <a:rPr lang="en-US" dirty="0" smtClean="0"/>
              <a:t>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8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125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TUGAS BESAR APLIKASI BASIS DATA</vt:lpstr>
      <vt:lpstr>TUJUAN PEMBUATAN APLIKASI</vt:lpstr>
      <vt:lpstr>DATA BASE</vt:lpstr>
      <vt:lpstr>FILE PHP</vt:lpstr>
      <vt:lpstr>FUNGSI YG TERSEDIA</vt:lpstr>
      <vt:lpstr>contoh</vt:lpstr>
      <vt:lpstr>MELIHAT BARANG YG SUDAH TERSIMPAN</vt:lpstr>
      <vt:lpstr>Detail Barang</vt:lpstr>
      <vt:lpstr>Proses Instalasi mudah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APLIKASI BASIS DATA</dc:title>
  <dc:creator>Windows User</dc:creator>
  <cp:lastModifiedBy>Windows User</cp:lastModifiedBy>
  <cp:revision>7</cp:revision>
  <dcterms:created xsi:type="dcterms:W3CDTF">2024-01-22T03:25:32Z</dcterms:created>
  <dcterms:modified xsi:type="dcterms:W3CDTF">2024-01-26T13:24:52Z</dcterms:modified>
</cp:coreProperties>
</file>