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sldIdLst>
    <p:sldId id="264" r:id="rId2"/>
    <p:sldId id="257" r:id="rId3"/>
    <p:sldId id="261" r:id="rId4"/>
    <p:sldId id="262" r:id="rId5"/>
    <p:sldId id="2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2DBAAD-6F17-4974-8CD2-43142EB8F293}" type="doc">
      <dgm:prSet loTypeId="urn:microsoft.com/office/officeart/2008/layout/HorizontalMultiLevelHierarchy" loCatId="hierarchy" qsTypeId="urn:microsoft.com/office/officeart/2005/8/quickstyle/simple1" qsCatId="simple" csTypeId="urn:microsoft.com/office/officeart/2005/8/colors/colorful1" csCatId="colorful" phldr="1"/>
      <dgm:spPr/>
      <dgm:t>
        <a:bodyPr/>
        <a:lstStyle/>
        <a:p>
          <a:endParaRPr lang="en-US"/>
        </a:p>
      </dgm:t>
    </dgm:pt>
    <dgm:pt modelId="{127C56E5-71D0-4F6F-8EDE-17E3DCB04F60}">
      <dgm:prSet phldrT="[Text]"/>
      <dgm:spPr/>
      <dgm:t>
        <a:bodyPr/>
        <a:lstStyle/>
        <a:p>
          <a:r>
            <a:rPr lang="id-ID" dirty="0" smtClean="0"/>
            <a:t>Owner</a:t>
          </a:r>
          <a:endParaRPr lang="en-US" dirty="0"/>
        </a:p>
      </dgm:t>
    </dgm:pt>
    <dgm:pt modelId="{EFBC8EDD-467E-4313-9DDC-683028F567F3}" type="parTrans" cxnId="{FFED74EB-3248-4BBF-AE24-26CC00A4FD52}">
      <dgm:prSet/>
      <dgm:spPr/>
      <dgm:t>
        <a:bodyPr/>
        <a:lstStyle/>
        <a:p>
          <a:endParaRPr lang="en-US"/>
        </a:p>
      </dgm:t>
    </dgm:pt>
    <dgm:pt modelId="{7CBBF16B-BA6D-49D6-8524-7D95994C9AB2}" type="sibTrans" cxnId="{FFED74EB-3248-4BBF-AE24-26CC00A4FD52}">
      <dgm:prSet/>
      <dgm:spPr/>
      <dgm:t>
        <a:bodyPr/>
        <a:lstStyle/>
        <a:p>
          <a:endParaRPr lang="en-US"/>
        </a:p>
      </dgm:t>
    </dgm:pt>
    <dgm:pt modelId="{841DBC6A-86BC-483A-904D-C207C73CA782}">
      <dgm:prSet phldrT="[Text]"/>
      <dgm:spPr/>
      <dgm:t>
        <a:bodyPr/>
        <a:lstStyle/>
        <a:p>
          <a:r>
            <a:rPr lang="id-ID" dirty="0" smtClean="0"/>
            <a:t>Sekretaris</a:t>
          </a:r>
          <a:endParaRPr lang="en-US" dirty="0"/>
        </a:p>
      </dgm:t>
    </dgm:pt>
    <dgm:pt modelId="{40CDEEC1-ADC6-4083-ABFC-7CBE2CE5A3EC}" type="parTrans" cxnId="{C7DD3893-34F7-437E-9A0C-B47B52AC17FE}">
      <dgm:prSet/>
      <dgm:spPr/>
      <dgm:t>
        <a:bodyPr/>
        <a:lstStyle/>
        <a:p>
          <a:endParaRPr lang="en-US"/>
        </a:p>
      </dgm:t>
    </dgm:pt>
    <dgm:pt modelId="{BB93D517-41D7-4CD6-B8EC-09B17CB3C6E3}" type="sibTrans" cxnId="{C7DD3893-34F7-437E-9A0C-B47B52AC17FE}">
      <dgm:prSet/>
      <dgm:spPr/>
      <dgm:t>
        <a:bodyPr/>
        <a:lstStyle/>
        <a:p>
          <a:endParaRPr lang="en-US"/>
        </a:p>
      </dgm:t>
    </dgm:pt>
    <dgm:pt modelId="{C793B0DF-0AAB-437A-8AB9-92E718D5EEE8}">
      <dgm:prSet phldrT="[Text]"/>
      <dgm:spPr/>
      <dgm:t>
        <a:bodyPr/>
        <a:lstStyle/>
        <a:p>
          <a:r>
            <a:rPr lang="id-ID" dirty="0" smtClean="0"/>
            <a:t>Manajemen SDM</a:t>
          </a:r>
          <a:endParaRPr lang="en-US" dirty="0"/>
        </a:p>
      </dgm:t>
    </dgm:pt>
    <dgm:pt modelId="{4D60108E-78DB-465A-B427-DDC706295DED}" type="parTrans" cxnId="{BB0A6512-DC61-4465-A919-91623630E100}">
      <dgm:prSet/>
      <dgm:spPr/>
      <dgm:t>
        <a:bodyPr/>
        <a:lstStyle/>
        <a:p>
          <a:endParaRPr lang="en-US"/>
        </a:p>
      </dgm:t>
    </dgm:pt>
    <dgm:pt modelId="{5848E26C-101C-4DB2-B25B-B1C0A744726E}" type="sibTrans" cxnId="{BB0A6512-DC61-4465-A919-91623630E100}">
      <dgm:prSet/>
      <dgm:spPr/>
      <dgm:t>
        <a:bodyPr/>
        <a:lstStyle/>
        <a:p>
          <a:endParaRPr lang="en-US"/>
        </a:p>
      </dgm:t>
    </dgm:pt>
    <dgm:pt modelId="{A7A31ECE-D7E8-4B98-BB11-734B58843A23}">
      <dgm:prSet phldrT="[Text]"/>
      <dgm:spPr/>
      <dgm:t>
        <a:bodyPr/>
        <a:lstStyle/>
        <a:p>
          <a:r>
            <a:rPr lang="id-ID" dirty="0" smtClean="0"/>
            <a:t>Manager</a:t>
          </a:r>
          <a:endParaRPr lang="en-US" dirty="0"/>
        </a:p>
      </dgm:t>
    </dgm:pt>
    <dgm:pt modelId="{9493E354-0BA6-439C-80A8-9635FDCE7E4A}" type="parTrans" cxnId="{EBEC3D50-87E8-4601-8FFE-3606A3AC6596}">
      <dgm:prSet/>
      <dgm:spPr/>
      <dgm:t>
        <a:bodyPr/>
        <a:lstStyle/>
        <a:p>
          <a:endParaRPr lang="en-US"/>
        </a:p>
      </dgm:t>
    </dgm:pt>
    <dgm:pt modelId="{6E01720E-7BD1-4085-9DBF-CBB6E4EBFD98}" type="sibTrans" cxnId="{EBEC3D50-87E8-4601-8FFE-3606A3AC6596}">
      <dgm:prSet/>
      <dgm:spPr/>
      <dgm:t>
        <a:bodyPr/>
        <a:lstStyle/>
        <a:p>
          <a:endParaRPr lang="en-US"/>
        </a:p>
      </dgm:t>
    </dgm:pt>
    <dgm:pt modelId="{768AE92B-AF84-4312-A664-0EC91A44B42B}">
      <dgm:prSet phldrT="[Text]"/>
      <dgm:spPr/>
      <dgm:t>
        <a:bodyPr/>
        <a:lstStyle/>
        <a:p>
          <a:r>
            <a:rPr lang="id-ID" dirty="0" smtClean="0"/>
            <a:t>Supervisor</a:t>
          </a:r>
          <a:endParaRPr lang="en-US" dirty="0"/>
        </a:p>
      </dgm:t>
    </dgm:pt>
    <dgm:pt modelId="{EE592228-B47C-43FB-8769-271843D87194}" type="parTrans" cxnId="{6E8E0AC0-CD7B-42CA-947B-B3BC1349FD9C}">
      <dgm:prSet/>
      <dgm:spPr/>
      <dgm:t>
        <a:bodyPr/>
        <a:lstStyle/>
        <a:p>
          <a:endParaRPr lang="en-US"/>
        </a:p>
      </dgm:t>
    </dgm:pt>
    <dgm:pt modelId="{7646C6D6-3AF5-48A8-9916-57101761FC15}" type="sibTrans" cxnId="{6E8E0AC0-CD7B-42CA-947B-B3BC1349FD9C}">
      <dgm:prSet/>
      <dgm:spPr/>
      <dgm:t>
        <a:bodyPr/>
        <a:lstStyle/>
        <a:p>
          <a:endParaRPr lang="en-US"/>
        </a:p>
      </dgm:t>
    </dgm:pt>
    <dgm:pt modelId="{0DAE756F-C75D-41D7-8610-40A1B551ED95}">
      <dgm:prSet phldrT="[Text]"/>
      <dgm:spPr/>
      <dgm:t>
        <a:bodyPr/>
        <a:lstStyle/>
        <a:p>
          <a:r>
            <a:rPr lang="id-ID" dirty="0" smtClean="0"/>
            <a:t>Administrasi</a:t>
          </a:r>
          <a:endParaRPr lang="en-US" dirty="0"/>
        </a:p>
      </dgm:t>
    </dgm:pt>
    <dgm:pt modelId="{A20F34CA-C934-458C-BD06-33BC50061605}" type="parTrans" cxnId="{03F1D5F6-30A6-4487-BD72-82A0A6DF6D1E}">
      <dgm:prSet/>
      <dgm:spPr/>
      <dgm:t>
        <a:bodyPr/>
        <a:lstStyle/>
        <a:p>
          <a:endParaRPr lang="en-US"/>
        </a:p>
      </dgm:t>
    </dgm:pt>
    <dgm:pt modelId="{79E47D17-B01B-4E7D-AC97-BF2083B2DCAB}" type="sibTrans" cxnId="{03F1D5F6-30A6-4487-BD72-82A0A6DF6D1E}">
      <dgm:prSet/>
      <dgm:spPr/>
      <dgm:t>
        <a:bodyPr/>
        <a:lstStyle/>
        <a:p>
          <a:endParaRPr lang="en-US"/>
        </a:p>
      </dgm:t>
    </dgm:pt>
    <dgm:pt modelId="{65E24DD3-D961-4CD8-84C0-CA2E37093E7E}">
      <dgm:prSet/>
      <dgm:spPr/>
      <dgm:t>
        <a:bodyPr/>
        <a:lstStyle/>
        <a:p>
          <a:r>
            <a:rPr lang="id-ID" dirty="0" smtClean="0"/>
            <a:t>Marketing</a:t>
          </a:r>
          <a:endParaRPr lang="en-US" dirty="0"/>
        </a:p>
      </dgm:t>
    </dgm:pt>
    <dgm:pt modelId="{E54EF3C5-3106-4F9D-A005-72B4EEE392BD}" type="parTrans" cxnId="{CA7E1C5A-E281-49FF-8B28-4A0B7AE28DA6}">
      <dgm:prSet/>
      <dgm:spPr/>
      <dgm:t>
        <a:bodyPr/>
        <a:lstStyle/>
        <a:p>
          <a:endParaRPr lang="en-US"/>
        </a:p>
      </dgm:t>
    </dgm:pt>
    <dgm:pt modelId="{C4C58C7E-D6FD-4BC5-8D10-BB506D371326}" type="sibTrans" cxnId="{CA7E1C5A-E281-49FF-8B28-4A0B7AE28DA6}">
      <dgm:prSet/>
      <dgm:spPr/>
      <dgm:t>
        <a:bodyPr/>
        <a:lstStyle/>
        <a:p>
          <a:endParaRPr lang="en-US"/>
        </a:p>
      </dgm:t>
    </dgm:pt>
    <dgm:pt modelId="{302F9950-B0F6-4C68-81D7-213C13C30750}">
      <dgm:prSet/>
      <dgm:spPr/>
      <dgm:t>
        <a:bodyPr/>
        <a:lstStyle/>
        <a:p>
          <a:r>
            <a:rPr lang="id-ID" dirty="0" smtClean="0"/>
            <a:t>Distributor</a:t>
          </a:r>
          <a:endParaRPr lang="en-US" dirty="0"/>
        </a:p>
      </dgm:t>
    </dgm:pt>
    <dgm:pt modelId="{C3746AF1-60E1-4D5D-BB19-89DF440A0598}" type="parTrans" cxnId="{6C39F49A-3120-42E6-83B0-C8172B39DC37}">
      <dgm:prSet/>
      <dgm:spPr/>
      <dgm:t>
        <a:bodyPr/>
        <a:lstStyle/>
        <a:p>
          <a:endParaRPr lang="en-US"/>
        </a:p>
      </dgm:t>
    </dgm:pt>
    <dgm:pt modelId="{B94667DF-7D7E-43EC-BA42-ED48ECB15743}" type="sibTrans" cxnId="{6C39F49A-3120-42E6-83B0-C8172B39DC37}">
      <dgm:prSet/>
      <dgm:spPr/>
      <dgm:t>
        <a:bodyPr/>
        <a:lstStyle/>
        <a:p>
          <a:endParaRPr lang="en-US"/>
        </a:p>
      </dgm:t>
    </dgm:pt>
    <dgm:pt modelId="{61654EEE-12C1-4984-976B-9E1E60235F83}" type="pres">
      <dgm:prSet presAssocID="{E42DBAAD-6F17-4974-8CD2-43142EB8F293}" presName="Name0" presStyleCnt="0">
        <dgm:presLayoutVars>
          <dgm:chPref val="1"/>
          <dgm:dir/>
          <dgm:animOne val="branch"/>
          <dgm:animLvl val="lvl"/>
          <dgm:resizeHandles val="exact"/>
        </dgm:presLayoutVars>
      </dgm:prSet>
      <dgm:spPr/>
      <dgm:t>
        <a:bodyPr/>
        <a:lstStyle/>
        <a:p>
          <a:endParaRPr lang="en-US"/>
        </a:p>
      </dgm:t>
    </dgm:pt>
    <dgm:pt modelId="{2A30E913-CAB5-494C-BE39-7F4162C490D0}" type="pres">
      <dgm:prSet presAssocID="{127C56E5-71D0-4F6F-8EDE-17E3DCB04F60}" presName="root1" presStyleCnt="0"/>
      <dgm:spPr/>
    </dgm:pt>
    <dgm:pt modelId="{7CF80C2E-14C1-47F8-A198-2B3BD64EFD69}" type="pres">
      <dgm:prSet presAssocID="{127C56E5-71D0-4F6F-8EDE-17E3DCB04F60}" presName="LevelOneTextNode" presStyleLbl="node0" presStyleIdx="0" presStyleCnt="1">
        <dgm:presLayoutVars>
          <dgm:chPref val="3"/>
        </dgm:presLayoutVars>
      </dgm:prSet>
      <dgm:spPr/>
      <dgm:t>
        <a:bodyPr/>
        <a:lstStyle/>
        <a:p>
          <a:endParaRPr lang="en-US"/>
        </a:p>
      </dgm:t>
    </dgm:pt>
    <dgm:pt modelId="{C799DA56-F71B-45A8-98FE-D68387647118}" type="pres">
      <dgm:prSet presAssocID="{127C56E5-71D0-4F6F-8EDE-17E3DCB04F60}" presName="level2hierChild" presStyleCnt="0"/>
      <dgm:spPr/>
    </dgm:pt>
    <dgm:pt modelId="{F4B343B6-F97B-4ECF-BE5A-71BBECE6C369}" type="pres">
      <dgm:prSet presAssocID="{40CDEEC1-ADC6-4083-ABFC-7CBE2CE5A3EC}" presName="conn2-1" presStyleLbl="parChTrans1D2" presStyleIdx="0" presStyleCnt="3"/>
      <dgm:spPr/>
      <dgm:t>
        <a:bodyPr/>
        <a:lstStyle/>
        <a:p>
          <a:endParaRPr lang="en-US"/>
        </a:p>
      </dgm:t>
    </dgm:pt>
    <dgm:pt modelId="{B791E2B7-86B2-45A7-BFA2-0006A53BD1E4}" type="pres">
      <dgm:prSet presAssocID="{40CDEEC1-ADC6-4083-ABFC-7CBE2CE5A3EC}" presName="connTx" presStyleLbl="parChTrans1D2" presStyleIdx="0" presStyleCnt="3"/>
      <dgm:spPr/>
      <dgm:t>
        <a:bodyPr/>
        <a:lstStyle/>
        <a:p>
          <a:endParaRPr lang="en-US"/>
        </a:p>
      </dgm:t>
    </dgm:pt>
    <dgm:pt modelId="{258460DF-6516-43C2-BC8F-22BF05FE4910}" type="pres">
      <dgm:prSet presAssocID="{841DBC6A-86BC-483A-904D-C207C73CA782}" presName="root2" presStyleCnt="0"/>
      <dgm:spPr/>
    </dgm:pt>
    <dgm:pt modelId="{B9EB3D5C-DB6D-4C7F-8EE7-3479921CD3A8}" type="pres">
      <dgm:prSet presAssocID="{841DBC6A-86BC-483A-904D-C207C73CA782}" presName="LevelTwoTextNode" presStyleLbl="node2" presStyleIdx="0" presStyleCnt="3">
        <dgm:presLayoutVars>
          <dgm:chPref val="3"/>
        </dgm:presLayoutVars>
      </dgm:prSet>
      <dgm:spPr/>
      <dgm:t>
        <a:bodyPr/>
        <a:lstStyle/>
        <a:p>
          <a:endParaRPr lang="en-US"/>
        </a:p>
      </dgm:t>
    </dgm:pt>
    <dgm:pt modelId="{1D20F496-63CF-4508-8A49-A0EC09300387}" type="pres">
      <dgm:prSet presAssocID="{841DBC6A-86BC-483A-904D-C207C73CA782}" presName="level3hierChild" presStyleCnt="0"/>
      <dgm:spPr/>
    </dgm:pt>
    <dgm:pt modelId="{313D9FA7-2CD5-431D-BBD1-17D20B2062E1}" type="pres">
      <dgm:prSet presAssocID="{9493E354-0BA6-439C-80A8-9635FDCE7E4A}" presName="conn2-1" presStyleLbl="parChTrans1D2" presStyleIdx="1" presStyleCnt="3"/>
      <dgm:spPr/>
      <dgm:t>
        <a:bodyPr/>
        <a:lstStyle/>
        <a:p>
          <a:endParaRPr lang="en-US"/>
        </a:p>
      </dgm:t>
    </dgm:pt>
    <dgm:pt modelId="{CE73969C-167E-4EA6-96D1-3C633BF3D6CB}" type="pres">
      <dgm:prSet presAssocID="{9493E354-0BA6-439C-80A8-9635FDCE7E4A}" presName="connTx" presStyleLbl="parChTrans1D2" presStyleIdx="1" presStyleCnt="3"/>
      <dgm:spPr/>
      <dgm:t>
        <a:bodyPr/>
        <a:lstStyle/>
        <a:p>
          <a:endParaRPr lang="en-US"/>
        </a:p>
      </dgm:t>
    </dgm:pt>
    <dgm:pt modelId="{B4B1041D-647C-4544-99A9-E851A7E52B7D}" type="pres">
      <dgm:prSet presAssocID="{A7A31ECE-D7E8-4B98-BB11-734B58843A23}" presName="root2" presStyleCnt="0"/>
      <dgm:spPr/>
    </dgm:pt>
    <dgm:pt modelId="{2131FC42-2D0D-416F-9580-9EB7306BF711}" type="pres">
      <dgm:prSet presAssocID="{A7A31ECE-D7E8-4B98-BB11-734B58843A23}" presName="LevelTwoTextNode" presStyleLbl="node2" presStyleIdx="1" presStyleCnt="3">
        <dgm:presLayoutVars>
          <dgm:chPref val="3"/>
        </dgm:presLayoutVars>
      </dgm:prSet>
      <dgm:spPr/>
      <dgm:t>
        <a:bodyPr/>
        <a:lstStyle/>
        <a:p>
          <a:endParaRPr lang="en-US"/>
        </a:p>
      </dgm:t>
    </dgm:pt>
    <dgm:pt modelId="{022ECB54-586C-4C6E-8E81-1488899EF28F}" type="pres">
      <dgm:prSet presAssocID="{A7A31ECE-D7E8-4B98-BB11-734B58843A23}" presName="level3hierChild" presStyleCnt="0"/>
      <dgm:spPr/>
    </dgm:pt>
    <dgm:pt modelId="{5FA34958-16F6-4997-B660-BFD10F8487C8}" type="pres">
      <dgm:prSet presAssocID="{EE592228-B47C-43FB-8769-271843D87194}" presName="conn2-1" presStyleLbl="parChTrans1D3" presStyleIdx="0" presStyleCnt="1"/>
      <dgm:spPr/>
      <dgm:t>
        <a:bodyPr/>
        <a:lstStyle/>
        <a:p>
          <a:endParaRPr lang="en-US"/>
        </a:p>
      </dgm:t>
    </dgm:pt>
    <dgm:pt modelId="{0F190D95-650E-432F-95E7-E042760917FC}" type="pres">
      <dgm:prSet presAssocID="{EE592228-B47C-43FB-8769-271843D87194}" presName="connTx" presStyleLbl="parChTrans1D3" presStyleIdx="0" presStyleCnt="1"/>
      <dgm:spPr/>
      <dgm:t>
        <a:bodyPr/>
        <a:lstStyle/>
        <a:p>
          <a:endParaRPr lang="en-US"/>
        </a:p>
      </dgm:t>
    </dgm:pt>
    <dgm:pt modelId="{1247622C-7B0E-4D55-B5AD-8789F2F0DFFE}" type="pres">
      <dgm:prSet presAssocID="{768AE92B-AF84-4312-A664-0EC91A44B42B}" presName="root2" presStyleCnt="0"/>
      <dgm:spPr/>
    </dgm:pt>
    <dgm:pt modelId="{D3FB99AF-E659-41EF-8BC3-AA1F889E087E}" type="pres">
      <dgm:prSet presAssocID="{768AE92B-AF84-4312-A664-0EC91A44B42B}" presName="LevelTwoTextNode" presStyleLbl="node3" presStyleIdx="0" presStyleCnt="1">
        <dgm:presLayoutVars>
          <dgm:chPref val="3"/>
        </dgm:presLayoutVars>
      </dgm:prSet>
      <dgm:spPr/>
      <dgm:t>
        <a:bodyPr/>
        <a:lstStyle/>
        <a:p>
          <a:endParaRPr lang="en-US"/>
        </a:p>
      </dgm:t>
    </dgm:pt>
    <dgm:pt modelId="{87F62BD0-95A6-4C9F-8C5C-AAB8370AD9BB}" type="pres">
      <dgm:prSet presAssocID="{768AE92B-AF84-4312-A664-0EC91A44B42B}" presName="level3hierChild" presStyleCnt="0"/>
      <dgm:spPr/>
    </dgm:pt>
    <dgm:pt modelId="{99D19F92-7B58-4771-B280-4A121447BB59}" type="pres">
      <dgm:prSet presAssocID="{A20F34CA-C934-458C-BD06-33BC50061605}" presName="conn2-1" presStyleLbl="parChTrans1D4" presStyleIdx="0" presStyleCnt="3"/>
      <dgm:spPr/>
      <dgm:t>
        <a:bodyPr/>
        <a:lstStyle/>
        <a:p>
          <a:endParaRPr lang="en-US"/>
        </a:p>
      </dgm:t>
    </dgm:pt>
    <dgm:pt modelId="{F540D314-5CE7-4940-9919-9D7818D4AAB2}" type="pres">
      <dgm:prSet presAssocID="{A20F34CA-C934-458C-BD06-33BC50061605}" presName="connTx" presStyleLbl="parChTrans1D4" presStyleIdx="0" presStyleCnt="3"/>
      <dgm:spPr/>
      <dgm:t>
        <a:bodyPr/>
        <a:lstStyle/>
        <a:p>
          <a:endParaRPr lang="en-US"/>
        </a:p>
      </dgm:t>
    </dgm:pt>
    <dgm:pt modelId="{EEFD79F0-B1CB-45FA-A293-607A7584A72A}" type="pres">
      <dgm:prSet presAssocID="{0DAE756F-C75D-41D7-8610-40A1B551ED95}" presName="root2" presStyleCnt="0"/>
      <dgm:spPr/>
    </dgm:pt>
    <dgm:pt modelId="{A76D14E7-587B-46F2-8C34-DE131574A9E2}" type="pres">
      <dgm:prSet presAssocID="{0DAE756F-C75D-41D7-8610-40A1B551ED95}" presName="LevelTwoTextNode" presStyleLbl="node4" presStyleIdx="0" presStyleCnt="3">
        <dgm:presLayoutVars>
          <dgm:chPref val="3"/>
        </dgm:presLayoutVars>
      </dgm:prSet>
      <dgm:spPr/>
      <dgm:t>
        <a:bodyPr/>
        <a:lstStyle/>
        <a:p>
          <a:endParaRPr lang="en-US"/>
        </a:p>
      </dgm:t>
    </dgm:pt>
    <dgm:pt modelId="{244446A5-3607-46A3-83B0-5BB20F17FDFB}" type="pres">
      <dgm:prSet presAssocID="{0DAE756F-C75D-41D7-8610-40A1B551ED95}" presName="level3hierChild" presStyleCnt="0"/>
      <dgm:spPr/>
    </dgm:pt>
    <dgm:pt modelId="{C18ADA46-00F6-401E-9F26-C75B83497FCE}" type="pres">
      <dgm:prSet presAssocID="{E54EF3C5-3106-4F9D-A005-72B4EEE392BD}" presName="conn2-1" presStyleLbl="parChTrans1D4" presStyleIdx="1" presStyleCnt="3"/>
      <dgm:spPr/>
      <dgm:t>
        <a:bodyPr/>
        <a:lstStyle/>
        <a:p>
          <a:endParaRPr lang="en-US"/>
        </a:p>
      </dgm:t>
    </dgm:pt>
    <dgm:pt modelId="{718B6B2D-1944-4513-BAC5-F13E6E04336D}" type="pres">
      <dgm:prSet presAssocID="{E54EF3C5-3106-4F9D-A005-72B4EEE392BD}" presName="connTx" presStyleLbl="parChTrans1D4" presStyleIdx="1" presStyleCnt="3"/>
      <dgm:spPr/>
      <dgm:t>
        <a:bodyPr/>
        <a:lstStyle/>
        <a:p>
          <a:endParaRPr lang="en-US"/>
        </a:p>
      </dgm:t>
    </dgm:pt>
    <dgm:pt modelId="{8E067E88-5E83-4834-A451-58577F77B6BF}" type="pres">
      <dgm:prSet presAssocID="{65E24DD3-D961-4CD8-84C0-CA2E37093E7E}" presName="root2" presStyleCnt="0"/>
      <dgm:spPr/>
    </dgm:pt>
    <dgm:pt modelId="{9B8B6C90-75EB-449A-A6EA-EB51312A4281}" type="pres">
      <dgm:prSet presAssocID="{65E24DD3-D961-4CD8-84C0-CA2E37093E7E}" presName="LevelTwoTextNode" presStyleLbl="node4" presStyleIdx="1" presStyleCnt="3">
        <dgm:presLayoutVars>
          <dgm:chPref val="3"/>
        </dgm:presLayoutVars>
      </dgm:prSet>
      <dgm:spPr/>
      <dgm:t>
        <a:bodyPr/>
        <a:lstStyle/>
        <a:p>
          <a:endParaRPr lang="en-US"/>
        </a:p>
      </dgm:t>
    </dgm:pt>
    <dgm:pt modelId="{55A618D6-1391-43B8-BDAB-2021FB52F899}" type="pres">
      <dgm:prSet presAssocID="{65E24DD3-D961-4CD8-84C0-CA2E37093E7E}" presName="level3hierChild" presStyleCnt="0"/>
      <dgm:spPr/>
    </dgm:pt>
    <dgm:pt modelId="{9872FCA8-A0F0-4DBB-9796-4518D043A0D5}" type="pres">
      <dgm:prSet presAssocID="{C3746AF1-60E1-4D5D-BB19-89DF440A0598}" presName="conn2-1" presStyleLbl="parChTrans1D4" presStyleIdx="2" presStyleCnt="3"/>
      <dgm:spPr/>
      <dgm:t>
        <a:bodyPr/>
        <a:lstStyle/>
        <a:p>
          <a:endParaRPr lang="en-US"/>
        </a:p>
      </dgm:t>
    </dgm:pt>
    <dgm:pt modelId="{D182D91C-7F17-403A-9F77-3E91AF6E45E0}" type="pres">
      <dgm:prSet presAssocID="{C3746AF1-60E1-4D5D-BB19-89DF440A0598}" presName="connTx" presStyleLbl="parChTrans1D4" presStyleIdx="2" presStyleCnt="3"/>
      <dgm:spPr/>
      <dgm:t>
        <a:bodyPr/>
        <a:lstStyle/>
        <a:p>
          <a:endParaRPr lang="en-US"/>
        </a:p>
      </dgm:t>
    </dgm:pt>
    <dgm:pt modelId="{441D62DF-E643-4C86-9118-071783D4DA25}" type="pres">
      <dgm:prSet presAssocID="{302F9950-B0F6-4C68-81D7-213C13C30750}" presName="root2" presStyleCnt="0"/>
      <dgm:spPr/>
    </dgm:pt>
    <dgm:pt modelId="{B5CE5377-9BB0-41A6-87DA-D729AD126AE1}" type="pres">
      <dgm:prSet presAssocID="{302F9950-B0F6-4C68-81D7-213C13C30750}" presName="LevelTwoTextNode" presStyleLbl="node4" presStyleIdx="2" presStyleCnt="3">
        <dgm:presLayoutVars>
          <dgm:chPref val="3"/>
        </dgm:presLayoutVars>
      </dgm:prSet>
      <dgm:spPr/>
      <dgm:t>
        <a:bodyPr/>
        <a:lstStyle/>
        <a:p>
          <a:endParaRPr lang="en-US"/>
        </a:p>
      </dgm:t>
    </dgm:pt>
    <dgm:pt modelId="{B6A87956-8643-4B43-826A-0E88DBC0B48C}" type="pres">
      <dgm:prSet presAssocID="{302F9950-B0F6-4C68-81D7-213C13C30750}" presName="level3hierChild" presStyleCnt="0"/>
      <dgm:spPr/>
    </dgm:pt>
    <dgm:pt modelId="{415A2236-D231-43A1-B078-4DDA899B0E8B}" type="pres">
      <dgm:prSet presAssocID="{4D60108E-78DB-465A-B427-DDC706295DED}" presName="conn2-1" presStyleLbl="parChTrans1D2" presStyleIdx="2" presStyleCnt="3"/>
      <dgm:spPr/>
      <dgm:t>
        <a:bodyPr/>
        <a:lstStyle/>
        <a:p>
          <a:endParaRPr lang="en-US"/>
        </a:p>
      </dgm:t>
    </dgm:pt>
    <dgm:pt modelId="{32168315-25AD-4DD7-8014-774577A43881}" type="pres">
      <dgm:prSet presAssocID="{4D60108E-78DB-465A-B427-DDC706295DED}" presName="connTx" presStyleLbl="parChTrans1D2" presStyleIdx="2" presStyleCnt="3"/>
      <dgm:spPr/>
      <dgm:t>
        <a:bodyPr/>
        <a:lstStyle/>
        <a:p>
          <a:endParaRPr lang="en-US"/>
        </a:p>
      </dgm:t>
    </dgm:pt>
    <dgm:pt modelId="{BB0962E3-5318-4864-A607-BAAD3C0B3CAC}" type="pres">
      <dgm:prSet presAssocID="{C793B0DF-0AAB-437A-8AB9-92E718D5EEE8}" presName="root2" presStyleCnt="0"/>
      <dgm:spPr/>
    </dgm:pt>
    <dgm:pt modelId="{D3ECFA8D-07B6-4857-9CEF-EDFFF51904EE}" type="pres">
      <dgm:prSet presAssocID="{C793B0DF-0AAB-437A-8AB9-92E718D5EEE8}" presName="LevelTwoTextNode" presStyleLbl="node2" presStyleIdx="2" presStyleCnt="3">
        <dgm:presLayoutVars>
          <dgm:chPref val="3"/>
        </dgm:presLayoutVars>
      </dgm:prSet>
      <dgm:spPr/>
      <dgm:t>
        <a:bodyPr/>
        <a:lstStyle/>
        <a:p>
          <a:endParaRPr lang="en-US"/>
        </a:p>
      </dgm:t>
    </dgm:pt>
    <dgm:pt modelId="{2EF6F5B5-EB10-4EE4-967D-8763CEE3B190}" type="pres">
      <dgm:prSet presAssocID="{C793B0DF-0AAB-437A-8AB9-92E718D5EEE8}" presName="level3hierChild" presStyleCnt="0"/>
      <dgm:spPr/>
    </dgm:pt>
  </dgm:ptLst>
  <dgm:cxnLst>
    <dgm:cxn modelId="{99BB4489-ACDA-4872-B2F6-1A26578006CD}" type="presOf" srcId="{A20F34CA-C934-458C-BD06-33BC50061605}" destId="{99D19F92-7B58-4771-B280-4A121447BB59}" srcOrd="0" destOrd="0" presId="urn:microsoft.com/office/officeart/2008/layout/HorizontalMultiLevelHierarchy"/>
    <dgm:cxn modelId="{EBEC3D50-87E8-4601-8FFE-3606A3AC6596}" srcId="{127C56E5-71D0-4F6F-8EDE-17E3DCB04F60}" destId="{A7A31ECE-D7E8-4B98-BB11-734B58843A23}" srcOrd="1" destOrd="0" parTransId="{9493E354-0BA6-439C-80A8-9635FDCE7E4A}" sibTransId="{6E01720E-7BD1-4085-9DBF-CBB6E4EBFD98}"/>
    <dgm:cxn modelId="{9ADADBA8-7447-46B3-9AE4-B135457E714F}" type="presOf" srcId="{4D60108E-78DB-465A-B427-DDC706295DED}" destId="{415A2236-D231-43A1-B078-4DDA899B0E8B}" srcOrd="0" destOrd="0" presId="urn:microsoft.com/office/officeart/2008/layout/HorizontalMultiLevelHierarchy"/>
    <dgm:cxn modelId="{762BA6A4-DE5A-4AA4-8E3E-84D340748F93}" type="presOf" srcId="{40CDEEC1-ADC6-4083-ABFC-7CBE2CE5A3EC}" destId="{B791E2B7-86B2-45A7-BFA2-0006A53BD1E4}" srcOrd="1" destOrd="0" presId="urn:microsoft.com/office/officeart/2008/layout/HorizontalMultiLevelHierarchy"/>
    <dgm:cxn modelId="{77C0881D-CB1F-4BA5-A987-902EB12C98D7}" type="presOf" srcId="{9493E354-0BA6-439C-80A8-9635FDCE7E4A}" destId="{313D9FA7-2CD5-431D-BBD1-17D20B2062E1}" srcOrd="0" destOrd="0" presId="urn:microsoft.com/office/officeart/2008/layout/HorizontalMultiLevelHierarchy"/>
    <dgm:cxn modelId="{03F1D5F6-30A6-4487-BD72-82A0A6DF6D1E}" srcId="{768AE92B-AF84-4312-A664-0EC91A44B42B}" destId="{0DAE756F-C75D-41D7-8610-40A1B551ED95}" srcOrd="0" destOrd="0" parTransId="{A20F34CA-C934-458C-BD06-33BC50061605}" sibTransId="{79E47D17-B01B-4E7D-AC97-BF2083B2DCAB}"/>
    <dgm:cxn modelId="{F2EFB887-3659-4EAD-985B-30C4DD8C9D46}" type="presOf" srcId="{40CDEEC1-ADC6-4083-ABFC-7CBE2CE5A3EC}" destId="{F4B343B6-F97B-4ECF-BE5A-71BBECE6C369}" srcOrd="0" destOrd="0" presId="urn:microsoft.com/office/officeart/2008/layout/HorizontalMultiLevelHierarchy"/>
    <dgm:cxn modelId="{56F95233-39EA-4ABA-BC80-7215D2437845}" type="presOf" srcId="{127C56E5-71D0-4F6F-8EDE-17E3DCB04F60}" destId="{7CF80C2E-14C1-47F8-A198-2B3BD64EFD69}" srcOrd="0" destOrd="0" presId="urn:microsoft.com/office/officeart/2008/layout/HorizontalMultiLevelHierarchy"/>
    <dgm:cxn modelId="{F2A1D919-4EFE-4BA1-95C3-40DEA36C6E24}" type="presOf" srcId="{EE592228-B47C-43FB-8769-271843D87194}" destId="{5FA34958-16F6-4997-B660-BFD10F8487C8}" srcOrd="0" destOrd="0" presId="urn:microsoft.com/office/officeart/2008/layout/HorizontalMultiLevelHierarchy"/>
    <dgm:cxn modelId="{19D74286-87B9-4DD8-BC6E-F50F3D5C2621}" type="presOf" srcId="{E42DBAAD-6F17-4974-8CD2-43142EB8F293}" destId="{61654EEE-12C1-4984-976B-9E1E60235F83}" srcOrd="0" destOrd="0" presId="urn:microsoft.com/office/officeart/2008/layout/HorizontalMultiLevelHierarchy"/>
    <dgm:cxn modelId="{93561D99-16DD-4072-B340-6FEA45A5021D}" type="presOf" srcId="{768AE92B-AF84-4312-A664-0EC91A44B42B}" destId="{D3FB99AF-E659-41EF-8BC3-AA1F889E087E}" srcOrd="0" destOrd="0" presId="urn:microsoft.com/office/officeart/2008/layout/HorizontalMultiLevelHierarchy"/>
    <dgm:cxn modelId="{37970A53-F138-4BBB-80C7-F1F5A7347FB6}" type="presOf" srcId="{302F9950-B0F6-4C68-81D7-213C13C30750}" destId="{B5CE5377-9BB0-41A6-87DA-D729AD126AE1}" srcOrd="0" destOrd="0" presId="urn:microsoft.com/office/officeart/2008/layout/HorizontalMultiLevelHierarchy"/>
    <dgm:cxn modelId="{336671DE-1516-4694-BE0F-271F996810C9}" type="presOf" srcId="{C793B0DF-0AAB-437A-8AB9-92E718D5EEE8}" destId="{D3ECFA8D-07B6-4857-9CEF-EDFFF51904EE}" srcOrd="0" destOrd="0" presId="urn:microsoft.com/office/officeart/2008/layout/HorizontalMultiLevelHierarchy"/>
    <dgm:cxn modelId="{F5ADE98D-766E-4149-BB38-90360DE620EB}" type="presOf" srcId="{E54EF3C5-3106-4F9D-A005-72B4EEE392BD}" destId="{C18ADA46-00F6-401E-9F26-C75B83497FCE}" srcOrd="0" destOrd="0" presId="urn:microsoft.com/office/officeart/2008/layout/HorizontalMultiLevelHierarchy"/>
    <dgm:cxn modelId="{CA7E1C5A-E281-49FF-8B28-4A0B7AE28DA6}" srcId="{768AE92B-AF84-4312-A664-0EC91A44B42B}" destId="{65E24DD3-D961-4CD8-84C0-CA2E37093E7E}" srcOrd="1" destOrd="0" parTransId="{E54EF3C5-3106-4F9D-A005-72B4EEE392BD}" sibTransId="{C4C58C7E-D6FD-4BC5-8D10-BB506D371326}"/>
    <dgm:cxn modelId="{6C39F49A-3120-42E6-83B0-C8172B39DC37}" srcId="{768AE92B-AF84-4312-A664-0EC91A44B42B}" destId="{302F9950-B0F6-4C68-81D7-213C13C30750}" srcOrd="2" destOrd="0" parTransId="{C3746AF1-60E1-4D5D-BB19-89DF440A0598}" sibTransId="{B94667DF-7D7E-43EC-BA42-ED48ECB15743}"/>
    <dgm:cxn modelId="{BB0A6512-DC61-4465-A919-91623630E100}" srcId="{127C56E5-71D0-4F6F-8EDE-17E3DCB04F60}" destId="{C793B0DF-0AAB-437A-8AB9-92E718D5EEE8}" srcOrd="2" destOrd="0" parTransId="{4D60108E-78DB-465A-B427-DDC706295DED}" sibTransId="{5848E26C-101C-4DB2-B25B-B1C0A744726E}"/>
    <dgm:cxn modelId="{6E8E0AC0-CD7B-42CA-947B-B3BC1349FD9C}" srcId="{A7A31ECE-D7E8-4B98-BB11-734B58843A23}" destId="{768AE92B-AF84-4312-A664-0EC91A44B42B}" srcOrd="0" destOrd="0" parTransId="{EE592228-B47C-43FB-8769-271843D87194}" sibTransId="{7646C6D6-3AF5-48A8-9916-57101761FC15}"/>
    <dgm:cxn modelId="{7371F909-CB9A-4DE2-A3C9-AE8F3414BF05}" type="presOf" srcId="{C3746AF1-60E1-4D5D-BB19-89DF440A0598}" destId="{D182D91C-7F17-403A-9F77-3E91AF6E45E0}" srcOrd="1" destOrd="0" presId="urn:microsoft.com/office/officeart/2008/layout/HorizontalMultiLevelHierarchy"/>
    <dgm:cxn modelId="{487C8D11-D997-47B5-8743-5BBB5F19BDE7}" type="presOf" srcId="{65E24DD3-D961-4CD8-84C0-CA2E37093E7E}" destId="{9B8B6C90-75EB-449A-A6EA-EB51312A4281}" srcOrd="0" destOrd="0" presId="urn:microsoft.com/office/officeart/2008/layout/HorizontalMultiLevelHierarchy"/>
    <dgm:cxn modelId="{E82F35DB-D201-47DF-8AC6-6721152321E6}" type="presOf" srcId="{841DBC6A-86BC-483A-904D-C207C73CA782}" destId="{B9EB3D5C-DB6D-4C7F-8EE7-3479921CD3A8}" srcOrd="0" destOrd="0" presId="urn:microsoft.com/office/officeart/2008/layout/HorizontalMultiLevelHierarchy"/>
    <dgm:cxn modelId="{4E388A4E-4592-4689-84B1-FCEF304D7D6A}" type="presOf" srcId="{A20F34CA-C934-458C-BD06-33BC50061605}" destId="{F540D314-5CE7-4940-9919-9D7818D4AAB2}" srcOrd="1" destOrd="0" presId="urn:microsoft.com/office/officeart/2008/layout/HorizontalMultiLevelHierarchy"/>
    <dgm:cxn modelId="{D97F34BB-794F-481A-BD97-CFA3C61CB9AE}" type="presOf" srcId="{4D60108E-78DB-465A-B427-DDC706295DED}" destId="{32168315-25AD-4DD7-8014-774577A43881}" srcOrd="1" destOrd="0" presId="urn:microsoft.com/office/officeart/2008/layout/HorizontalMultiLevelHierarchy"/>
    <dgm:cxn modelId="{F8FCE891-F401-483D-AF79-48D1C392EC23}" type="presOf" srcId="{9493E354-0BA6-439C-80A8-9635FDCE7E4A}" destId="{CE73969C-167E-4EA6-96D1-3C633BF3D6CB}" srcOrd="1" destOrd="0" presId="urn:microsoft.com/office/officeart/2008/layout/HorizontalMultiLevelHierarchy"/>
    <dgm:cxn modelId="{0F4CE222-750B-4DAA-8E27-3B0D027B74A8}" type="presOf" srcId="{0DAE756F-C75D-41D7-8610-40A1B551ED95}" destId="{A76D14E7-587B-46F2-8C34-DE131574A9E2}" srcOrd="0" destOrd="0" presId="urn:microsoft.com/office/officeart/2008/layout/HorizontalMultiLevelHierarchy"/>
    <dgm:cxn modelId="{D36ABE8B-C33C-4F7B-8BBE-4410B411EDA5}" type="presOf" srcId="{EE592228-B47C-43FB-8769-271843D87194}" destId="{0F190D95-650E-432F-95E7-E042760917FC}" srcOrd="1" destOrd="0" presId="urn:microsoft.com/office/officeart/2008/layout/HorizontalMultiLevelHierarchy"/>
    <dgm:cxn modelId="{2883E470-9A38-4704-A528-04ECD755DECB}" type="presOf" srcId="{C3746AF1-60E1-4D5D-BB19-89DF440A0598}" destId="{9872FCA8-A0F0-4DBB-9796-4518D043A0D5}" srcOrd="0" destOrd="0" presId="urn:microsoft.com/office/officeart/2008/layout/HorizontalMultiLevelHierarchy"/>
    <dgm:cxn modelId="{C7DD3893-34F7-437E-9A0C-B47B52AC17FE}" srcId="{127C56E5-71D0-4F6F-8EDE-17E3DCB04F60}" destId="{841DBC6A-86BC-483A-904D-C207C73CA782}" srcOrd="0" destOrd="0" parTransId="{40CDEEC1-ADC6-4083-ABFC-7CBE2CE5A3EC}" sibTransId="{BB93D517-41D7-4CD6-B8EC-09B17CB3C6E3}"/>
    <dgm:cxn modelId="{FFED74EB-3248-4BBF-AE24-26CC00A4FD52}" srcId="{E42DBAAD-6F17-4974-8CD2-43142EB8F293}" destId="{127C56E5-71D0-4F6F-8EDE-17E3DCB04F60}" srcOrd="0" destOrd="0" parTransId="{EFBC8EDD-467E-4313-9DDC-683028F567F3}" sibTransId="{7CBBF16B-BA6D-49D6-8524-7D95994C9AB2}"/>
    <dgm:cxn modelId="{4C44A54A-3E1B-45EF-9160-EF8B3099A528}" type="presOf" srcId="{A7A31ECE-D7E8-4B98-BB11-734B58843A23}" destId="{2131FC42-2D0D-416F-9580-9EB7306BF711}" srcOrd="0" destOrd="0" presId="urn:microsoft.com/office/officeart/2008/layout/HorizontalMultiLevelHierarchy"/>
    <dgm:cxn modelId="{113FCE2D-3D64-497C-B68C-B2688EE9B644}" type="presOf" srcId="{E54EF3C5-3106-4F9D-A005-72B4EEE392BD}" destId="{718B6B2D-1944-4513-BAC5-F13E6E04336D}" srcOrd="1" destOrd="0" presId="urn:microsoft.com/office/officeart/2008/layout/HorizontalMultiLevelHierarchy"/>
    <dgm:cxn modelId="{33FA6D00-270B-4DD3-A979-AAF7CA536698}" type="presParOf" srcId="{61654EEE-12C1-4984-976B-9E1E60235F83}" destId="{2A30E913-CAB5-494C-BE39-7F4162C490D0}" srcOrd="0" destOrd="0" presId="urn:microsoft.com/office/officeart/2008/layout/HorizontalMultiLevelHierarchy"/>
    <dgm:cxn modelId="{D99B8FA0-4C78-4A31-9F5F-ABF02F190700}" type="presParOf" srcId="{2A30E913-CAB5-494C-BE39-7F4162C490D0}" destId="{7CF80C2E-14C1-47F8-A198-2B3BD64EFD69}" srcOrd="0" destOrd="0" presId="urn:microsoft.com/office/officeart/2008/layout/HorizontalMultiLevelHierarchy"/>
    <dgm:cxn modelId="{9D6BF72F-2946-4C3A-A794-0E80FC2BED62}" type="presParOf" srcId="{2A30E913-CAB5-494C-BE39-7F4162C490D0}" destId="{C799DA56-F71B-45A8-98FE-D68387647118}" srcOrd="1" destOrd="0" presId="urn:microsoft.com/office/officeart/2008/layout/HorizontalMultiLevelHierarchy"/>
    <dgm:cxn modelId="{5378EEA5-A98D-42AE-ABE5-8CB7C15F78E5}" type="presParOf" srcId="{C799DA56-F71B-45A8-98FE-D68387647118}" destId="{F4B343B6-F97B-4ECF-BE5A-71BBECE6C369}" srcOrd="0" destOrd="0" presId="urn:microsoft.com/office/officeart/2008/layout/HorizontalMultiLevelHierarchy"/>
    <dgm:cxn modelId="{3CF1AEA7-AED5-4680-A591-7A05DBDF8848}" type="presParOf" srcId="{F4B343B6-F97B-4ECF-BE5A-71BBECE6C369}" destId="{B791E2B7-86B2-45A7-BFA2-0006A53BD1E4}" srcOrd="0" destOrd="0" presId="urn:microsoft.com/office/officeart/2008/layout/HorizontalMultiLevelHierarchy"/>
    <dgm:cxn modelId="{6C862084-D17E-4D0D-B2A4-E9CC1FA56A53}" type="presParOf" srcId="{C799DA56-F71B-45A8-98FE-D68387647118}" destId="{258460DF-6516-43C2-BC8F-22BF05FE4910}" srcOrd="1" destOrd="0" presId="urn:microsoft.com/office/officeart/2008/layout/HorizontalMultiLevelHierarchy"/>
    <dgm:cxn modelId="{3B608084-81E2-4DE8-B3F6-52EC8F6A6D35}" type="presParOf" srcId="{258460DF-6516-43C2-BC8F-22BF05FE4910}" destId="{B9EB3D5C-DB6D-4C7F-8EE7-3479921CD3A8}" srcOrd="0" destOrd="0" presId="urn:microsoft.com/office/officeart/2008/layout/HorizontalMultiLevelHierarchy"/>
    <dgm:cxn modelId="{6AFAEFF5-EF86-4DD8-96C9-DB07DE619879}" type="presParOf" srcId="{258460DF-6516-43C2-BC8F-22BF05FE4910}" destId="{1D20F496-63CF-4508-8A49-A0EC09300387}" srcOrd="1" destOrd="0" presId="urn:microsoft.com/office/officeart/2008/layout/HorizontalMultiLevelHierarchy"/>
    <dgm:cxn modelId="{7D44351A-8C8F-4335-A7A3-CA29730415C9}" type="presParOf" srcId="{C799DA56-F71B-45A8-98FE-D68387647118}" destId="{313D9FA7-2CD5-431D-BBD1-17D20B2062E1}" srcOrd="2" destOrd="0" presId="urn:microsoft.com/office/officeart/2008/layout/HorizontalMultiLevelHierarchy"/>
    <dgm:cxn modelId="{8275AA6F-FDD8-4B45-A932-E447544E8FE1}" type="presParOf" srcId="{313D9FA7-2CD5-431D-BBD1-17D20B2062E1}" destId="{CE73969C-167E-4EA6-96D1-3C633BF3D6CB}" srcOrd="0" destOrd="0" presId="urn:microsoft.com/office/officeart/2008/layout/HorizontalMultiLevelHierarchy"/>
    <dgm:cxn modelId="{083FCBC8-B22D-4248-B47B-61522065273A}" type="presParOf" srcId="{C799DA56-F71B-45A8-98FE-D68387647118}" destId="{B4B1041D-647C-4544-99A9-E851A7E52B7D}" srcOrd="3" destOrd="0" presId="urn:microsoft.com/office/officeart/2008/layout/HorizontalMultiLevelHierarchy"/>
    <dgm:cxn modelId="{C8D1C6E9-FC44-43C6-BC1B-6FFE9FC0AF2A}" type="presParOf" srcId="{B4B1041D-647C-4544-99A9-E851A7E52B7D}" destId="{2131FC42-2D0D-416F-9580-9EB7306BF711}" srcOrd="0" destOrd="0" presId="urn:microsoft.com/office/officeart/2008/layout/HorizontalMultiLevelHierarchy"/>
    <dgm:cxn modelId="{5B9E083B-D185-4C63-8C0D-7D810A1D3DB7}" type="presParOf" srcId="{B4B1041D-647C-4544-99A9-E851A7E52B7D}" destId="{022ECB54-586C-4C6E-8E81-1488899EF28F}" srcOrd="1" destOrd="0" presId="urn:microsoft.com/office/officeart/2008/layout/HorizontalMultiLevelHierarchy"/>
    <dgm:cxn modelId="{B0783D3C-8C35-42FA-8A67-107A67EA2113}" type="presParOf" srcId="{022ECB54-586C-4C6E-8E81-1488899EF28F}" destId="{5FA34958-16F6-4997-B660-BFD10F8487C8}" srcOrd="0" destOrd="0" presId="urn:microsoft.com/office/officeart/2008/layout/HorizontalMultiLevelHierarchy"/>
    <dgm:cxn modelId="{9548A9E3-66BF-4402-84C9-9E9A37577DCC}" type="presParOf" srcId="{5FA34958-16F6-4997-B660-BFD10F8487C8}" destId="{0F190D95-650E-432F-95E7-E042760917FC}" srcOrd="0" destOrd="0" presId="urn:microsoft.com/office/officeart/2008/layout/HorizontalMultiLevelHierarchy"/>
    <dgm:cxn modelId="{8C037816-CFE1-4C1C-AB4F-EE2E38731485}" type="presParOf" srcId="{022ECB54-586C-4C6E-8E81-1488899EF28F}" destId="{1247622C-7B0E-4D55-B5AD-8789F2F0DFFE}" srcOrd="1" destOrd="0" presId="urn:microsoft.com/office/officeart/2008/layout/HorizontalMultiLevelHierarchy"/>
    <dgm:cxn modelId="{5BEA31E1-AFD3-4172-A452-7E562CB657F2}" type="presParOf" srcId="{1247622C-7B0E-4D55-B5AD-8789F2F0DFFE}" destId="{D3FB99AF-E659-41EF-8BC3-AA1F889E087E}" srcOrd="0" destOrd="0" presId="urn:microsoft.com/office/officeart/2008/layout/HorizontalMultiLevelHierarchy"/>
    <dgm:cxn modelId="{12636DCA-ECD1-4F51-8349-1A0947F9C804}" type="presParOf" srcId="{1247622C-7B0E-4D55-B5AD-8789F2F0DFFE}" destId="{87F62BD0-95A6-4C9F-8C5C-AAB8370AD9BB}" srcOrd="1" destOrd="0" presId="urn:microsoft.com/office/officeart/2008/layout/HorizontalMultiLevelHierarchy"/>
    <dgm:cxn modelId="{A46BB095-2E47-4637-8B3B-68F142B4CFC0}" type="presParOf" srcId="{87F62BD0-95A6-4C9F-8C5C-AAB8370AD9BB}" destId="{99D19F92-7B58-4771-B280-4A121447BB59}" srcOrd="0" destOrd="0" presId="urn:microsoft.com/office/officeart/2008/layout/HorizontalMultiLevelHierarchy"/>
    <dgm:cxn modelId="{368DF6FE-E37A-45D0-A912-08DC0C86B30A}" type="presParOf" srcId="{99D19F92-7B58-4771-B280-4A121447BB59}" destId="{F540D314-5CE7-4940-9919-9D7818D4AAB2}" srcOrd="0" destOrd="0" presId="urn:microsoft.com/office/officeart/2008/layout/HorizontalMultiLevelHierarchy"/>
    <dgm:cxn modelId="{BC8B375D-A904-4249-9C75-E3AC40C65B48}" type="presParOf" srcId="{87F62BD0-95A6-4C9F-8C5C-AAB8370AD9BB}" destId="{EEFD79F0-B1CB-45FA-A293-607A7584A72A}" srcOrd="1" destOrd="0" presId="urn:microsoft.com/office/officeart/2008/layout/HorizontalMultiLevelHierarchy"/>
    <dgm:cxn modelId="{634DB223-754B-42F1-B66B-A91F9B7D5B42}" type="presParOf" srcId="{EEFD79F0-B1CB-45FA-A293-607A7584A72A}" destId="{A76D14E7-587B-46F2-8C34-DE131574A9E2}" srcOrd="0" destOrd="0" presId="urn:microsoft.com/office/officeart/2008/layout/HorizontalMultiLevelHierarchy"/>
    <dgm:cxn modelId="{B16A9F0B-334D-4057-8CC5-F5AF3EDF6E8E}" type="presParOf" srcId="{EEFD79F0-B1CB-45FA-A293-607A7584A72A}" destId="{244446A5-3607-46A3-83B0-5BB20F17FDFB}" srcOrd="1" destOrd="0" presId="urn:microsoft.com/office/officeart/2008/layout/HorizontalMultiLevelHierarchy"/>
    <dgm:cxn modelId="{98A9AAC9-10E8-49E0-80FF-BCDF602AABB1}" type="presParOf" srcId="{87F62BD0-95A6-4C9F-8C5C-AAB8370AD9BB}" destId="{C18ADA46-00F6-401E-9F26-C75B83497FCE}" srcOrd="2" destOrd="0" presId="urn:microsoft.com/office/officeart/2008/layout/HorizontalMultiLevelHierarchy"/>
    <dgm:cxn modelId="{DBCF8FCA-F72E-4226-AC78-7E532F250FDB}" type="presParOf" srcId="{C18ADA46-00F6-401E-9F26-C75B83497FCE}" destId="{718B6B2D-1944-4513-BAC5-F13E6E04336D}" srcOrd="0" destOrd="0" presId="urn:microsoft.com/office/officeart/2008/layout/HorizontalMultiLevelHierarchy"/>
    <dgm:cxn modelId="{0F67FDE6-08D2-4DF4-BF2C-FDF32943673E}" type="presParOf" srcId="{87F62BD0-95A6-4C9F-8C5C-AAB8370AD9BB}" destId="{8E067E88-5E83-4834-A451-58577F77B6BF}" srcOrd="3" destOrd="0" presId="urn:microsoft.com/office/officeart/2008/layout/HorizontalMultiLevelHierarchy"/>
    <dgm:cxn modelId="{F8FFD98F-B907-45EE-9D00-5115FF69A073}" type="presParOf" srcId="{8E067E88-5E83-4834-A451-58577F77B6BF}" destId="{9B8B6C90-75EB-449A-A6EA-EB51312A4281}" srcOrd="0" destOrd="0" presId="urn:microsoft.com/office/officeart/2008/layout/HorizontalMultiLevelHierarchy"/>
    <dgm:cxn modelId="{3B003AC9-1B40-4405-A813-3D57827100B6}" type="presParOf" srcId="{8E067E88-5E83-4834-A451-58577F77B6BF}" destId="{55A618D6-1391-43B8-BDAB-2021FB52F899}" srcOrd="1" destOrd="0" presId="urn:microsoft.com/office/officeart/2008/layout/HorizontalMultiLevelHierarchy"/>
    <dgm:cxn modelId="{A88616D7-514C-41A9-92EA-AE844D036D86}" type="presParOf" srcId="{87F62BD0-95A6-4C9F-8C5C-AAB8370AD9BB}" destId="{9872FCA8-A0F0-4DBB-9796-4518D043A0D5}" srcOrd="4" destOrd="0" presId="urn:microsoft.com/office/officeart/2008/layout/HorizontalMultiLevelHierarchy"/>
    <dgm:cxn modelId="{B0514530-4417-403C-A3FB-AAE4CE01F66A}" type="presParOf" srcId="{9872FCA8-A0F0-4DBB-9796-4518D043A0D5}" destId="{D182D91C-7F17-403A-9F77-3E91AF6E45E0}" srcOrd="0" destOrd="0" presId="urn:microsoft.com/office/officeart/2008/layout/HorizontalMultiLevelHierarchy"/>
    <dgm:cxn modelId="{A33B525C-8AB2-4522-91B4-083A6FA0965C}" type="presParOf" srcId="{87F62BD0-95A6-4C9F-8C5C-AAB8370AD9BB}" destId="{441D62DF-E643-4C86-9118-071783D4DA25}" srcOrd="5" destOrd="0" presId="urn:microsoft.com/office/officeart/2008/layout/HorizontalMultiLevelHierarchy"/>
    <dgm:cxn modelId="{223C6F81-02FE-4E42-8727-0F05076B80B0}" type="presParOf" srcId="{441D62DF-E643-4C86-9118-071783D4DA25}" destId="{B5CE5377-9BB0-41A6-87DA-D729AD126AE1}" srcOrd="0" destOrd="0" presId="urn:microsoft.com/office/officeart/2008/layout/HorizontalMultiLevelHierarchy"/>
    <dgm:cxn modelId="{E142D4B6-EB9F-4ACD-A3DD-844AE3B6BFC7}" type="presParOf" srcId="{441D62DF-E643-4C86-9118-071783D4DA25}" destId="{B6A87956-8643-4B43-826A-0E88DBC0B48C}" srcOrd="1" destOrd="0" presId="urn:microsoft.com/office/officeart/2008/layout/HorizontalMultiLevelHierarchy"/>
    <dgm:cxn modelId="{6F15AD8A-CBA9-4AE8-B789-C3F6E20D0BA8}" type="presParOf" srcId="{C799DA56-F71B-45A8-98FE-D68387647118}" destId="{415A2236-D231-43A1-B078-4DDA899B0E8B}" srcOrd="4" destOrd="0" presId="urn:microsoft.com/office/officeart/2008/layout/HorizontalMultiLevelHierarchy"/>
    <dgm:cxn modelId="{75D98FD3-3BF9-49BF-AA0F-46D6D784D59E}" type="presParOf" srcId="{415A2236-D231-43A1-B078-4DDA899B0E8B}" destId="{32168315-25AD-4DD7-8014-774577A43881}" srcOrd="0" destOrd="0" presId="urn:microsoft.com/office/officeart/2008/layout/HorizontalMultiLevelHierarchy"/>
    <dgm:cxn modelId="{C4D6F034-E46A-48BA-BA8C-2C5CE9DEB904}" type="presParOf" srcId="{C799DA56-F71B-45A8-98FE-D68387647118}" destId="{BB0962E3-5318-4864-A607-BAAD3C0B3CAC}" srcOrd="5" destOrd="0" presId="urn:microsoft.com/office/officeart/2008/layout/HorizontalMultiLevelHierarchy"/>
    <dgm:cxn modelId="{A64E6DFC-D1AA-4A4E-BA89-8672F10EAA0D}" type="presParOf" srcId="{BB0962E3-5318-4864-A607-BAAD3C0B3CAC}" destId="{D3ECFA8D-07B6-4857-9CEF-EDFFF51904EE}" srcOrd="0" destOrd="0" presId="urn:microsoft.com/office/officeart/2008/layout/HorizontalMultiLevelHierarchy"/>
    <dgm:cxn modelId="{15959C92-2451-4D80-A812-6A1C402FA052}" type="presParOf" srcId="{BB0962E3-5318-4864-A607-BAAD3C0B3CAC}" destId="{2EF6F5B5-EB10-4EE4-967D-8763CEE3B190}"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A2236-D231-43A1-B078-4DDA899B0E8B}">
      <dsp:nvSpPr>
        <dsp:cNvPr id="0" name=""/>
        <dsp:cNvSpPr/>
      </dsp:nvSpPr>
      <dsp:spPr>
        <a:xfrm>
          <a:off x="571417" y="2560637"/>
          <a:ext cx="374636" cy="713865"/>
        </a:xfrm>
        <a:custGeom>
          <a:avLst/>
          <a:gdLst/>
          <a:ahLst/>
          <a:cxnLst/>
          <a:rect l="0" t="0" r="0" b="0"/>
          <a:pathLst>
            <a:path>
              <a:moveTo>
                <a:pt x="0" y="0"/>
              </a:moveTo>
              <a:lnTo>
                <a:pt x="187318" y="0"/>
              </a:lnTo>
              <a:lnTo>
                <a:pt x="187318" y="713865"/>
              </a:lnTo>
              <a:lnTo>
                <a:pt x="374636" y="713865"/>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38581" y="2897415"/>
        <a:ext cx="40309" cy="40309"/>
      </dsp:txXfrm>
    </dsp:sp>
    <dsp:sp modelId="{9872FCA8-A0F0-4DBB-9796-4518D043A0D5}">
      <dsp:nvSpPr>
        <dsp:cNvPr id="0" name=""/>
        <dsp:cNvSpPr/>
      </dsp:nvSpPr>
      <dsp:spPr>
        <a:xfrm>
          <a:off x="5067055" y="2560637"/>
          <a:ext cx="374636" cy="713865"/>
        </a:xfrm>
        <a:custGeom>
          <a:avLst/>
          <a:gdLst/>
          <a:ahLst/>
          <a:cxnLst/>
          <a:rect l="0" t="0" r="0" b="0"/>
          <a:pathLst>
            <a:path>
              <a:moveTo>
                <a:pt x="0" y="0"/>
              </a:moveTo>
              <a:lnTo>
                <a:pt x="187318" y="0"/>
              </a:lnTo>
              <a:lnTo>
                <a:pt x="187318" y="713865"/>
              </a:lnTo>
              <a:lnTo>
                <a:pt x="374636" y="713865"/>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34218" y="2897415"/>
        <a:ext cx="40309" cy="40309"/>
      </dsp:txXfrm>
    </dsp:sp>
    <dsp:sp modelId="{C18ADA46-00F6-401E-9F26-C75B83497FCE}">
      <dsp:nvSpPr>
        <dsp:cNvPr id="0" name=""/>
        <dsp:cNvSpPr/>
      </dsp:nvSpPr>
      <dsp:spPr>
        <a:xfrm>
          <a:off x="5067055" y="2514917"/>
          <a:ext cx="374636" cy="91440"/>
        </a:xfrm>
        <a:custGeom>
          <a:avLst/>
          <a:gdLst/>
          <a:ahLst/>
          <a:cxnLst/>
          <a:rect l="0" t="0" r="0" b="0"/>
          <a:pathLst>
            <a:path>
              <a:moveTo>
                <a:pt x="0" y="45720"/>
              </a:moveTo>
              <a:lnTo>
                <a:pt x="374636" y="45720"/>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45007" y="2551271"/>
        <a:ext cx="18731" cy="18731"/>
      </dsp:txXfrm>
    </dsp:sp>
    <dsp:sp modelId="{99D19F92-7B58-4771-B280-4A121447BB59}">
      <dsp:nvSpPr>
        <dsp:cNvPr id="0" name=""/>
        <dsp:cNvSpPr/>
      </dsp:nvSpPr>
      <dsp:spPr>
        <a:xfrm>
          <a:off x="5067055" y="1846772"/>
          <a:ext cx="374636" cy="713865"/>
        </a:xfrm>
        <a:custGeom>
          <a:avLst/>
          <a:gdLst/>
          <a:ahLst/>
          <a:cxnLst/>
          <a:rect l="0" t="0" r="0" b="0"/>
          <a:pathLst>
            <a:path>
              <a:moveTo>
                <a:pt x="0" y="713865"/>
              </a:moveTo>
              <a:lnTo>
                <a:pt x="187318" y="713865"/>
              </a:lnTo>
              <a:lnTo>
                <a:pt x="187318" y="0"/>
              </a:lnTo>
              <a:lnTo>
                <a:pt x="374636" y="0"/>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34218" y="2183549"/>
        <a:ext cx="40309" cy="40309"/>
      </dsp:txXfrm>
    </dsp:sp>
    <dsp:sp modelId="{5FA34958-16F6-4997-B660-BFD10F8487C8}">
      <dsp:nvSpPr>
        <dsp:cNvPr id="0" name=""/>
        <dsp:cNvSpPr/>
      </dsp:nvSpPr>
      <dsp:spPr>
        <a:xfrm>
          <a:off x="2819236" y="2514917"/>
          <a:ext cx="374636" cy="91440"/>
        </a:xfrm>
        <a:custGeom>
          <a:avLst/>
          <a:gdLst/>
          <a:ahLst/>
          <a:cxnLst/>
          <a:rect l="0" t="0" r="0" b="0"/>
          <a:pathLst>
            <a:path>
              <a:moveTo>
                <a:pt x="0" y="45720"/>
              </a:moveTo>
              <a:lnTo>
                <a:pt x="374636" y="45720"/>
              </a:lnTo>
            </a:path>
          </a:pathLst>
        </a:custGeom>
        <a:noFill/>
        <a:ln w="1079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997189" y="2551271"/>
        <a:ext cx="18731" cy="18731"/>
      </dsp:txXfrm>
    </dsp:sp>
    <dsp:sp modelId="{313D9FA7-2CD5-431D-BBD1-17D20B2062E1}">
      <dsp:nvSpPr>
        <dsp:cNvPr id="0" name=""/>
        <dsp:cNvSpPr/>
      </dsp:nvSpPr>
      <dsp:spPr>
        <a:xfrm>
          <a:off x="571417" y="2514917"/>
          <a:ext cx="374636" cy="91440"/>
        </a:xfrm>
        <a:custGeom>
          <a:avLst/>
          <a:gdLst/>
          <a:ahLst/>
          <a:cxnLst/>
          <a:rect l="0" t="0" r="0" b="0"/>
          <a:pathLst>
            <a:path>
              <a:moveTo>
                <a:pt x="0" y="45720"/>
              </a:moveTo>
              <a:lnTo>
                <a:pt x="374636" y="45720"/>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49370" y="2551271"/>
        <a:ext cx="18731" cy="18731"/>
      </dsp:txXfrm>
    </dsp:sp>
    <dsp:sp modelId="{F4B343B6-F97B-4ECF-BE5A-71BBECE6C369}">
      <dsp:nvSpPr>
        <dsp:cNvPr id="0" name=""/>
        <dsp:cNvSpPr/>
      </dsp:nvSpPr>
      <dsp:spPr>
        <a:xfrm>
          <a:off x="571417" y="1846772"/>
          <a:ext cx="374636" cy="713865"/>
        </a:xfrm>
        <a:custGeom>
          <a:avLst/>
          <a:gdLst/>
          <a:ahLst/>
          <a:cxnLst/>
          <a:rect l="0" t="0" r="0" b="0"/>
          <a:pathLst>
            <a:path>
              <a:moveTo>
                <a:pt x="0" y="713865"/>
              </a:moveTo>
              <a:lnTo>
                <a:pt x="187318" y="713865"/>
              </a:lnTo>
              <a:lnTo>
                <a:pt x="187318" y="0"/>
              </a:lnTo>
              <a:lnTo>
                <a:pt x="374636" y="0"/>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38581" y="2183549"/>
        <a:ext cx="40309" cy="40309"/>
      </dsp:txXfrm>
    </dsp:sp>
    <dsp:sp modelId="{7CF80C2E-14C1-47F8-A198-2B3BD64EFD69}">
      <dsp:nvSpPr>
        <dsp:cNvPr id="0" name=""/>
        <dsp:cNvSpPr/>
      </dsp:nvSpPr>
      <dsp:spPr>
        <a:xfrm rot="16200000">
          <a:off x="-1217002" y="2275091"/>
          <a:ext cx="3005748" cy="57109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lvl="0" algn="ctr" defTabSz="1644650">
            <a:lnSpc>
              <a:spcPct val="90000"/>
            </a:lnSpc>
            <a:spcBef>
              <a:spcPct val="0"/>
            </a:spcBef>
            <a:spcAft>
              <a:spcPct val="35000"/>
            </a:spcAft>
          </a:pPr>
          <a:r>
            <a:rPr lang="id-ID" sz="3700" kern="1200" dirty="0" smtClean="0"/>
            <a:t>Owner</a:t>
          </a:r>
          <a:endParaRPr lang="en-US" sz="3700" kern="1200" dirty="0"/>
        </a:p>
      </dsp:txBody>
      <dsp:txXfrm>
        <a:off x="-1217002" y="2275091"/>
        <a:ext cx="3005748" cy="571092"/>
      </dsp:txXfrm>
    </dsp:sp>
    <dsp:sp modelId="{B9EB3D5C-DB6D-4C7F-8EE7-3479921CD3A8}">
      <dsp:nvSpPr>
        <dsp:cNvPr id="0" name=""/>
        <dsp:cNvSpPr/>
      </dsp:nvSpPr>
      <dsp:spPr>
        <a:xfrm>
          <a:off x="946054" y="1561226"/>
          <a:ext cx="1873182" cy="571092"/>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kern="1200" dirty="0" smtClean="0"/>
            <a:t>Sekretaris</a:t>
          </a:r>
          <a:endParaRPr lang="en-US" sz="2000" kern="1200" dirty="0"/>
        </a:p>
      </dsp:txBody>
      <dsp:txXfrm>
        <a:off x="946054" y="1561226"/>
        <a:ext cx="1873182" cy="571092"/>
      </dsp:txXfrm>
    </dsp:sp>
    <dsp:sp modelId="{2131FC42-2D0D-416F-9580-9EB7306BF711}">
      <dsp:nvSpPr>
        <dsp:cNvPr id="0" name=""/>
        <dsp:cNvSpPr/>
      </dsp:nvSpPr>
      <dsp:spPr>
        <a:xfrm>
          <a:off x="946054" y="2275091"/>
          <a:ext cx="1873182" cy="571092"/>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kern="1200" dirty="0" smtClean="0"/>
            <a:t>Manager</a:t>
          </a:r>
          <a:endParaRPr lang="en-US" sz="2000" kern="1200" dirty="0"/>
        </a:p>
      </dsp:txBody>
      <dsp:txXfrm>
        <a:off x="946054" y="2275091"/>
        <a:ext cx="1873182" cy="571092"/>
      </dsp:txXfrm>
    </dsp:sp>
    <dsp:sp modelId="{D3FB99AF-E659-41EF-8BC3-AA1F889E087E}">
      <dsp:nvSpPr>
        <dsp:cNvPr id="0" name=""/>
        <dsp:cNvSpPr/>
      </dsp:nvSpPr>
      <dsp:spPr>
        <a:xfrm>
          <a:off x="3193873" y="2275091"/>
          <a:ext cx="1873182" cy="571092"/>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kern="1200" dirty="0" smtClean="0"/>
            <a:t>Supervisor</a:t>
          </a:r>
          <a:endParaRPr lang="en-US" sz="2000" kern="1200" dirty="0"/>
        </a:p>
      </dsp:txBody>
      <dsp:txXfrm>
        <a:off x="3193873" y="2275091"/>
        <a:ext cx="1873182" cy="571092"/>
      </dsp:txXfrm>
    </dsp:sp>
    <dsp:sp modelId="{A76D14E7-587B-46F2-8C34-DE131574A9E2}">
      <dsp:nvSpPr>
        <dsp:cNvPr id="0" name=""/>
        <dsp:cNvSpPr/>
      </dsp:nvSpPr>
      <dsp:spPr>
        <a:xfrm>
          <a:off x="5441691" y="1561226"/>
          <a:ext cx="1873182" cy="571092"/>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kern="1200" dirty="0" smtClean="0"/>
            <a:t>Administrasi</a:t>
          </a:r>
          <a:endParaRPr lang="en-US" sz="2000" kern="1200" dirty="0"/>
        </a:p>
      </dsp:txBody>
      <dsp:txXfrm>
        <a:off x="5441691" y="1561226"/>
        <a:ext cx="1873182" cy="571092"/>
      </dsp:txXfrm>
    </dsp:sp>
    <dsp:sp modelId="{9B8B6C90-75EB-449A-A6EA-EB51312A4281}">
      <dsp:nvSpPr>
        <dsp:cNvPr id="0" name=""/>
        <dsp:cNvSpPr/>
      </dsp:nvSpPr>
      <dsp:spPr>
        <a:xfrm>
          <a:off x="5441691" y="2275091"/>
          <a:ext cx="1873182" cy="571092"/>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kern="1200" dirty="0" smtClean="0"/>
            <a:t>Marketing</a:t>
          </a:r>
          <a:endParaRPr lang="en-US" sz="2000" kern="1200" dirty="0"/>
        </a:p>
      </dsp:txBody>
      <dsp:txXfrm>
        <a:off x="5441691" y="2275091"/>
        <a:ext cx="1873182" cy="571092"/>
      </dsp:txXfrm>
    </dsp:sp>
    <dsp:sp modelId="{B5CE5377-9BB0-41A6-87DA-D729AD126AE1}">
      <dsp:nvSpPr>
        <dsp:cNvPr id="0" name=""/>
        <dsp:cNvSpPr/>
      </dsp:nvSpPr>
      <dsp:spPr>
        <a:xfrm>
          <a:off x="5441691" y="2988956"/>
          <a:ext cx="1873182" cy="571092"/>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kern="1200" dirty="0" smtClean="0"/>
            <a:t>Distributor</a:t>
          </a:r>
          <a:endParaRPr lang="en-US" sz="2000" kern="1200" dirty="0"/>
        </a:p>
      </dsp:txBody>
      <dsp:txXfrm>
        <a:off x="5441691" y="2988956"/>
        <a:ext cx="1873182" cy="571092"/>
      </dsp:txXfrm>
    </dsp:sp>
    <dsp:sp modelId="{D3ECFA8D-07B6-4857-9CEF-EDFFF51904EE}">
      <dsp:nvSpPr>
        <dsp:cNvPr id="0" name=""/>
        <dsp:cNvSpPr/>
      </dsp:nvSpPr>
      <dsp:spPr>
        <a:xfrm>
          <a:off x="946054" y="2988956"/>
          <a:ext cx="1873182" cy="571092"/>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id-ID" sz="2000" kern="1200" dirty="0" smtClean="0"/>
            <a:t>Manajemen SDM</a:t>
          </a:r>
          <a:endParaRPr lang="en-US" sz="2000" kern="1200" dirty="0"/>
        </a:p>
      </dsp:txBody>
      <dsp:txXfrm>
        <a:off x="946054" y="2988956"/>
        <a:ext cx="1873182" cy="571092"/>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78A697-9D75-4DE8-8C28-1296A6CF43C1}" type="datetimeFigureOut">
              <a:rPr lang="en-US" smtClean="0"/>
              <a:t>10/15/2015</a:t>
            </a:fld>
            <a:endParaRPr lang="en-US" dirty="0"/>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7071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4FC935-CE77-4008-BAD9-6108F00BE393}" type="datetimeFigureOut">
              <a:rPr lang="en-US" smtClean="0"/>
              <a:t>10/15/2015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802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C562D5-4244-4B26-B385-E71032EABECD}" type="datetimeFigureOut">
              <a:rPr lang="en-US" smtClean="0"/>
              <a:t>10/15/2015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479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BD967-1B7E-40AA-AAF7-BA98E0E039F7}" type="datetimeFigureOut">
              <a:rPr lang="en-US" smtClean="0"/>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8727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D1490F-3E6A-4544-9694-22B6007FE3C6}" type="datetimeFigureOut">
              <a:rPr lang="en-US" smtClean="0"/>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3323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EAAF9620-38BC-4982-922B-C904A70C41DD}" type="datetimeFigureOut">
              <a:rPr lang="en-US" smtClean="0"/>
              <a:t>10/15/2015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8386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32956FC6-E80E-40CB-B83C-A6FFE3EF0BA6}" type="datetimeFigureOut">
              <a:rPr lang="en-US" smtClean="0"/>
              <a:t>10/15/2015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2247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ECFF863F-52DC-41B2-9D00-5A4E5632AC32}" type="datetimeFigureOut">
              <a:rPr lang="en-US" smtClean="0"/>
              <a:t>10/15/2015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8791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3B55614-3909-43DC-A067-7F9842F8B81D}" type="datetimeFigureOut">
              <a:rPr lang="en-US" smtClean="0"/>
              <a:t>10/15/2015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2944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62829323-6A73-409C-86A6-9EAF0F851121}" type="datetimeFigureOut">
              <a:rPr lang="en-US" smtClean="0"/>
              <a:t>10/15/2015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5309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0E240176-F1D3-49EC-82F4-0915A3AC4184}" type="datetimeFigureOut">
              <a:rPr lang="en-US" smtClean="0"/>
              <a:t>10/15/2015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9703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0172865-FBF0-458A-BAFF-4F75173770F5}" type="datetimeFigureOut">
              <a:rPr lang="en-US" smtClean="0"/>
              <a:t>10/15/2015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95301734"/>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77748"/>
            <a:ext cx="9131300" cy="53696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itle 1"/>
          <p:cNvSpPr txBox="1">
            <a:spLocks/>
          </p:cNvSpPr>
          <p:nvPr/>
        </p:nvSpPr>
        <p:spPr>
          <a:xfrm>
            <a:off x="1069848" y="1328363"/>
            <a:ext cx="7315200" cy="3278866"/>
          </a:xfrm>
          <a:prstGeom prst="rect">
            <a:avLst/>
          </a:prstGeom>
        </p:spPr>
        <p:txBody>
          <a:bodyPr anchor="b"/>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id-ID" sz="5900" dirty="0"/>
              <a:t>Manajemen SDM</a:t>
            </a:r>
          </a:p>
        </p:txBody>
      </p:sp>
      <p:sp>
        <p:nvSpPr>
          <p:cNvPr id="5" name="Subtitle 2"/>
          <p:cNvSpPr txBox="1">
            <a:spLocks/>
          </p:cNvSpPr>
          <p:nvPr/>
        </p:nvSpPr>
        <p:spPr>
          <a:xfrm>
            <a:off x="1100015" y="4724609"/>
            <a:ext cx="7315200" cy="92103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id-ID" sz="2400" dirty="0" smtClean="0">
                <a:solidFill>
                  <a:schemeClr val="bg2">
                    <a:lumMod val="20000"/>
                    <a:lumOff val="80000"/>
                  </a:schemeClr>
                </a:solidFill>
                <a:latin typeface="Arial" panose="020B0604020202020204" pitchFamily="34" charset="0"/>
                <a:cs typeface="Arial" panose="020B0604020202020204" pitchFamily="34" charset="0"/>
              </a:rPr>
              <a:t>Kelompok 1 -- PD. Steel Material</a:t>
            </a:r>
            <a:endParaRPr lang="id-ID" sz="2400" dirty="0" smtClean="0">
              <a:solidFill>
                <a:schemeClr val="bg2">
                  <a:lumMod val="20000"/>
                  <a:lumOff val="80000"/>
                </a:schemeClr>
              </a:solidFill>
              <a:latin typeface="Arial" panose="020B0604020202020204" pitchFamily="34" charset="0"/>
              <a:cs typeface="Arial" panose="020B0604020202020204" pitchFamily="34" charset="0"/>
            </a:endParaRPr>
          </a:p>
        </p:txBody>
      </p:sp>
      <p:sp>
        <p:nvSpPr>
          <p:cNvPr id="3" name="Rectangle 2"/>
          <p:cNvSpPr/>
          <p:nvPr/>
        </p:nvSpPr>
        <p:spPr>
          <a:xfrm>
            <a:off x="9296400" y="777748"/>
            <a:ext cx="2870200" cy="534365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Subtitle 2"/>
          <p:cNvSpPr txBox="1">
            <a:spLocks/>
          </p:cNvSpPr>
          <p:nvPr/>
        </p:nvSpPr>
        <p:spPr>
          <a:xfrm>
            <a:off x="9321800" y="841248"/>
            <a:ext cx="2781300" cy="510235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buClr>
                <a:schemeClr val="bg1">
                  <a:lumMod val="50000"/>
                </a:schemeClr>
              </a:buClr>
            </a:pPr>
            <a:r>
              <a:rPr lang="id-ID" sz="2000" dirty="0" smtClean="0">
                <a:solidFill>
                  <a:schemeClr val="bg1">
                    <a:lumMod val="65000"/>
                  </a:schemeClr>
                </a:solidFill>
                <a:cs typeface="Arial" panose="020B0604020202020204" pitchFamily="34" charset="0"/>
              </a:rPr>
              <a:t>Nama Kelompok :</a:t>
            </a:r>
          </a:p>
          <a:p>
            <a:pPr marL="342900" indent="-342900">
              <a:buClr>
                <a:schemeClr val="bg1">
                  <a:lumMod val="50000"/>
                </a:schemeClr>
              </a:buClr>
              <a:buFont typeface="Arial" panose="020B0604020202020204" pitchFamily="34" charset="0"/>
              <a:buChar char="•"/>
            </a:pPr>
            <a:r>
              <a:rPr lang="id-ID" sz="2000" dirty="0" smtClean="0">
                <a:solidFill>
                  <a:schemeClr val="bg1">
                    <a:lumMod val="65000"/>
                  </a:schemeClr>
                </a:solidFill>
                <a:cs typeface="Arial" panose="020B0604020202020204" pitchFamily="34" charset="0"/>
              </a:rPr>
              <a:t>Faza </a:t>
            </a:r>
            <a:r>
              <a:rPr lang="id-ID" sz="2000" dirty="0" smtClean="0">
                <a:solidFill>
                  <a:schemeClr val="bg1">
                    <a:lumMod val="65000"/>
                  </a:schemeClr>
                </a:solidFill>
                <a:cs typeface="Arial" panose="020B0604020202020204" pitchFamily="34" charset="0"/>
              </a:rPr>
              <a:t>Fauzan</a:t>
            </a:r>
          </a:p>
          <a:p>
            <a:pPr marL="342900" indent="-342900">
              <a:buClr>
                <a:schemeClr val="bg1">
                  <a:lumMod val="50000"/>
                </a:schemeClr>
              </a:buClr>
              <a:buFont typeface="Arial" panose="020B0604020202020204" pitchFamily="34" charset="0"/>
              <a:buChar char="•"/>
            </a:pPr>
            <a:r>
              <a:rPr lang="id-ID" sz="2000" dirty="0" smtClean="0">
                <a:solidFill>
                  <a:schemeClr val="bg1">
                    <a:lumMod val="65000"/>
                  </a:schemeClr>
                </a:solidFill>
                <a:cs typeface="Arial" panose="020B0604020202020204" pitchFamily="34" charset="0"/>
              </a:rPr>
              <a:t>Herdin Nur Rahman</a:t>
            </a:r>
          </a:p>
          <a:p>
            <a:pPr marL="342900" indent="-342900">
              <a:buClr>
                <a:schemeClr val="bg1">
                  <a:lumMod val="50000"/>
                </a:schemeClr>
              </a:buClr>
              <a:buFont typeface="Arial" panose="020B0604020202020204" pitchFamily="34" charset="0"/>
              <a:buChar char="•"/>
            </a:pPr>
            <a:r>
              <a:rPr lang="id-ID" sz="2000" dirty="0" smtClean="0">
                <a:solidFill>
                  <a:schemeClr val="bg1">
                    <a:lumMod val="65000"/>
                  </a:schemeClr>
                </a:solidFill>
                <a:cs typeface="Arial" panose="020B0604020202020204" pitchFamily="34" charset="0"/>
              </a:rPr>
              <a:t>Irfan Mutaqin</a:t>
            </a:r>
          </a:p>
          <a:p>
            <a:pPr marL="342900" indent="-342900">
              <a:buClr>
                <a:schemeClr val="bg1">
                  <a:lumMod val="50000"/>
                </a:schemeClr>
              </a:buClr>
              <a:buFont typeface="Arial" panose="020B0604020202020204" pitchFamily="34" charset="0"/>
              <a:buChar char="•"/>
            </a:pPr>
            <a:r>
              <a:rPr lang="id-ID" sz="2000" dirty="0" smtClean="0">
                <a:solidFill>
                  <a:schemeClr val="bg1">
                    <a:lumMod val="65000"/>
                  </a:schemeClr>
                </a:solidFill>
                <a:cs typeface="Arial" panose="020B0604020202020204" pitchFamily="34" charset="0"/>
              </a:rPr>
              <a:t>Ivan Aji Nugraha</a:t>
            </a:r>
          </a:p>
          <a:p>
            <a:pPr marL="342900" indent="-342900">
              <a:buClr>
                <a:schemeClr val="bg1">
                  <a:lumMod val="50000"/>
                </a:schemeClr>
              </a:buClr>
              <a:buFont typeface="Arial" panose="020B0604020202020204" pitchFamily="34" charset="0"/>
              <a:buChar char="•"/>
            </a:pPr>
            <a:r>
              <a:rPr lang="id-ID" sz="2000" dirty="0" smtClean="0">
                <a:solidFill>
                  <a:schemeClr val="bg1">
                    <a:lumMod val="65000"/>
                  </a:schemeClr>
                </a:solidFill>
                <a:cs typeface="Arial" panose="020B0604020202020204" pitchFamily="34" charset="0"/>
              </a:rPr>
              <a:t>M. Zulfikar</a:t>
            </a:r>
          </a:p>
          <a:p>
            <a:pPr marL="342900" indent="-342900">
              <a:buClr>
                <a:schemeClr val="bg1">
                  <a:lumMod val="50000"/>
                </a:schemeClr>
              </a:buClr>
              <a:buFont typeface="Arial" panose="020B0604020202020204" pitchFamily="34" charset="0"/>
              <a:buChar char="•"/>
            </a:pPr>
            <a:r>
              <a:rPr lang="id-ID" sz="2000" dirty="0" smtClean="0">
                <a:solidFill>
                  <a:schemeClr val="bg1">
                    <a:lumMod val="65000"/>
                  </a:schemeClr>
                </a:solidFill>
                <a:cs typeface="Arial" panose="020B0604020202020204" pitchFamily="34" charset="0"/>
              </a:rPr>
              <a:t>Ruly Rizki </a:t>
            </a:r>
            <a:r>
              <a:rPr lang="id-ID" sz="2000" dirty="0" smtClean="0">
                <a:solidFill>
                  <a:schemeClr val="bg1">
                    <a:lumMod val="65000"/>
                  </a:schemeClr>
                </a:solidFill>
                <a:cs typeface="Arial" panose="020B0604020202020204" pitchFamily="34" charset="0"/>
              </a:rPr>
              <a:t>Perdana</a:t>
            </a:r>
          </a:p>
          <a:p>
            <a:pPr marL="342900" indent="-342900">
              <a:buClr>
                <a:schemeClr val="bg1">
                  <a:lumMod val="50000"/>
                </a:schemeClr>
              </a:buClr>
              <a:buFont typeface="Arial" panose="020B0604020202020204" pitchFamily="34" charset="0"/>
              <a:buChar char="•"/>
            </a:pPr>
            <a:r>
              <a:rPr lang="id-ID" sz="2000" dirty="0" smtClean="0">
                <a:solidFill>
                  <a:schemeClr val="bg1">
                    <a:lumMod val="65000"/>
                  </a:schemeClr>
                </a:solidFill>
                <a:cs typeface="Arial" panose="020B0604020202020204" pitchFamily="34" charset="0"/>
              </a:rPr>
              <a:t>Devi Triatna</a:t>
            </a:r>
          </a:p>
          <a:p>
            <a:pPr marL="342900" indent="-342900">
              <a:buClr>
                <a:schemeClr val="bg1">
                  <a:lumMod val="50000"/>
                </a:schemeClr>
              </a:buClr>
              <a:buFont typeface="Arial" panose="020B0604020202020204" pitchFamily="34" charset="0"/>
              <a:buChar char="•"/>
            </a:pPr>
            <a:r>
              <a:rPr lang="id-ID" sz="2000" dirty="0" smtClean="0">
                <a:solidFill>
                  <a:schemeClr val="bg1">
                    <a:lumMod val="65000"/>
                  </a:schemeClr>
                </a:solidFill>
                <a:cs typeface="Arial" panose="020B0604020202020204" pitchFamily="34" charset="0"/>
              </a:rPr>
              <a:t>Fajar Taufik Ismail</a:t>
            </a:r>
            <a:endParaRPr lang="id-ID" sz="2000" dirty="0" smtClean="0">
              <a:solidFill>
                <a:schemeClr val="bg1">
                  <a:lumMod val="65000"/>
                </a:schemeClr>
              </a:solidFill>
              <a:cs typeface="Arial" panose="020B0604020202020204" pitchFamily="34" charset="0"/>
            </a:endParaRPr>
          </a:p>
        </p:txBody>
      </p:sp>
    </p:spTree>
    <p:extLst>
      <p:ext uri="{BB962C8B-B14F-4D97-AF65-F5344CB8AC3E}">
        <p14:creationId xmlns:p14="http://schemas.microsoft.com/office/powerpoint/2010/main" val="281878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22" presetClass="exit" presetSubtype="2" fill="hold" grpId="0" nodeType="withEffect">
                                  <p:stCondLst>
                                    <p:cond delay="0"/>
                                  </p:stCondLst>
                                  <p:childTnLst>
                                    <p:animEffect transition="out" filter="wipe(right)">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22" presetClass="exit" presetSubtype="2" fill="hold" grpId="0" nodeType="withEffect">
                                  <p:stCondLst>
                                    <p:cond delay="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500"/>
                            </p:stCondLst>
                            <p:childTnLst>
                              <p:par>
                                <p:cTn id="15" presetID="63" presetClass="path" presetSubtype="0" accel="50000" decel="50000" fill="hold" grpId="0" nodeType="afterEffect">
                                  <p:stCondLst>
                                    <p:cond delay="0"/>
                                  </p:stCondLst>
                                  <p:childTnLst>
                                    <p:animMotion origin="layout" path="M 1.66667E-6 7.40741E-7 L 0.20625 -0.00208 " pathEditMode="relative" rAng="0" ptsTypes="AA">
                                      <p:cBhvr>
                                        <p:cTn id="16" dur="2000" fill="hold"/>
                                        <p:tgtEl>
                                          <p:spTgt spid="3"/>
                                        </p:tgtEl>
                                        <p:attrNameLst>
                                          <p:attrName>ppt_x</p:attrName>
                                          <p:attrName>ppt_y</p:attrName>
                                        </p:attrNameLst>
                                      </p:cBhvr>
                                      <p:rCtr x="10312" y="-116"/>
                                    </p:animMotion>
                                  </p:childTnLst>
                                </p:cTn>
                              </p:par>
                              <p:par>
                                <p:cTn id="17" presetID="35" presetClass="path" presetSubtype="0" accel="50000" decel="50000" fill="hold" grpId="0" nodeType="withEffect">
                                  <p:stCondLst>
                                    <p:cond delay="0"/>
                                  </p:stCondLst>
                                  <p:childTnLst>
                                    <p:animMotion origin="layout" path="M 8.33333E-7 -1.11111E-6 L -0.46966 0.0007 " pathEditMode="relative" rAng="0" ptsTypes="AA">
                                      <p:cBhvr>
                                        <p:cTn id="18" dur="2000" fill="hold"/>
                                        <p:tgtEl>
                                          <p:spTgt spid="2"/>
                                        </p:tgtEl>
                                        <p:attrNameLst>
                                          <p:attrName>ppt_x</p:attrName>
                                          <p:attrName>ppt_y</p:attrName>
                                        </p:attrNameLst>
                                      </p:cBhvr>
                                      <p:rCtr x="-23490"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3"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590663"/>
          </a:xfrm>
        </p:spPr>
        <p:txBody>
          <a:bodyPr>
            <a:normAutofit/>
          </a:bodyPr>
          <a:lstStyle/>
          <a:p>
            <a:pPr algn="ctr"/>
            <a:r>
              <a:rPr lang="id-ID" sz="2900" b="1" dirty="0" smtClean="0"/>
              <a:t>PD. Steel Material</a:t>
            </a:r>
            <a:endParaRPr lang="id-ID" sz="2900" b="1" dirty="0"/>
          </a:p>
        </p:txBody>
      </p:sp>
      <p:sp>
        <p:nvSpPr>
          <p:cNvPr id="3" name="Content Placeholder 2"/>
          <p:cNvSpPr>
            <a:spLocks noGrp="1"/>
          </p:cNvSpPr>
          <p:nvPr>
            <p:ph idx="1"/>
          </p:nvPr>
        </p:nvSpPr>
        <p:spPr/>
        <p:txBody>
          <a:bodyPr>
            <a:normAutofit/>
          </a:bodyPr>
          <a:lstStyle/>
          <a:p>
            <a:r>
              <a:rPr lang="id-ID" dirty="0" smtClean="0"/>
              <a:t>Visi</a:t>
            </a:r>
          </a:p>
          <a:p>
            <a:pPr marL="0" indent="0">
              <a:buNone/>
            </a:pPr>
            <a:r>
              <a:rPr lang="id-ID" dirty="0" smtClean="0"/>
              <a:t> </a:t>
            </a:r>
            <a:r>
              <a:rPr lang="id-ID" dirty="0" smtClean="0"/>
              <a:t>Menciptakan karya,dan juga tenaga ahli yang sangat bagus dalam bekerja untuk mendorong perusahaan kami agar menjadi perusahaan material steel terbaik dan perusahaan yang terbilang maju ,serta dapat bertanggung jawab atas segala aktivitas yang dijalani oleh semua anggota staff perusahaan kami.     </a:t>
            </a:r>
            <a:endParaRPr lang="id-ID" dirty="0" smtClean="0"/>
          </a:p>
          <a:p>
            <a:r>
              <a:rPr lang="id-ID" dirty="0" smtClean="0"/>
              <a:t>Misi</a:t>
            </a:r>
          </a:p>
          <a:p>
            <a:pPr marL="0" indent="0">
              <a:buNone/>
            </a:pPr>
            <a:r>
              <a:rPr lang="id-ID" dirty="0" smtClean="0"/>
              <a:t>    - Menciptakan atau menghasilkan sebuah harga yang sangat</a:t>
            </a:r>
          </a:p>
          <a:p>
            <a:pPr marL="0" indent="0">
              <a:buNone/>
            </a:pPr>
            <a:r>
              <a:rPr lang="id-ID" dirty="0"/>
              <a:t> </a:t>
            </a:r>
            <a:r>
              <a:rPr lang="id-ID" dirty="0" smtClean="0"/>
              <a:t>      terjangkau</a:t>
            </a:r>
            <a:endParaRPr lang="id-ID" dirty="0"/>
          </a:p>
          <a:p>
            <a:pPr marL="0" indent="0">
              <a:buNone/>
            </a:pPr>
            <a:r>
              <a:rPr lang="id-ID" dirty="0" smtClean="0"/>
              <a:t>    - Bisa menjain kerjasama dengan perusahaan yang lain</a:t>
            </a:r>
          </a:p>
          <a:p>
            <a:pPr marL="0" indent="0">
              <a:buNone/>
            </a:pPr>
            <a:r>
              <a:rPr lang="id-ID" dirty="0"/>
              <a:t> </a:t>
            </a:r>
            <a:r>
              <a:rPr lang="id-ID" dirty="0" smtClean="0"/>
              <a:t>   - Memberikan fasilitas yang luas dan lengkap agar para calon</a:t>
            </a:r>
          </a:p>
          <a:p>
            <a:pPr marL="0" indent="0">
              <a:buNone/>
            </a:pPr>
            <a:r>
              <a:rPr lang="id-ID" dirty="0"/>
              <a:t> </a:t>
            </a:r>
            <a:r>
              <a:rPr lang="id-ID" dirty="0" smtClean="0"/>
              <a:t>      pembeli </a:t>
            </a:r>
            <a:endParaRPr lang="id-ID" dirty="0"/>
          </a:p>
        </p:txBody>
      </p:sp>
      <p:sp>
        <p:nvSpPr>
          <p:cNvPr id="5" name="Title 1"/>
          <p:cNvSpPr txBox="1">
            <a:spLocks/>
          </p:cNvSpPr>
          <p:nvPr/>
        </p:nvSpPr>
        <p:spPr>
          <a:xfrm>
            <a:off x="252919" y="1555637"/>
            <a:ext cx="2947482" cy="5906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id-ID" sz="1800" dirty="0" smtClean="0"/>
              <a:t>Jl. Moh Toha No. 169 Bandung</a:t>
            </a:r>
            <a:endParaRPr lang="id-ID" sz="1800" dirty="0"/>
          </a:p>
        </p:txBody>
      </p:sp>
    </p:spTree>
    <p:extLst>
      <p:ext uri="{BB962C8B-B14F-4D97-AF65-F5344CB8AC3E}">
        <p14:creationId xmlns:p14="http://schemas.microsoft.com/office/powerpoint/2010/main" val="14988612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590663"/>
          </a:xfrm>
        </p:spPr>
        <p:txBody>
          <a:bodyPr>
            <a:noAutofit/>
          </a:bodyPr>
          <a:lstStyle/>
          <a:p>
            <a:pPr algn="ctr"/>
            <a:r>
              <a:rPr lang="id-ID" sz="2900" b="1" dirty="0" smtClean="0"/>
              <a:t>PD. Steel Material</a:t>
            </a:r>
            <a:endParaRPr lang="id-ID" sz="2900" b="1" dirty="0"/>
          </a:p>
        </p:txBody>
      </p:sp>
      <p:sp>
        <p:nvSpPr>
          <p:cNvPr id="7" name="Content Placeholder 2"/>
          <p:cNvSpPr>
            <a:spLocks noGrp="1"/>
          </p:cNvSpPr>
          <p:nvPr>
            <p:ph idx="1"/>
          </p:nvPr>
        </p:nvSpPr>
        <p:spPr/>
        <p:txBody>
          <a:bodyPr>
            <a:normAutofit/>
          </a:bodyPr>
          <a:lstStyle/>
          <a:p>
            <a:r>
              <a:rPr lang="id-ID" sz="3200" dirty="0"/>
              <a:t>Perencanaan</a:t>
            </a:r>
          </a:p>
          <a:p>
            <a:pPr marL="0" indent="0">
              <a:buNone/>
            </a:pPr>
            <a:r>
              <a:rPr lang="id-ID" dirty="0"/>
              <a:t>     - Mencari SDM yang berkualitas</a:t>
            </a:r>
          </a:p>
          <a:p>
            <a:pPr marL="0" indent="0">
              <a:buNone/>
            </a:pPr>
            <a:r>
              <a:rPr lang="id-ID" dirty="0"/>
              <a:t>     - Menciptakan jobdesk yang baik</a:t>
            </a:r>
          </a:p>
          <a:p>
            <a:pPr marL="0" indent="0">
              <a:buNone/>
            </a:pPr>
            <a:r>
              <a:rPr lang="id-ID" dirty="0"/>
              <a:t>     - Menciptakan tujuan dan manfaat yang baik</a:t>
            </a:r>
          </a:p>
          <a:p>
            <a:endParaRPr lang="id-ID" dirty="0" smtClean="0"/>
          </a:p>
          <a:p>
            <a:endParaRPr lang="id-ID" dirty="0"/>
          </a:p>
        </p:txBody>
      </p:sp>
      <p:sp>
        <p:nvSpPr>
          <p:cNvPr id="5" name="Title 1"/>
          <p:cNvSpPr txBox="1">
            <a:spLocks/>
          </p:cNvSpPr>
          <p:nvPr/>
        </p:nvSpPr>
        <p:spPr>
          <a:xfrm>
            <a:off x="252919" y="1555637"/>
            <a:ext cx="2947482" cy="5906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id-ID" sz="1800" dirty="0" smtClean="0"/>
              <a:t>Jl. Moh Toha No. 169 Bandung</a:t>
            </a:r>
            <a:endParaRPr lang="id-ID" sz="1800" dirty="0"/>
          </a:p>
        </p:txBody>
      </p:sp>
    </p:spTree>
    <p:extLst>
      <p:ext uri="{BB962C8B-B14F-4D97-AF65-F5344CB8AC3E}">
        <p14:creationId xmlns:p14="http://schemas.microsoft.com/office/powerpoint/2010/main" val="3100724650"/>
      </p:ext>
    </p:extLst>
  </p:cSld>
  <p:clrMapOvr>
    <a:masterClrMapping/>
  </p:clrMapOvr>
  <mc:AlternateContent xmlns:mc="http://schemas.openxmlformats.org/markup-compatibility/2006" xmlns:p14="http://schemas.microsoft.com/office/powerpoint/2010/main">
    <mc:Choice Requires="p14">
      <p:transition spd="slow" p14:dur="2000">
        <p:wipe dir="r"/>
      </p:transition>
    </mc:Choice>
    <mc:Fallback xmlns="">
      <p:transition spd="slow">
        <p:wipe dir="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590663"/>
          </a:xfrm>
        </p:spPr>
        <p:txBody>
          <a:bodyPr>
            <a:noAutofit/>
          </a:bodyPr>
          <a:lstStyle/>
          <a:p>
            <a:pPr algn="ctr"/>
            <a:r>
              <a:rPr lang="id-ID" sz="2900" b="1" dirty="0" smtClean="0"/>
              <a:t>PD. Steel Material</a:t>
            </a:r>
            <a:endParaRPr lang="id-ID" sz="2900" b="1" dirty="0"/>
          </a:p>
        </p:txBody>
      </p:sp>
      <p:sp>
        <p:nvSpPr>
          <p:cNvPr id="6" name="Content Placeholder 2"/>
          <p:cNvSpPr>
            <a:spLocks noGrp="1"/>
          </p:cNvSpPr>
          <p:nvPr>
            <p:ph idx="1"/>
          </p:nvPr>
        </p:nvSpPr>
        <p:spPr/>
        <p:txBody>
          <a:bodyPr>
            <a:normAutofit/>
          </a:bodyPr>
          <a:lstStyle/>
          <a:p>
            <a:r>
              <a:rPr lang="id-ID" sz="3500" dirty="0" smtClean="0"/>
              <a:t>Jobdesk</a:t>
            </a:r>
            <a:endParaRPr lang="id-ID" sz="3500" dirty="0"/>
          </a:p>
          <a:p>
            <a:pPr marL="0" indent="0">
              <a:buNone/>
            </a:pPr>
            <a:r>
              <a:rPr lang="id-ID" dirty="0" smtClean="0"/>
              <a:t>     - Owner		: Pemilik perusahaan</a:t>
            </a:r>
          </a:p>
          <a:p>
            <a:pPr marL="0" indent="0">
              <a:buNone/>
            </a:pPr>
            <a:r>
              <a:rPr lang="id-ID" dirty="0"/>
              <a:t> </a:t>
            </a:r>
            <a:r>
              <a:rPr lang="id-ID" dirty="0" smtClean="0"/>
              <a:t>    - Manager		: Mengatur jalannya perusahaan</a:t>
            </a:r>
          </a:p>
          <a:p>
            <a:pPr marL="0" indent="0">
              <a:buNone/>
            </a:pPr>
            <a:r>
              <a:rPr lang="id-ID" dirty="0" smtClean="0"/>
              <a:t>     - Sekretaris		: Pencatatan</a:t>
            </a:r>
          </a:p>
          <a:p>
            <a:pPr marL="0" indent="0">
              <a:buNone/>
            </a:pPr>
            <a:r>
              <a:rPr lang="id-ID" dirty="0"/>
              <a:t> </a:t>
            </a:r>
            <a:r>
              <a:rPr lang="id-ID" dirty="0" smtClean="0"/>
              <a:t>   </a:t>
            </a:r>
            <a:r>
              <a:rPr lang="id-ID" dirty="0"/>
              <a:t> - S</a:t>
            </a:r>
            <a:r>
              <a:rPr lang="id-ID" dirty="0" smtClean="0"/>
              <a:t>upervisor		: Mengawasi pekerjaan karyawan</a:t>
            </a:r>
          </a:p>
          <a:p>
            <a:pPr marL="0" indent="0">
              <a:buNone/>
            </a:pPr>
            <a:r>
              <a:rPr lang="id-ID" dirty="0"/>
              <a:t> </a:t>
            </a:r>
            <a:r>
              <a:rPr lang="id-ID" dirty="0" smtClean="0"/>
              <a:t>   </a:t>
            </a:r>
            <a:r>
              <a:rPr lang="id-ID" dirty="0"/>
              <a:t> - M</a:t>
            </a:r>
            <a:r>
              <a:rPr lang="id-ID" dirty="0" smtClean="0"/>
              <a:t>aintance		: Bertanggung jawab peralatan perusahan</a:t>
            </a:r>
          </a:p>
          <a:p>
            <a:pPr marL="0" indent="0">
              <a:buNone/>
            </a:pPr>
            <a:r>
              <a:rPr lang="id-ID" dirty="0"/>
              <a:t> </a:t>
            </a:r>
            <a:r>
              <a:rPr lang="id-ID" dirty="0" smtClean="0"/>
              <a:t>   </a:t>
            </a:r>
            <a:r>
              <a:rPr lang="id-ID" dirty="0"/>
              <a:t> - A</a:t>
            </a:r>
            <a:r>
              <a:rPr lang="id-ID" dirty="0" smtClean="0"/>
              <a:t>dministration	: Mengatur transaksi perusahaan</a:t>
            </a:r>
          </a:p>
        </p:txBody>
      </p:sp>
      <p:sp>
        <p:nvSpPr>
          <p:cNvPr id="5" name="Title 1"/>
          <p:cNvSpPr txBox="1">
            <a:spLocks/>
          </p:cNvSpPr>
          <p:nvPr/>
        </p:nvSpPr>
        <p:spPr>
          <a:xfrm>
            <a:off x="252919" y="1555637"/>
            <a:ext cx="2947482" cy="5906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id-ID" sz="1800" dirty="0" smtClean="0"/>
              <a:t>Jl. Moh Toha No. 169 Bandung</a:t>
            </a:r>
            <a:endParaRPr lang="id-ID" sz="1800" dirty="0"/>
          </a:p>
        </p:txBody>
      </p:sp>
    </p:spTree>
    <p:extLst>
      <p:ext uri="{BB962C8B-B14F-4D97-AF65-F5344CB8AC3E}">
        <p14:creationId xmlns:p14="http://schemas.microsoft.com/office/powerpoint/2010/main" val="3466541175"/>
      </p:ext>
    </p:extLst>
  </p:cSld>
  <p:clrMapOvr>
    <a:masterClrMapping/>
  </p:clrMapOvr>
  <mc:AlternateContent xmlns:mc="http://schemas.openxmlformats.org/markup-compatibility/2006" xmlns:p14="http://schemas.microsoft.com/office/powerpoint/2010/main">
    <mc:Choice Requires="p14">
      <p:transition spd="slow" p14:dur="2000">
        <p:wipe dir="r"/>
      </p:transition>
    </mc:Choice>
    <mc:Fallback xmlns="">
      <p:transition spd="slow">
        <p:wipe dir="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590663"/>
          </a:xfrm>
        </p:spPr>
        <p:txBody>
          <a:bodyPr>
            <a:noAutofit/>
          </a:bodyPr>
          <a:lstStyle/>
          <a:p>
            <a:pPr algn="ctr"/>
            <a:r>
              <a:rPr lang="id-ID" sz="2900" b="1" dirty="0" smtClean="0"/>
              <a:t>PD. Steel Material</a:t>
            </a:r>
            <a:endParaRPr lang="id-ID" sz="2900" b="1" dirty="0"/>
          </a:p>
        </p:txBody>
      </p:sp>
      <p:graphicFrame>
        <p:nvGraphicFramePr>
          <p:cNvPr id="7" name="Content Placeholder 7"/>
          <p:cNvGraphicFramePr>
            <a:graphicFrameLocks noGrp="1"/>
          </p:cNvGraphicFramePr>
          <p:nvPr>
            <p:ph idx="1"/>
            <p:extLst>
              <p:ext uri="{D42A27DB-BD31-4B8C-83A1-F6EECF244321}">
                <p14:modId xmlns:p14="http://schemas.microsoft.com/office/powerpoint/2010/main" val="1524118488"/>
              </p:ext>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txBox="1">
            <a:spLocks/>
          </p:cNvSpPr>
          <p:nvPr/>
        </p:nvSpPr>
        <p:spPr>
          <a:xfrm>
            <a:off x="252919" y="1555637"/>
            <a:ext cx="2947482" cy="5906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id-ID" sz="1800" dirty="0" smtClean="0"/>
              <a:t>Jl. Moh Toha No. 169 Bandung</a:t>
            </a:r>
            <a:endParaRPr lang="id-ID" sz="1800" dirty="0"/>
          </a:p>
        </p:txBody>
      </p:sp>
    </p:spTree>
    <p:extLst>
      <p:ext uri="{BB962C8B-B14F-4D97-AF65-F5344CB8AC3E}">
        <p14:creationId xmlns:p14="http://schemas.microsoft.com/office/powerpoint/2010/main" val="2799877942"/>
      </p:ext>
    </p:extLst>
  </p:cSld>
  <p:clrMapOvr>
    <a:masterClrMapping/>
  </p:clrMapOvr>
  <mc:AlternateContent xmlns:mc="http://schemas.openxmlformats.org/markup-compatibility/2006" xmlns:p14="http://schemas.microsoft.com/office/powerpoint/2010/main">
    <mc:Choice Requires="p14">
      <p:transition spd="slow" p14:dur="2000">
        <p:wipe dir="r"/>
      </p:transition>
    </mc:Choice>
    <mc:Fallback xmlns="">
      <p:transition spd="slow">
        <p:wipe dir="r"/>
      </p:transition>
    </mc:Fallback>
  </mc:AlternateContent>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1202</TotalTime>
  <Words>193</Words>
  <Application>Microsoft Office PowerPoint</Application>
  <PresentationFormat>Widescreen</PresentationFormat>
  <Paragraphs>46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Corbel</vt:lpstr>
      <vt:lpstr>Wingdings 2</vt:lpstr>
      <vt:lpstr>Frame</vt:lpstr>
      <vt:lpstr>PowerPoint Presentation</vt:lpstr>
      <vt:lpstr>PD. Steel Material</vt:lpstr>
      <vt:lpstr>PD. Steel Material</vt:lpstr>
      <vt:lpstr>PD. Steel Material</vt:lpstr>
      <vt:lpstr>PD. Steel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Manajemen sdm</dc:title>
  <dc:creator>Irfan Mutaqin</dc:creator>
  <cp:lastModifiedBy>Irfan Mutaqin</cp:lastModifiedBy>
  <cp:revision>13</cp:revision>
  <dcterms:created xsi:type="dcterms:W3CDTF">2015-10-14T01:44:31Z</dcterms:created>
  <dcterms:modified xsi:type="dcterms:W3CDTF">2015-10-16T00:34:16Z</dcterms:modified>
</cp:coreProperties>
</file>