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61" r:id="rId6"/>
    <p:sldId id="258"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1" d="100"/>
          <a:sy n="71" d="100"/>
        </p:scale>
        <p:origin x="60"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B4A33-B82F-4317-A09F-FA102E57FA2B}" type="datetimeFigureOut">
              <a:rPr lang="id-ID" smtClean="0"/>
              <a:t>21/06/2016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9255346" y="2750337"/>
            <a:ext cx="1171888" cy="1356442"/>
          </a:xfrm>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126897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B4A33-B82F-4317-A09F-FA102E57FA2B}" type="datetimeFigureOut">
              <a:rPr lang="id-ID" smtClean="0"/>
              <a:t>21/06/2016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11309"/>
            <a:ext cx="1154151" cy="1090789"/>
          </a:xfrm>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14652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B4A33-B82F-4317-A09F-FA102E57FA2B}" type="datetimeFigureOut">
              <a:rPr lang="id-ID" smtClean="0"/>
              <a:t>21/06/2016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11615"/>
            <a:ext cx="1154151" cy="1090789"/>
          </a:xfrm>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807040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B4A33-B82F-4317-A09F-FA102E57FA2B}" type="datetimeFigureOut">
              <a:rPr lang="id-ID" smtClean="0"/>
              <a:t>21/06/2016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09925"/>
            <a:ext cx="1154151" cy="1090789"/>
          </a:xfrm>
        </p:spPr>
        <p:txBody>
          <a:bodyPr/>
          <a:lstStyle/>
          <a:p>
            <a:fld id="{800A34D2-4DA2-4EBA-9E91-EA907B5723F1}" type="slidenum">
              <a:rPr lang="id-ID" smtClean="0"/>
              <a:t>‹#›</a:t>
            </a:fld>
            <a:endParaRPr lang="id-ID"/>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9570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B4A33-B82F-4317-A09F-FA102E57FA2B}" type="datetimeFigureOut">
              <a:rPr lang="id-ID" smtClean="0"/>
              <a:t>21/06/2016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10729455" y="4709925"/>
            <a:ext cx="1154151" cy="1090789"/>
          </a:xfrm>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4025284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6B4A33-B82F-4317-A09F-FA102E57FA2B}" type="datetimeFigureOut">
              <a:rPr lang="id-ID" smtClean="0"/>
              <a:t>21/06/2016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2876797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16B4A33-B82F-4317-A09F-FA102E57FA2B}" type="datetimeFigureOut">
              <a:rPr lang="id-ID" smtClean="0"/>
              <a:t>21/06/2016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3882157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B4A33-B82F-4317-A09F-FA102E57FA2B}" type="datetimeFigureOut">
              <a:rPr lang="id-ID" smtClean="0"/>
              <a:t>21/06/2016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1929630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16B4A33-B82F-4317-A09F-FA102E57FA2B}" type="datetimeFigureOut">
              <a:rPr lang="id-ID" smtClean="0"/>
              <a:t>21/06/2016</a:t>
            </a:fld>
            <a:endParaRPr lang="id-ID"/>
          </a:p>
        </p:txBody>
      </p:sp>
      <p:sp>
        <p:nvSpPr>
          <p:cNvPr id="5" name="Footer Placeholder 4"/>
          <p:cNvSpPr>
            <a:spLocks noGrp="1"/>
          </p:cNvSpPr>
          <p:nvPr>
            <p:ph type="ftr" sz="quarter" idx="11"/>
          </p:nvPr>
        </p:nvSpPr>
        <p:spPr>
          <a:xfrm>
            <a:off x="680321" y="5936188"/>
            <a:ext cx="6126805" cy="365125"/>
          </a:xfrm>
        </p:spPr>
        <p:txBody>
          <a:bodyPr/>
          <a:lstStyle/>
          <a:p>
            <a:endParaRPr lang="id-ID"/>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00A34D2-4DA2-4EBA-9E91-EA907B5723F1}" type="slidenum">
              <a:rPr lang="id-ID" smtClean="0"/>
              <a:t>‹#›</a:t>
            </a:fld>
            <a:endParaRPr lang="id-ID"/>
          </a:p>
        </p:txBody>
      </p:sp>
    </p:spTree>
    <p:extLst>
      <p:ext uri="{BB962C8B-B14F-4D97-AF65-F5344CB8AC3E}">
        <p14:creationId xmlns:p14="http://schemas.microsoft.com/office/powerpoint/2010/main" val="337675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B4A33-B82F-4317-A09F-FA102E57FA2B}" type="datetimeFigureOut">
              <a:rPr lang="id-ID" smtClean="0"/>
              <a:t>21/06/2016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42096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B4A33-B82F-4317-A09F-FA102E57FA2B}" type="datetimeFigureOut">
              <a:rPr lang="id-ID" smtClean="0"/>
              <a:t>21/06/2016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729455" y="2869895"/>
            <a:ext cx="1154151" cy="1090789"/>
          </a:xfrm>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85868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B4A33-B82F-4317-A09F-FA102E57FA2B}" type="datetimeFigureOut">
              <a:rPr lang="id-ID" smtClean="0"/>
              <a:t>21/06/2016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424381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B4A33-B82F-4317-A09F-FA102E57FA2B}" type="datetimeFigureOut">
              <a:rPr lang="id-ID" smtClean="0"/>
              <a:t>21/06/2016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113045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B4A33-B82F-4317-A09F-FA102E57FA2B}" type="datetimeFigureOut">
              <a:rPr lang="id-ID" smtClean="0"/>
              <a:t>21/06/2016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233578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16B4A33-B82F-4317-A09F-FA102E57FA2B}" type="datetimeFigureOut">
              <a:rPr lang="id-ID" smtClean="0"/>
              <a:t>21/06/2016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1452112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B4A33-B82F-4317-A09F-FA102E57FA2B}" type="datetimeFigureOut">
              <a:rPr lang="id-ID" smtClean="0"/>
              <a:t>21/06/2016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271473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B4A33-B82F-4317-A09F-FA102E57FA2B}" type="datetimeFigureOut">
              <a:rPr lang="id-ID" smtClean="0"/>
              <a:t>21/06/2016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00A34D2-4DA2-4EBA-9E91-EA907B5723F1}" type="slidenum">
              <a:rPr lang="id-ID" smtClean="0"/>
              <a:t>‹#›</a:t>
            </a:fld>
            <a:endParaRPr lang="id-ID"/>
          </a:p>
        </p:txBody>
      </p:sp>
    </p:spTree>
    <p:extLst>
      <p:ext uri="{BB962C8B-B14F-4D97-AF65-F5344CB8AC3E}">
        <p14:creationId xmlns:p14="http://schemas.microsoft.com/office/powerpoint/2010/main" val="209617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6B4A33-B82F-4317-A09F-FA102E57FA2B}" type="datetimeFigureOut">
              <a:rPr lang="id-ID" smtClean="0"/>
              <a:t>21/06/2016</a:t>
            </a:fld>
            <a:endParaRPr lang="id-ID"/>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00A34D2-4DA2-4EBA-9E91-EA907B5723F1}" type="slidenum">
              <a:rPr lang="id-ID" smtClean="0"/>
              <a:t>‹#›</a:t>
            </a:fld>
            <a:endParaRPr lang="id-ID"/>
          </a:p>
        </p:txBody>
      </p:sp>
    </p:spTree>
    <p:extLst>
      <p:ext uri="{BB962C8B-B14F-4D97-AF65-F5344CB8AC3E}">
        <p14:creationId xmlns:p14="http://schemas.microsoft.com/office/powerpoint/2010/main" val="29811873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mailto:cauhidcokanekarasa@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PEMASARAN PLANNING PERSONAL SELLING</a:t>
            </a:r>
          </a:p>
        </p:txBody>
      </p:sp>
      <p:sp>
        <p:nvSpPr>
          <p:cNvPr id="3" name="Subtitle 2"/>
          <p:cNvSpPr>
            <a:spLocks noGrp="1"/>
          </p:cNvSpPr>
          <p:nvPr>
            <p:ph type="subTitle" idx="1"/>
          </p:nvPr>
        </p:nvSpPr>
        <p:spPr>
          <a:xfrm>
            <a:off x="-6409885" y="4282068"/>
            <a:ext cx="11162274" cy="2575932"/>
          </a:xfrm>
        </p:spPr>
        <p:txBody>
          <a:bodyPr>
            <a:normAutofit fontScale="85000" lnSpcReduction="20000"/>
          </a:bodyPr>
          <a:lstStyle/>
          <a:p>
            <a:r>
              <a:rPr lang="id-ID" b="1" dirty="0"/>
              <a:t>KELOMPOK : </a:t>
            </a:r>
          </a:p>
          <a:p>
            <a:r>
              <a:rPr lang="id-ID" b="1" dirty="0"/>
              <a:t>RULY RIZKI PERDANA</a:t>
            </a:r>
          </a:p>
          <a:p>
            <a:r>
              <a:rPr lang="id-ID" b="1" dirty="0"/>
              <a:t>FAZA FAUZAN</a:t>
            </a:r>
            <a:br>
              <a:rPr lang="id-ID" b="1" dirty="0"/>
            </a:br>
            <a:endParaRPr lang="id-ID" b="1" dirty="0"/>
          </a:p>
          <a:p>
            <a:r>
              <a:rPr lang="id-ID" b="1" dirty="0"/>
              <a:t>IRFAN MUTAQIN</a:t>
            </a:r>
            <a:br>
              <a:rPr lang="id-ID" b="1" dirty="0"/>
            </a:br>
            <a:endParaRPr lang="id-ID" b="1" dirty="0"/>
          </a:p>
          <a:p>
            <a:r>
              <a:rPr lang="id-ID" b="1" dirty="0"/>
              <a:t>DICKY SEPTIAN MAULANA</a:t>
            </a:r>
          </a:p>
          <a:p>
            <a:r>
              <a:rPr lang="id-ID" b="1" dirty="0"/>
              <a:t>BATISTA NUGRAHA</a:t>
            </a:r>
          </a:p>
          <a:p>
            <a:r>
              <a:rPr lang="id-ID" b="1" dirty="0"/>
              <a:t>M.ZULFIKAR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0706" t="74976" r="46473" b="14585"/>
          <a:stretch/>
        </p:blipFill>
        <p:spPr>
          <a:xfrm>
            <a:off x="9177453" y="2601459"/>
            <a:ext cx="2955073" cy="1637569"/>
          </a:xfrm>
          <a:prstGeom prst="rect">
            <a:avLst/>
          </a:prstGeom>
        </p:spPr>
      </p:pic>
      <p:sp>
        <p:nvSpPr>
          <p:cNvPr id="5" name="TextBox 4"/>
          <p:cNvSpPr txBox="1"/>
          <p:nvPr/>
        </p:nvSpPr>
        <p:spPr>
          <a:xfrm>
            <a:off x="5229921" y="4239028"/>
            <a:ext cx="1526380" cy="369332"/>
          </a:xfrm>
          <a:prstGeom prst="rect">
            <a:avLst/>
          </a:prstGeom>
          <a:noFill/>
        </p:spPr>
        <p:txBody>
          <a:bodyPr wrap="none" rtlCol="0">
            <a:spAutoFit/>
          </a:bodyPr>
          <a:lstStyle/>
          <a:p>
            <a:r>
              <a:rPr lang="id-ID" dirty="0"/>
              <a:t>KELAS : 2IF 3</a:t>
            </a:r>
          </a:p>
        </p:txBody>
      </p:sp>
    </p:spTree>
    <p:extLst>
      <p:ext uri="{BB962C8B-B14F-4D97-AF65-F5344CB8AC3E}">
        <p14:creationId xmlns:p14="http://schemas.microsoft.com/office/powerpoint/2010/main" val="198387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Mengapa</a:t>
            </a:r>
            <a:r>
              <a:rPr lang="en-US" dirty="0"/>
              <a:t> </a:t>
            </a:r>
            <a:r>
              <a:rPr lang="en-US" dirty="0" err="1"/>
              <a:t>penjualan</a:t>
            </a:r>
            <a:r>
              <a:rPr lang="en-US" dirty="0"/>
              <a:t> </a:t>
            </a:r>
            <a:r>
              <a:rPr lang="en-US" dirty="0" err="1"/>
              <a:t>cauhid</a:t>
            </a:r>
            <a:r>
              <a:rPr lang="en-US" dirty="0"/>
              <a:t> </a:t>
            </a:r>
            <a:r>
              <a:rPr lang="en-US" dirty="0" err="1"/>
              <a:t>patut</a:t>
            </a:r>
            <a:r>
              <a:rPr lang="en-US" dirty="0"/>
              <a:t> di </a:t>
            </a:r>
            <a:r>
              <a:rPr lang="en-US" dirty="0" err="1"/>
              <a:t>dukung</a:t>
            </a:r>
            <a:endParaRPr lang="id-ID" dirty="0"/>
          </a:p>
        </p:txBody>
      </p:sp>
      <p:sp>
        <p:nvSpPr>
          <p:cNvPr id="3" name="Content Placeholder 2"/>
          <p:cNvSpPr>
            <a:spLocks noGrp="1"/>
          </p:cNvSpPr>
          <p:nvPr>
            <p:ph idx="1"/>
          </p:nvPr>
        </p:nvSpPr>
        <p:spPr>
          <a:xfrm>
            <a:off x="434899" y="2336873"/>
            <a:ext cx="9768467" cy="3985868"/>
          </a:xfrm>
        </p:spPr>
        <p:txBody>
          <a:bodyPr>
            <a:normAutofit fontScale="70000" lnSpcReduction="20000"/>
          </a:bodyPr>
          <a:lstStyle/>
          <a:p>
            <a:pPr lvl="0"/>
            <a:r>
              <a:rPr lang="en-US" b="1" dirty="0" err="1"/>
              <a:t>Karena</a:t>
            </a:r>
            <a:r>
              <a:rPr lang="en-US" b="1" dirty="0"/>
              <a:t> </a:t>
            </a:r>
            <a:r>
              <a:rPr lang="en-US" b="1" dirty="0" err="1"/>
              <a:t>cauhid</a:t>
            </a:r>
            <a:r>
              <a:rPr lang="en-US" b="1" dirty="0"/>
              <a:t> </a:t>
            </a:r>
            <a:r>
              <a:rPr lang="en-US" b="1" dirty="0" err="1"/>
              <a:t>adalah</a:t>
            </a:r>
            <a:r>
              <a:rPr lang="en-US" b="1" dirty="0"/>
              <a:t> </a:t>
            </a:r>
            <a:r>
              <a:rPr lang="en-US" b="1" dirty="0" err="1"/>
              <a:t>jajanan</a:t>
            </a:r>
            <a:r>
              <a:rPr lang="en-US" b="1" dirty="0"/>
              <a:t> yang </a:t>
            </a:r>
            <a:r>
              <a:rPr lang="en-US" b="1" dirty="0" err="1"/>
              <a:t>higienis</a:t>
            </a:r>
            <a:r>
              <a:rPr lang="en-US" b="1" dirty="0"/>
              <a:t> </a:t>
            </a:r>
            <a:r>
              <a:rPr lang="en-US" b="1" dirty="0" err="1"/>
              <a:t>dan</a:t>
            </a:r>
            <a:r>
              <a:rPr lang="en-US" b="1" dirty="0"/>
              <a:t> </a:t>
            </a:r>
            <a:r>
              <a:rPr lang="en-US" b="1" dirty="0" err="1"/>
              <a:t>baik</a:t>
            </a:r>
            <a:r>
              <a:rPr lang="en-US" b="1" dirty="0"/>
              <a:t> </a:t>
            </a:r>
            <a:r>
              <a:rPr lang="en-US" b="1" dirty="0" err="1"/>
              <a:t>untuk</a:t>
            </a:r>
            <a:r>
              <a:rPr lang="en-US" b="1" dirty="0"/>
              <a:t> </a:t>
            </a:r>
            <a:r>
              <a:rPr lang="en-US" b="1" dirty="0" err="1"/>
              <a:t>kalangan</a:t>
            </a:r>
            <a:r>
              <a:rPr lang="en-US" b="1" dirty="0"/>
              <a:t> </a:t>
            </a:r>
            <a:r>
              <a:rPr lang="en-US" b="1" dirty="0" err="1"/>
              <a:t>anak-anak,anak</a:t>
            </a:r>
            <a:r>
              <a:rPr lang="en-US" b="1" dirty="0"/>
              <a:t>  </a:t>
            </a:r>
            <a:r>
              <a:rPr lang="en-US" b="1" dirty="0" err="1"/>
              <a:t>remaja,hingga</a:t>
            </a:r>
            <a:r>
              <a:rPr lang="en-US" b="1" dirty="0"/>
              <a:t> </a:t>
            </a:r>
            <a:r>
              <a:rPr lang="en-US" b="1" dirty="0" err="1"/>
              <a:t>kalangan</a:t>
            </a:r>
            <a:r>
              <a:rPr lang="en-US" b="1" dirty="0"/>
              <a:t> </a:t>
            </a:r>
            <a:r>
              <a:rPr lang="en-US" b="1" dirty="0" err="1"/>
              <a:t>dewasa</a:t>
            </a:r>
            <a:r>
              <a:rPr lang="en-US" b="1" dirty="0"/>
              <a:t> </a:t>
            </a:r>
            <a:endParaRPr lang="id-ID" b="1" dirty="0"/>
          </a:p>
          <a:p>
            <a:pPr lvl="0"/>
            <a:r>
              <a:rPr lang="en-US" b="1" dirty="0" err="1"/>
              <a:t>Harga</a:t>
            </a:r>
            <a:r>
              <a:rPr lang="en-US" b="1" dirty="0"/>
              <a:t> yang </a:t>
            </a:r>
            <a:r>
              <a:rPr lang="en-US" b="1" dirty="0" err="1"/>
              <a:t>terjangkau</a:t>
            </a:r>
            <a:r>
              <a:rPr lang="en-US" b="1" dirty="0"/>
              <a:t> </a:t>
            </a:r>
            <a:r>
              <a:rPr lang="en-US" b="1" dirty="0" err="1"/>
              <a:t>untuk</a:t>
            </a:r>
            <a:r>
              <a:rPr lang="en-US" b="1" dirty="0"/>
              <a:t> </a:t>
            </a:r>
            <a:r>
              <a:rPr lang="en-US" b="1" dirty="0" err="1"/>
              <a:t>kalangan</a:t>
            </a:r>
            <a:r>
              <a:rPr lang="en-US" b="1" dirty="0"/>
              <a:t> </a:t>
            </a:r>
            <a:r>
              <a:rPr lang="en-US" b="1" dirty="0" err="1"/>
              <a:t>mahasiswa</a:t>
            </a:r>
            <a:endParaRPr lang="id-ID" b="1" dirty="0"/>
          </a:p>
          <a:p>
            <a:pPr lvl="0"/>
            <a:r>
              <a:rPr lang="en-US" b="1" dirty="0" err="1"/>
              <a:t>Riset</a:t>
            </a:r>
            <a:r>
              <a:rPr lang="en-US" b="1" dirty="0"/>
              <a:t> yang </a:t>
            </a:r>
            <a:r>
              <a:rPr lang="en-US" b="1" dirty="0" err="1"/>
              <a:t>telah</a:t>
            </a:r>
            <a:r>
              <a:rPr lang="en-US" b="1" dirty="0"/>
              <a:t> </a:t>
            </a:r>
            <a:r>
              <a:rPr lang="en-US" b="1" dirty="0" err="1"/>
              <a:t>dilakukan</a:t>
            </a:r>
            <a:r>
              <a:rPr lang="en-US" b="1" dirty="0"/>
              <a:t>: </a:t>
            </a:r>
            <a:r>
              <a:rPr lang="en-US" b="1" dirty="0" err="1"/>
              <a:t>penjualan</a:t>
            </a:r>
            <a:r>
              <a:rPr lang="en-US" b="1" dirty="0"/>
              <a:t> yang </a:t>
            </a:r>
            <a:r>
              <a:rPr lang="en-US" b="1" dirty="0" err="1"/>
              <a:t>teramat</a:t>
            </a:r>
            <a:r>
              <a:rPr lang="en-US" b="1" dirty="0"/>
              <a:t> </a:t>
            </a:r>
            <a:r>
              <a:rPr lang="en-US" b="1" dirty="0" err="1"/>
              <a:t>sangat</a:t>
            </a:r>
            <a:r>
              <a:rPr lang="en-US" b="1" dirty="0"/>
              <a:t> </a:t>
            </a:r>
            <a:r>
              <a:rPr lang="en-US" b="1" dirty="0" err="1"/>
              <a:t>tinggi</a:t>
            </a:r>
            <a:r>
              <a:rPr lang="en-US" b="1" dirty="0"/>
              <a:t> di </a:t>
            </a:r>
            <a:r>
              <a:rPr lang="en-US" b="1" dirty="0" err="1"/>
              <a:t>disalahsatu</a:t>
            </a:r>
            <a:r>
              <a:rPr lang="en-US" b="1" dirty="0"/>
              <a:t> </a:t>
            </a:r>
            <a:r>
              <a:rPr lang="en-US" b="1" dirty="0" err="1"/>
              <a:t>kampus</a:t>
            </a:r>
            <a:r>
              <a:rPr lang="en-US" b="1" dirty="0"/>
              <a:t> </a:t>
            </a:r>
            <a:r>
              <a:rPr lang="en-US" b="1" dirty="0" err="1"/>
              <a:t>negri</a:t>
            </a:r>
            <a:r>
              <a:rPr lang="en-US" b="1" dirty="0"/>
              <a:t> di </a:t>
            </a:r>
            <a:r>
              <a:rPr lang="en-US" b="1" dirty="0" err="1"/>
              <a:t>bandung</a:t>
            </a:r>
            <a:r>
              <a:rPr lang="en-US" b="1" dirty="0"/>
              <a:t> yang </a:t>
            </a:r>
            <a:r>
              <a:rPr lang="en-US" b="1" dirty="0" err="1"/>
              <a:t>melebihi</a:t>
            </a:r>
            <a:r>
              <a:rPr lang="en-US" b="1" dirty="0"/>
              <a:t> </a:t>
            </a:r>
            <a:r>
              <a:rPr lang="en-US" b="1" dirty="0" err="1"/>
              <a:t>omset</a:t>
            </a:r>
            <a:r>
              <a:rPr lang="en-US" b="1" dirty="0"/>
              <a:t> </a:t>
            </a:r>
            <a:r>
              <a:rPr lang="en-US" b="1" dirty="0" err="1"/>
              <a:t>penjualan</a:t>
            </a:r>
            <a:r>
              <a:rPr lang="en-US" b="1" dirty="0"/>
              <a:t> </a:t>
            </a:r>
            <a:r>
              <a:rPr lang="en-US" b="1" dirty="0" err="1"/>
              <a:t>perharinya</a:t>
            </a:r>
            <a:r>
              <a:rPr lang="en-US" b="1" dirty="0"/>
              <a:t>. </a:t>
            </a:r>
            <a:r>
              <a:rPr lang="en-US" b="1" dirty="0" err="1"/>
              <a:t>Hingga</a:t>
            </a:r>
            <a:r>
              <a:rPr lang="en-US" b="1" dirty="0"/>
              <a:t> hamper 2 kali </a:t>
            </a:r>
            <a:r>
              <a:rPr lang="en-US" b="1" dirty="0" err="1"/>
              <a:t>lipat</a:t>
            </a:r>
            <a:r>
              <a:rPr lang="en-US" b="1" dirty="0"/>
              <a:t> </a:t>
            </a:r>
            <a:r>
              <a:rPr lang="en-US" b="1" dirty="0" err="1"/>
              <a:t>dari</a:t>
            </a:r>
            <a:r>
              <a:rPr lang="en-US" b="1" dirty="0"/>
              <a:t> </a:t>
            </a:r>
            <a:r>
              <a:rPr lang="en-US" b="1" dirty="0" err="1"/>
              <a:t>penjualan</a:t>
            </a:r>
            <a:r>
              <a:rPr lang="en-US" b="1" dirty="0"/>
              <a:t> </a:t>
            </a:r>
            <a:r>
              <a:rPr lang="en-US" b="1" dirty="0" err="1"/>
              <a:t>perhari</a:t>
            </a:r>
            <a:r>
              <a:rPr lang="en-US" b="1" dirty="0"/>
              <a:t> </a:t>
            </a:r>
            <a:r>
              <a:rPr lang="en-US" b="1" dirty="0" err="1"/>
              <a:t>biasanya</a:t>
            </a:r>
            <a:endParaRPr lang="id-ID" b="1" dirty="0"/>
          </a:p>
          <a:p>
            <a:pPr marL="0" lvl="0" indent="0">
              <a:buNone/>
            </a:pPr>
            <a:r>
              <a:rPr lang="id-ID" b="1" dirty="0"/>
              <a:t>---</a:t>
            </a:r>
            <a:r>
              <a:rPr lang="en-US" b="1" dirty="0"/>
              <a:t>----------</a:t>
            </a:r>
            <a:r>
              <a:rPr lang="id-ID" b="1" dirty="0"/>
              <a:t>------------------------------------------------------------------------------------------------</a:t>
            </a:r>
          </a:p>
          <a:p>
            <a:pPr lvl="0"/>
            <a:r>
              <a:rPr lang="en-US" b="1" dirty="0" err="1"/>
              <a:t>Potensi</a:t>
            </a:r>
            <a:r>
              <a:rPr lang="en-US" b="1" dirty="0"/>
              <a:t> </a:t>
            </a:r>
            <a:r>
              <a:rPr lang="en-US" b="1" dirty="0" err="1"/>
              <a:t>cauhid</a:t>
            </a:r>
            <a:r>
              <a:rPr lang="en-US" b="1" dirty="0"/>
              <a:t> </a:t>
            </a:r>
            <a:r>
              <a:rPr lang="en-US" b="1" dirty="0" err="1"/>
              <a:t>dari</a:t>
            </a:r>
            <a:r>
              <a:rPr lang="en-US" b="1" dirty="0"/>
              <a:t> </a:t>
            </a:r>
            <a:r>
              <a:rPr lang="en-US" b="1" dirty="0" err="1"/>
              <a:t>pesaing</a:t>
            </a:r>
            <a:r>
              <a:rPr lang="en-US" b="1" dirty="0"/>
              <a:t>;</a:t>
            </a:r>
            <a:endParaRPr lang="id-ID" b="1" dirty="0"/>
          </a:p>
          <a:p>
            <a:pPr lvl="0"/>
            <a:r>
              <a:rPr lang="en-US" b="1" dirty="0" err="1"/>
              <a:t>Harga</a:t>
            </a:r>
            <a:r>
              <a:rPr lang="en-US" b="1" dirty="0"/>
              <a:t> yang </a:t>
            </a:r>
            <a:r>
              <a:rPr lang="en-US" b="1" dirty="0" err="1"/>
              <a:t>bersahabat</a:t>
            </a:r>
            <a:r>
              <a:rPr lang="en-US" b="1" dirty="0"/>
              <a:t>, </a:t>
            </a:r>
            <a:r>
              <a:rPr lang="en-US" b="1" dirty="0" err="1"/>
              <a:t>Rp</a:t>
            </a:r>
            <a:r>
              <a:rPr lang="en-US" b="1" dirty="0"/>
              <a:t> 2000,00</a:t>
            </a:r>
            <a:endParaRPr lang="id-ID" b="1" dirty="0"/>
          </a:p>
          <a:p>
            <a:pPr lvl="0"/>
            <a:r>
              <a:rPr lang="en-US" b="1" dirty="0"/>
              <a:t>Varian Rasa yang </a:t>
            </a:r>
            <a:r>
              <a:rPr lang="en-US" b="1" dirty="0" err="1"/>
              <a:t>banyak</a:t>
            </a:r>
            <a:r>
              <a:rPr lang="en-US" b="1" dirty="0"/>
              <a:t> ( </a:t>
            </a:r>
            <a:r>
              <a:rPr lang="en-US" b="1" dirty="0" err="1"/>
              <a:t>kacang,coklat</a:t>
            </a:r>
            <a:r>
              <a:rPr lang="en-US" b="1" dirty="0"/>
              <a:t> </a:t>
            </a:r>
            <a:r>
              <a:rPr lang="en-US" b="1" dirty="0" err="1"/>
              <a:t>kacang</a:t>
            </a:r>
            <a:r>
              <a:rPr lang="en-US" b="1" dirty="0"/>
              <a:t> ,</a:t>
            </a:r>
            <a:r>
              <a:rPr lang="en-US" b="1" dirty="0" err="1"/>
              <a:t>keju,vanilla,strawberry</a:t>
            </a:r>
            <a:r>
              <a:rPr lang="en-US" b="1" dirty="0"/>
              <a:t>)</a:t>
            </a:r>
            <a:endParaRPr lang="id-ID" b="1" dirty="0"/>
          </a:p>
          <a:p>
            <a:pPr lvl="0"/>
            <a:r>
              <a:rPr lang="en-US" b="1" dirty="0" err="1"/>
              <a:t>Kwalitas</a:t>
            </a:r>
            <a:r>
              <a:rPr lang="en-US" b="1" dirty="0"/>
              <a:t>, </a:t>
            </a:r>
            <a:r>
              <a:rPr lang="en-US" b="1" dirty="0" err="1"/>
              <a:t>kwantitas</a:t>
            </a:r>
            <a:r>
              <a:rPr lang="en-US" b="1" dirty="0"/>
              <a:t>, </a:t>
            </a:r>
            <a:r>
              <a:rPr lang="en-US" b="1" dirty="0" err="1"/>
              <a:t>dan</a:t>
            </a:r>
            <a:r>
              <a:rPr lang="en-US" b="1" dirty="0"/>
              <a:t> </a:t>
            </a:r>
            <a:r>
              <a:rPr lang="en-US" b="1" dirty="0" err="1"/>
              <a:t>postur</a:t>
            </a:r>
            <a:r>
              <a:rPr lang="en-US" b="1" dirty="0"/>
              <a:t> </a:t>
            </a:r>
            <a:r>
              <a:rPr lang="en-US" b="1" dirty="0" err="1"/>
              <a:t>dari</a:t>
            </a:r>
            <a:r>
              <a:rPr lang="en-US" b="1" dirty="0"/>
              <a:t> </a:t>
            </a:r>
            <a:r>
              <a:rPr lang="en-US" b="1" dirty="0" err="1"/>
              <a:t>cauhid</a:t>
            </a:r>
            <a:r>
              <a:rPr lang="en-US" b="1" dirty="0"/>
              <a:t>, </a:t>
            </a:r>
            <a:r>
              <a:rPr lang="en-US" b="1" dirty="0" err="1"/>
              <a:t>sehingga</a:t>
            </a:r>
            <a:r>
              <a:rPr lang="en-US" b="1" dirty="0"/>
              <a:t> </a:t>
            </a:r>
            <a:r>
              <a:rPr lang="en-US" b="1" dirty="0" err="1"/>
              <a:t>pelanggan</a:t>
            </a:r>
            <a:r>
              <a:rPr lang="en-US" b="1" dirty="0"/>
              <a:t> </a:t>
            </a:r>
            <a:r>
              <a:rPr lang="en-US" b="1" dirty="0" err="1"/>
              <a:t>dapat</a:t>
            </a:r>
            <a:r>
              <a:rPr lang="en-US" b="1" dirty="0"/>
              <a:t> </a:t>
            </a:r>
            <a:r>
              <a:rPr lang="en-US" b="1" dirty="0" err="1"/>
              <a:t>melihat</a:t>
            </a:r>
            <a:r>
              <a:rPr lang="en-US" b="1" dirty="0"/>
              <a:t> </a:t>
            </a:r>
            <a:r>
              <a:rPr lang="en-US" b="1" dirty="0" err="1"/>
              <a:t>dan</a:t>
            </a:r>
            <a:r>
              <a:rPr lang="en-US" b="1" dirty="0"/>
              <a:t> </a:t>
            </a:r>
            <a:r>
              <a:rPr lang="en-US" b="1" dirty="0" err="1"/>
              <a:t>tertarik</a:t>
            </a:r>
            <a:endParaRPr lang="id-ID" b="1" dirty="0"/>
          </a:p>
          <a:p>
            <a:pPr lvl="0"/>
            <a:r>
              <a:rPr lang="en-US" b="1" dirty="0" err="1"/>
              <a:t>Cemilan</a:t>
            </a:r>
            <a:r>
              <a:rPr lang="en-US" b="1" dirty="0"/>
              <a:t> yang </a:t>
            </a:r>
            <a:r>
              <a:rPr lang="en-US" b="1" dirty="0" err="1"/>
              <a:t>bergizi,mempunyai</a:t>
            </a:r>
            <a:r>
              <a:rPr lang="en-US" b="1" dirty="0"/>
              <a:t> vitamin yang </a:t>
            </a:r>
            <a:r>
              <a:rPr lang="en-US" b="1" dirty="0" err="1"/>
              <a:t>baik</a:t>
            </a:r>
            <a:r>
              <a:rPr lang="en-US" b="1" dirty="0"/>
              <a:t> </a:t>
            </a:r>
            <a:r>
              <a:rPr lang="en-US" b="1" dirty="0" err="1"/>
              <a:t>bagi</a:t>
            </a:r>
            <a:r>
              <a:rPr lang="en-US" b="1" dirty="0"/>
              <a:t> </a:t>
            </a:r>
            <a:r>
              <a:rPr lang="en-US" b="1" dirty="0" err="1"/>
              <a:t>kesehatan</a:t>
            </a:r>
            <a:r>
              <a:rPr lang="en-US" b="1" dirty="0"/>
              <a:t> </a:t>
            </a:r>
            <a:r>
              <a:rPr lang="en-US" b="1" dirty="0" err="1"/>
              <a:t>untuk</a:t>
            </a:r>
            <a:r>
              <a:rPr lang="en-US" b="1" dirty="0"/>
              <a:t> </a:t>
            </a:r>
            <a:r>
              <a:rPr lang="en-US" b="1" dirty="0" err="1"/>
              <a:t>segala</a:t>
            </a:r>
            <a:r>
              <a:rPr lang="en-US" b="1" dirty="0"/>
              <a:t> </a:t>
            </a:r>
            <a:r>
              <a:rPr lang="en-US" b="1" dirty="0" err="1"/>
              <a:t>kalangan</a:t>
            </a:r>
            <a:r>
              <a:rPr lang="en-US" b="1" dirty="0"/>
              <a:t> </a:t>
            </a:r>
            <a:r>
              <a:rPr lang="en-US" b="1" dirty="0" err="1"/>
              <a:t>dan</a:t>
            </a:r>
            <a:r>
              <a:rPr lang="en-US" b="1" dirty="0"/>
              <a:t> </a:t>
            </a:r>
            <a:r>
              <a:rPr lang="en-US" b="1" dirty="0" err="1"/>
              <a:t>tentunya</a:t>
            </a:r>
            <a:r>
              <a:rPr lang="en-US" b="1" dirty="0"/>
              <a:t> </a:t>
            </a:r>
            <a:r>
              <a:rPr lang="en-US" b="1" dirty="0" err="1"/>
              <a:t>Cauhid</a:t>
            </a:r>
            <a:r>
              <a:rPr lang="en-US" b="1" dirty="0"/>
              <a:t> yang kami </a:t>
            </a:r>
            <a:r>
              <a:rPr lang="en-US" b="1" dirty="0" err="1"/>
              <a:t>jual</a:t>
            </a:r>
            <a:r>
              <a:rPr lang="en-US" b="1" dirty="0"/>
              <a:t> </a:t>
            </a:r>
            <a:r>
              <a:rPr lang="en-US" b="1" dirty="0" err="1"/>
              <a:t>dijamin</a:t>
            </a:r>
            <a:r>
              <a:rPr lang="en-US" b="1" dirty="0"/>
              <a:t>  halal.</a:t>
            </a:r>
            <a:endParaRPr lang="id-ID" b="1" dirty="0"/>
          </a:p>
          <a:p>
            <a:endParaRPr lang="id-ID"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398" t="74506" r="45993" b="12796"/>
          <a:stretch/>
        </p:blipFill>
        <p:spPr>
          <a:xfrm>
            <a:off x="10668737" y="789163"/>
            <a:ext cx="1548544" cy="1009067"/>
          </a:xfrm>
          <a:prstGeom prst="parallelogram">
            <a:avLst/>
          </a:prstGeom>
        </p:spPr>
      </p:pic>
    </p:spTree>
    <p:extLst>
      <p:ext uri="{BB962C8B-B14F-4D97-AF65-F5344CB8AC3E}">
        <p14:creationId xmlns:p14="http://schemas.microsoft.com/office/powerpoint/2010/main" val="314492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THANK YOU &amp; (SEE YOU AGAIN) </a:t>
            </a:r>
            <a:r>
              <a:rPr lang="id-ID" dirty="0">
                <a:sym typeface="Wingdings" panose="05000000000000000000" pitchFamily="2" charset="2"/>
              </a:rPr>
              <a:t> </a:t>
            </a:r>
            <a:endParaRPr lang="id-ID" dirty="0"/>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33061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Pendahuluan Planning Penjualan</a:t>
            </a:r>
          </a:p>
        </p:txBody>
      </p:sp>
      <p:sp>
        <p:nvSpPr>
          <p:cNvPr id="3" name="Content Placeholder 2"/>
          <p:cNvSpPr>
            <a:spLocks noGrp="1"/>
          </p:cNvSpPr>
          <p:nvPr>
            <p:ph idx="1"/>
          </p:nvPr>
        </p:nvSpPr>
        <p:spPr/>
        <p:txBody>
          <a:bodyPr/>
          <a:lstStyle/>
          <a:p>
            <a:r>
              <a:rPr lang="id-ID" dirty="0"/>
              <a:t>Nama Perusahaan : Cauhid “Cau Hideung Aneka Rasa”</a:t>
            </a:r>
          </a:p>
          <a:p>
            <a:r>
              <a:rPr lang="id-ID" dirty="0"/>
              <a:t>Alamat Perusahaan : Jln Soekarno Hatta No 456 Dekat LPKIA,Bandung</a:t>
            </a:r>
          </a:p>
          <a:p>
            <a:r>
              <a:rPr lang="id-ID" dirty="0"/>
              <a:t>Kontak Person : </a:t>
            </a:r>
            <a:r>
              <a:rPr lang="en-US" dirty="0"/>
              <a:t>089632444047 </a:t>
            </a:r>
            <a:endParaRPr lang="id-ID" dirty="0"/>
          </a:p>
          <a:p>
            <a:r>
              <a:rPr lang="id-ID" dirty="0"/>
              <a:t>E-MAIL  : </a:t>
            </a:r>
            <a:r>
              <a:rPr lang="id-ID" u="sng" dirty="0">
                <a:hlinkClick r:id="rId2"/>
              </a:rPr>
              <a:t>cauhidcokanekarasa@gmail.com</a:t>
            </a:r>
            <a:endParaRPr lang="id-ID" dirty="0"/>
          </a:p>
          <a:p>
            <a:r>
              <a:rPr lang="id-ID" dirty="0"/>
              <a:t>Bergerak dibidang Kuliner.</a:t>
            </a:r>
          </a:p>
          <a:p>
            <a:endParaRPr lang="id-ID"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8398" t="74506" r="45993" b="12796"/>
          <a:stretch/>
        </p:blipFill>
        <p:spPr>
          <a:xfrm>
            <a:off x="10668737" y="789163"/>
            <a:ext cx="1548544" cy="1009067"/>
          </a:xfrm>
          <a:prstGeom prst="parallelogram">
            <a:avLst/>
          </a:prstGeom>
        </p:spPr>
      </p:pic>
    </p:spTree>
    <p:extLst>
      <p:ext uri="{BB962C8B-B14F-4D97-AF65-F5344CB8AC3E}">
        <p14:creationId xmlns:p14="http://schemas.microsoft.com/office/powerpoint/2010/main" val="243730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697472"/>
            <a:ext cx="9613861" cy="1080938"/>
          </a:xfrm>
        </p:spPr>
        <p:txBody>
          <a:bodyPr/>
          <a:lstStyle/>
          <a:p>
            <a:r>
              <a:rPr lang="id-ID" dirty="0"/>
              <a:t>Pendahuluan Planning Penjualan</a:t>
            </a:r>
          </a:p>
        </p:txBody>
      </p:sp>
      <p:sp>
        <p:nvSpPr>
          <p:cNvPr id="3" name="Content Placeholder 2"/>
          <p:cNvSpPr>
            <a:spLocks noGrp="1"/>
          </p:cNvSpPr>
          <p:nvPr>
            <p:ph idx="1"/>
          </p:nvPr>
        </p:nvSpPr>
        <p:spPr/>
        <p:txBody>
          <a:bodyPr/>
          <a:lstStyle/>
          <a:p>
            <a:r>
              <a:rPr lang="id-ID" dirty="0"/>
              <a:t>Untuk bahan dasar pisang yang di olah menjadi keripik pisang, pisang coklat, es pisang ijo, dan hasil olahan pisang lainnya. Kami mencoba membuat sesuatu yang berbeda, bahan dasar pisang yang di olah dengan topping yang beragam dan menarik. CAUHID (</a:t>
            </a:r>
            <a:r>
              <a:rPr lang="id-ID" i="1" dirty="0"/>
              <a:t>Cau Hideung</a:t>
            </a:r>
            <a:r>
              <a:rPr lang="id-ID" dirty="0"/>
              <a:t>) merupakan makanan yang dibuat dengan bahan dasar Cau (dalam bahasa sunda yang artinya pisang), yang di olah menjadi cemilan yang lezat. Selain bahan dasar pisang, juga menggunakan coklat dan kulit ** dan di lumuri dengan berbagai jenis topping seperti Kacang, Coklat, Coklat Strawberry, Coklat Vanilla, Keju.</a:t>
            </a:r>
          </a:p>
          <a:p>
            <a:endParaRPr lang="id-ID"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398" t="74506" r="45993" b="12796"/>
          <a:stretch/>
        </p:blipFill>
        <p:spPr>
          <a:xfrm>
            <a:off x="10668737" y="789163"/>
            <a:ext cx="1548544" cy="1009067"/>
          </a:xfrm>
          <a:prstGeom prst="parallelogram">
            <a:avLst/>
          </a:prstGeom>
        </p:spPr>
      </p:pic>
    </p:spTree>
    <p:extLst>
      <p:ext uri="{BB962C8B-B14F-4D97-AF65-F5344CB8AC3E}">
        <p14:creationId xmlns:p14="http://schemas.microsoft.com/office/powerpoint/2010/main" val="115891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Gambaran target Pasar</a:t>
            </a:r>
            <a:endParaRPr lang="id-ID"/>
          </a:p>
        </p:txBody>
      </p:sp>
      <p:sp>
        <p:nvSpPr>
          <p:cNvPr id="3" name="Content Placeholder 2"/>
          <p:cNvSpPr>
            <a:spLocks noGrp="1"/>
          </p:cNvSpPr>
          <p:nvPr>
            <p:ph idx="1"/>
          </p:nvPr>
        </p:nvSpPr>
        <p:spPr/>
        <p:txBody>
          <a:bodyPr/>
          <a:lstStyle/>
          <a:p>
            <a:r>
              <a:rPr lang="en-US" dirty="0"/>
              <a:t>Target </a:t>
            </a:r>
            <a:r>
              <a:rPr lang="en-US" dirty="0" err="1"/>
              <a:t>Pasar</a:t>
            </a:r>
            <a:r>
              <a:rPr lang="en-US" dirty="0"/>
              <a:t> Kami </a:t>
            </a:r>
            <a:r>
              <a:rPr lang="en-US" dirty="0" err="1"/>
              <a:t>Adalah</a:t>
            </a:r>
            <a:r>
              <a:rPr lang="en-US" dirty="0"/>
              <a:t> </a:t>
            </a:r>
            <a:r>
              <a:rPr lang="en-US" dirty="0" err="1"/>
              <a:t>Pada</a:t>
            </a:r>
            <a:r>
              <a:rPr lang="en-US" dirty="0"/>
              <a:t> </a:t>
            </a:r>
            <a:r>
              <a:rPr lang="en-US" dirty="0" err="1"/>
              <a:t>Kampus</a:t>
            </a:r>
            <a:r>
              <a:rPr lang="en-US" dirty="0"/>
              <a:t> </a:t>
            </a:r>
            <a:r>
              <a:rPr lang="en-US" dirty="0" err="1"/>
              <a:t>Kampus</a:t>
            </a:r>
            <a:r>
              <a:rPr lang="en-US" dirty="0"/>
              <a:t> </a:t>
            </a:r>
            <a:r>
              <a:rPr lang="en-US" dirty="0" err="1"/>
              <a:t>terutam</a:t>
            </a:r>
            <a:r>
              <a:rPr lang="id-ID" dirty="0"/>
              <a:t>a</a:t>
            </a:r>
            <a:r>
              <a:rPr lang="en-US" dirty="0"/>
              <a:t> area </a:t>
            </a:r>
            <a:r>
              <a:rPr lang="en-US" dirty="0" err="1"/>
              <a:t>sekitar</a:t>
            </a:r>
            <a:r>
              <a:rPr lang="en-US" dirty="0"/>
              <a:t> </a:t>
            </a:r>
            <a:r>
              <a:rPr lang="en-US" dirty="0" err="1"/>
              <a:t>Kampus</a:t>
            </a:r>
            <a:r>
              <a:rPr lang="en-US" dirty="0"/>
              <a:t> LPKIA </a:t>
            </a:r>
            <a:r>
              <a:rPr lang="en-US" dirty="0" err="1"/>
              <a:t>mengapa</a:t>
            </a:r>
            <a:r>
              <a:rPr lang="en-US" dirty="0"/>
              <a:t>? </a:t>
            </a:r>
            <a:r>
              <a:rPr lang="en-US" dirty="0" err="1"/>
              <a:t>karena</a:t>
            </a:r>
            <a:r>
              <a:rPr lang="en-US" dirty="0"/>
              <a:t> </a:t>
            </a:r>
            <a:r>
              <a:rPr lang="en-US" dirty="0" err="1"/>
              <a:t>Harga</a:t>
            </a:r>
            <a:r>
              <a:rPr lang="en-US" dirty="0"/>
              <a:t> </a:t>
            </a:r>
            <a:r>
              <a:rPr lang="en-US" dirty="0" err="1"/>
              <a:t>nya</a:t>
            </a:r>
            <a:r>
              <a:rPr lang="en-US" dirty="0"/>
              <a:t> yang </a:t>
            </a:r>
            <a:r>
              <a:rPr lang="en-US" dirty="0" err="1"/>
              <a:t>murah</a:t>
            </a:r>
            <a:r>
              <a:rPr lang="en-US" dirty="0"/>
              <a:t> </a:t>
            </a:r>
            <a:r>
              <a:rPr lang="en-US" dirty="0" err="1"/>
              <a:t>banyak</a:t>
            </a:r>
            <a:r>
              <a:rPr lang="en-US" dirty="0"/>
              <a:t> </a:t>
            </a:r>
            <a:r>
              <a:rPr lang="en-US" dirty="0" err="1"/>
              <a:t>disukai</a:t>
            </a:r>
            <a:r>
              <a:rPr lang="en-US" dirty="0"/>
              <a:t> </a:t>
            </a:r>
            <a:r>
              <a:rPr lang="en-US" dirty="0" err="1"/>
              <a:t>oleh</a:t>
            </a:r>
            <a:r>
              <a:rPr lang="en-US" dirty="0"/>
              <a:t> </a:t>
            </a:r>
            <a:r>
              <a:rPr lang="en-US" dirty="0" err="1"/>
              <a:t>mahasiswa</a:t>
            </a:r>
            <a:r>
              <a:rPr lang="en-US" dirty="0"/>
              <a:t> </a:t>
            </a:r>
            <a:r>
              <a:rPr lang="en-US" dirty="0" err="1"/>
              <a:t>hanya</a:t>
            </a:r>
            <a:r>
              <a:rPr lang="en-US" dirty="0"/>
              <a:t> </a:t>
            </a:r>
            <a:r>
              <a:rPr lang="en-US" dirty="0" err="1"/>
              <a:t>dengan</a:t>
            </a:r>
            <a:r>
              <a:rPr lang="en-US" dirty="0"/>
              <a:t> </a:t>
            </a:r>
            <a:r>
              <a:rPr lang="en-US" dirty="0" err="1"/>
              <a:t>Rp</a:t>
            </a:r>
            <a:r>
              <a:rPr lang="en-US" dirty="0"/>
              <a:t> 2000 </a:t>
            </a:r>
            <a:r>
              <a:rPr lang="en-US" dirty="0" err="1"/>
              <a:t>saja</a:t>
            </a:r>
            <a:r>
              <a:rPr lang="en-US" dirty="0"/>
              <a:t> </a:t>
            </a:r>
            <a:r>
              <a:rPr lang="en-US" dirty="0" err="1"/>
              <a:t>kita</a:t>
            </a:r>
            <a:r>
              <a:rPr lang="en-US" dirty="0"/>
              <a:t> </a:t>
            </a:r>
            <a:r>
              <a:rPr lang="en-US" dirty="0" err="1"/>
              <a:t>sudah</a:t>
            </a:r>
            <a:r>
              <a:rPr lang="en-US" dirty="0"/>
              <a:t> </a:t>
            </a:r>
            <a:r>
              <a:rPr lang="en-US" dirty="0" err="1"/>
              <a:t>bisa</a:t>
            </a:r>
            <a:r>
              <a:rPr lang="en-US" dirty="0"/>
              <a:t> </a:t>
            </a:r>
            <a:r>
              <a:rPr lang="en-US" dirty="0" err="1"/>
              <a:t>mendapatkan</a:t>
            </a:r>
            <a:r>
              <a:rPr lang="en-US" dirty="0"/>
              <a:t> </a:t>
            </a:r>
            <a:r>
              <a:rPr lang="en-US" dirty="0" err="1"/>
              <a:t>Cauhid</a:t>
            </a:r>
            <a:r>
              <a:rPr lang="en-US" dirty="0"/>
              <a:t> </a:t>
            </a:r>
            <a:r>
              <a:rPr lang="en-US" dirty="0" err="1"/>
              <a:t>enak</a:t>
            </a:r>
            <a:r>
              <a:rPr lang="en-US" dirty="0"/>
              <a:t> </a:t>
            </a:r>
            <a:r>
              <a:rPr lang="en-US" dirty="0" err="1"/>
              <a:t>dan</a:t>
            </a:r>
            <a:r>
              <a:rPr lang="en-US" dirty="0"/>
              <a:t> </a:t>
            </a:r>
            <a:r>
              <a:rPr lang="en-US" dirty="0" err="1"/>
              <a:t>bergizi</a:t>
            </a:r>
            <a:r>
              <a:rPr lang="en-US" dirty="0"/>
              <a:t> </a:t>
            </a:r>
            <a:r>
              <a:rPr lang="en-US" dirty="0" err="1"/>
              <a:t>serta</a:t>
            </a:r>
            <a:r>
              <a:rPr lang="en-US" dirty="0"/>
              <a:t> </a:t>
            </a:r>
            <a:r>
              <a:rPr lang="en-US" dirty="0" err="1"/>
              <a:t>sesuai</a:t>
            </a:r>
            <a:r>
              <a:rPr lang="en-US" dirty="0"/>
              <a:t> </a:t>
            </a:r>
            <a:r>
              <a:rPr lang="en-US" dirty="0" err="1"/>
              <a:t>dengan</a:t>
            </a:r>
            <a:r>
              <a:rPr lang="en-US" dirty="0"/>
              <a:t> </a:t>
            </a:r>
            <a:r>
              <a:rPr lang="en-US" dirty="0" err="1"/>
              <a:t>pengalaman</a:t>
            </a:r>
            <a:r>
              <a:rPr lang="en-US" dirty="0"/>
              <a:t> kami </a:t>
            </a:r>
            <a:r>
              <a:rPr lang="en-US" dirty="0" err="1"/>
              <a:t>menjual</a:t>
            </a:r>
            <a:r>
              <a:rPr lang="en-US" dirty="0"/>
              <a:t> di </a:t>
            </a:r>
            <a:r>
              <a:rPr lang="en-US" dirty="0" err="1"/>
              <a:t>sekitar</a:t>
            </a:r>
            <a:r>
              <a:rPr lang="en-US" dirty="0"/>
              <a:t> </a:t>
            </a:r>
            <a:r>
              <a:rPr lang="en-US" dirty="0" err="1"/>
              <a:t>kampus</a:t>
            </a:r>
            <a:r>
              <a:rPr lang="en-US" dirty="0"/>
              <a:t> </a:t>
            </a:r>
            <a:r>
              <a:rPr lang="en-US" dirty="0" err="1"/>
              <a:t>bisa</a:t>
            </a:r>
            <a:r>
              <a:rPr lang="en-US" dirty="0"/>
              <a:t> </a:t>
            </a:r>
            <a:r>
              <a:rPr lang="en-US" dirty="0" err="1"/>
              <a:t>laku</a:t>
            </a:r>
            <a:r>
              <a:rPr lang="en-US" dirty="0"/>
              <a:t> </a:t>
            </a:r>
            <a:r>
              <a:rPr lang="en-US" dirty="0" err="1"/>
              <a:t>hingga</a:t>
            </a:r>
            <a:r>
              <a:rPr lang="en-US" dirty="0"/>
              <a:t> 10 box /</a:t>
            </a:r>
            <a:r>
              <a:rPr lang="en-US" dirty="0" err="1"/>
              <a:t>perhari</a:t>
            </a:r>
            <a:r>
              <a:rPr lang="en-US" dirty="0"/>
              <a:t> </a:t>
            </a:r>
            <a:r>
              <a:rPr lang="en-US" dirty="0" err="1"/>
              <a:t>dengan</a:t>
            </a:r>
            <a:r>
              <a:rPr lang="en-US" dirty="0"/>
              <a:t> </a:t>
            </a:r>
            <a:r>
              <a:rPr lang="en-US" dirty="0" err="1"/>
              <a:t>isi</a:t>
            </a:r>
            <a:r>
              <a:rPr lang="en-US" dirty="0"/>
              <a:t> 1 box 30 </a:t>
            </a:r>
            <a:r>
              <a:rPr lang="en-US" dirty="0" err="1"/>
              <a:t>buah</a:t>
            </a:r>
            <a:r>
              <a:rPr lang="en-US" dirty="0"/>
              <a:t> CAUHID.</a:t>
            </a:r>
            <a:endParaRPr lang="id-ID" dirty="0"/>
          </a:p>
          <a:p>
            <a:endParaRPr lang="id-ID"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398" t="74506" r="45993" b="12796"/>
          <a:stretch/>
        </p:blipFill>
        <p:spPr>
          <a:xfrm>
            <a:off x="10668737" y="789163"/>
            <a:ext cx="1548544" cy="1009067"/>
          </a:xfrm>
          <a:prstGeom prst="parallelogram">
            <a:avLst/>
          </a:prstGeom>
        </p:spPr>
      </p:pic>
    </p:spTree>
    <p:extLst>
      <p:ext uri="{BB962C8B-B14F-4D97-AF65-F5344CB8AC3E}">
        <p14:creationId xmlns:p14="http://schemas.microsoft.com/office/powerpoint/2010/main" val="191207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err="1"/>
              <a:t>Jual</a:t>
            </a:r>
            <a:r>
              <a:rPr lang="en-US" b="1" dirty="0"/>
              <a:t> Dan </a:t>
            </a:r>
            <a:r>
              <a:rPr lang="en-US" b="1" dirty="0" err="1"/>
              <a:t>Keunggulan</a:t>
            </a:r>
            <a:r>
              <a:rPr lang="en-US" b="1" dirty="0"/>
              <a:t> </a:t>
            </a:r>
            <a:r>
              <a:rPr lang="en-US" b="1" dirty="0" err="1"/>
              <a:t>Produk</a:t>
            </a:r>
            <a:endParaRPr lang="id-ID" dirty="0"/>
          </a:p>
        </p:txBody>
      </p:sp>
      <p:sp>
        <p:nvSpPr>
          <p:cNvPr id="3" name="Content Placeholder 2"/>
          <p:cNvSpPr>
            <a:spLocks noGrp="1"/>
          </p:cNvSpPr>
          <p:nvPr>
            <p:ph idx="1"/>
          </p:nvPr>
        </p:nvSpPr>
        <p:spPr/>
        <p:txBody>
          <a:bodyPr>
            <a:normAutofit/>
          </a:bodyPr>
          <a:lstStyle/>
          <a:p>
            <a:r>
              <a:rPr lang="en-US" dirty="0" err="1"/>
              <a:t>Nilai</a:t>
            </a:r>
            <a:r>
              <a:rPr lang="en-US" dirty="0"/>
              <a:t> </a:t>
            </a:r>
            <a:r>
              <a:rPr lang="en-US" dirty="0" err="1"/>
              <a:t>Jual</a:t>
            </a:r>
            <a:r>
              <a:rPr lang="en-US" dirty="0"/>
              <a:t> </a:t>
            </a:r>
            <a:r>
              <a:rPr lang="en-US" dirty="0" err="1"/>
              <a:t>dari</a:t>
            </a:r>
            <a:r>
              <a:rPr lang="en-US" dirty="0"/>
              <a:t> CAUHID </a:t>
            </a:r>
            <a:r>
              <a:rPr lang="en-US" dirty="0" err="1"/>
              <a:t>ini</a:t>
            </a:r>
            <a:r>
              <a:rPr lang="en-US" dirty="0"/>
              <a:t> </a:t>
            </a:r>
            <a:r>
              <a:rPr lang="en-US" dirty="0" err="1"/>
              <a:t>sendiri</a:t>
            </a:r>
            <a:r>
              <a:rPr lang="en-US" dirty="0"/>
              <a:t> </a:t>
            </a:r>
            <a:r>
              <a:rPr lang="en-US" dirty="0" err="1"/>
              <a:t>yaitu</a:t>
            </a:r>
            <a:r>
              <a:rPr lang="en-US" dirty="0"/>
              <a:t> </a:t>
            </a:r>
            <a:r>
              <a:rPr lang="en-US" dirty="0" err="1"/>
              <a:t>dari</a:t>
            </a:r>
            <a:r>
              <a:rPr lang="en-US" dirty="0"/>
              <a:t> </a:t>
            </a:r>
            <a:r>
              <a:rPr lang="en-US" dirty="0" err="1"/>
              <a:t>segi</a:t>
            </a:r>
            <a:r>
              <a:rPr lang="en-US" dirty="0"/>
              <a:t> </a:t>
            </a:r>
            <a:r>
              <a:rPr lang="en-US" dirty="0" err="1"/>
              <a:t>bahan</a:t>
            </a:r>
            <a:r>
              <a:rPr lang="en-US" dirty="0"/>
              <a:t> </a:t>
            </a:r>
            <a:r>
              <a:rPr lang="en-US" dirty="0" err="1"/>
              <a:t>memakai</a:t>
            </a:r>
            <a:r>
              <a:rPr lang="en-US" dirty="0"/>
              <a:t> </a:t>
            </a:r>
            <a:r>
              <a:rPr lang="en-US" dirty="0" err="1"/>
              <a:t>bahan</a:t>
            </a:r>
            <a:r>
              <a:rPr lang="en-US" dirty="0"/>
              <a:t> yang </a:t>
            </a:r>
            <a:r>
              <a:rPr lang="en-US" dirty="0" err="1"/>
              <a:t>berkualitas</a:t>
            </a:r>
            <a:r>
              <a:rPr lang="en-US" dirty="0"/>
              <a:t> yang </a:t>
            </a:r>
            <a:r>
              <a:rPr lang="en-US" dirty="0" err="1"/>
              <a:t>masih</a:t>
            </a:r>
            <a:r>
              <a:rPr lang="en-US" dirty="0"/>
              <a:t> fresh </a:t>
            </a:r>
            <a:r>
              <a:rPr lang="en-US" dirty="0" err="1"/>
              <a:t>dan</a:t>
            </a:r>
            <a:r>
              <a:rPr lang="en-US" dirty="0"/>
              <a:t> </a:t>
            </a:r>
            <a:r>
              <a:rPr lang="en-US" dirty="0" err="1"/>
              <a:t>pembuatannya</a:t>
            </a:r>
            <a:r>
              <a:rPr lang="en-US" dirty="0"/>
              <a:t> </a:t>
            </a:r>
            <a:r>
              <a:rPr lang="en-US" dirty="0" err="1"/>
              <a:t>Pisang</a:t>
            </a:r>
            <a:r>
              <a:rPr lang="en-US" dirty="0"/>
              <a:t> yang di </a:t>
            </a:r>
            <a:r>
              <a:rPr lang="en-US" dirty="0" err="1"/>
              <a:t>balut</a:t>
            </a:r>
            <a:r>
              <a:rPr lang="en-US" dirty="0"/>
              <a:t> </a:t>
            </a:r>
            <a:r>
              <a:rPr lang="en-US" dirty="0" err="1"/>
              <a:t>kulit</a:t>
            </a:r>
            <a:r>
              <a:rPr lang="en-US" dirty="0"/>
              <a:t> </a:t>
            </a:r>
            <a:r>
              <a:rPr lang="en-US" dirty="0" err="1"/>
              <a:t>lumpia</a:t>
            </a:r>
            <a:r>
              <a:rPr lang="en-US" dirty="0"/>
              <a:t> di </a:t>
            </a:r>
            <a:r>
              <a:rPr lang="en-US" dirty="0" err="1"/>
              <a:t>goreng</a:t>
            </a:r>
            <a:r>
              <a:rPr lang="en-US" dirty="0"/>
              <a:t> </a:t>
            </a:r>
            <a:r>
              <a:rPr lang="en-US" dirty="0" err="1"/>
              <a:t>hingga</a:t>
            </a:r>
            <a:r>
              <a:rPr lang="en-US" dirty="0"/>
              <a:t> </a:t>
            </a:r>
            <a:r>
              <a:rPr lang="en-US" dirty="0" err="1"/>
              <a:t>matang</a:t>
            </a:r>
            <a:r>
              <a:rPr lang="en-US" dirty="0"/>
              <a:t> </a:t>
            </a:r>
            <a:r>
              <a:rPr lang="en-US" dirty="0" err="1"/>
              <a:t>lalu</a:t>
            </a:r>
            <a:r>
              <a:rPr lang="en-US" dirty="0"/>
              <a:t> </a:t>
            </a:r>
            <a:r>
              <a:rPr lang="en-US" dirty="0" err="1"/>
              <a:t>diberi</a:t>
            </a:r>
            <a:r>
              <a:rPr lang="en-US" dirty="0"/>
              <a:t> topping </a:t>
            </a:r>
            <a:r>
              <a:rPr lang="en-US" dirty="0" err="1"/>
              <a:t>seperti</a:t>
            </a:r>
            <a:r>
              <a:rPr lang="en-US" dirty="0"/>
              <a:t> (</a:t>
            </a:r>
            <a:r>
              <a:rPr lang="en-US" dirty="0" err="1"/>
              <a:t>Coklat</a:t>
            </a:r>
            <a:r>
              <a:rPr lang="en-US" dirty="0"/>
              <a:t>, </a:t>
            </a:r>
            <a:r>
              <a:rPr lang="en-US" dirty="0" err="1"/>
              <a:t>Vanila</a:t>
            </a:r>
            <a:r>
              <a:rPr lang="en-US" dirty="0"/>
              <a:t>, </a:t>
            </a:r>
            <a:r>
              <a:rPr lang="id-ID" dirty="0"/>
              <a:t>Strawberry,</a:t>
            </a:r>
            <a:r>
              <a:rPr lang="en-US" dirty="0" err="1"/>
              <a:t>Kacang</a:t>
            </a:r>
            <a:r>
              <a:rPr lang="en-US" dirty="0"/>
              <a:t>, </a:t>
            </a:r>
            <a:r>
              <a:rPr lang="en-US" dirty="0" err="1"/>
              <a:t>keju</a:t>
            </a:r>
            <a:r>
              <a:rPr lang="en-US" dirty="0"/>
              <a:t>) </a:t>
            </a:r>
            <a:r>
              <a:rPr lang="en-US" dirty="0" err="1"/>
              <a:t>enak</a:t>
            </a:r>
            <a:r>
              <a:rPr lang="en-US" dirty="0"/>
              <a:t> </a:t>
            </a:r>
            <a:r>
              <a:rPr lang="en-US" dirty="0" err="1"/>
              <a:t>dan</a:t>
            </a:r>
            <a:r>
              <a:rPr lang="en-US" dirty="0"/>
              <a:t> </a:t>
            </a:r>
            <a:r>
              <a:rPr lang="en-US" dirty="0" err="1"/>
              <a:t>bergizi</a:t>
            </a:r>
            <a:r>
              <a:rPr lang="en-US" dirty="0"/>
              <a:t> </a:t>
            </a:r>
            <a:r>
              <a:rPr lang="en-US" dirty="0" err="1"/>
              <a:t>serta</a:t>
            </a:r>
            <a:r>
              <a:rPr lang="en-US" dirty="0"/>
              <a:t> di </a:t>
            </a:r>
            <a:r>
              <a:rPr lang="en-US" dirty="0" err="1"/>
              <a:t>jamin</a:t>
            </a:r>
            <a:r>
              <a:rPr lang="en-US" dirty="0"/>
              <a:t> 100% Halal </a:t>
            </a:r>
            <a:r>
              <a:rPr lang="en-US" dirty="0" err="1"/>
              <a:t>dengan</a:t>
            </a:r>
            <a:r>
              <a:rPr lang="en-US" dirty="0"/>
              <a:t> </a:t>
            </a:r>
            <a:r>
              <a:rPr lang="en-US" dirty="0" err="1"/>
              <a:t>Harga</a:t>
            </a:r>
            <a:r>
              <a:rPr lang="en-US" dirty="0"/>
              <a:t> </a:t>
            </a:r>
            <a:r>
              <a:rPr lang="en-US" dirty="0" err="1"/>
              <a:t>Rp</a:t>
            </a:r>
            <a:r>
              <a:rPr lang="en-US" dirty="0"/>
              <a:t> 2000 /</a:t>
            </a:r>
            <a:r>
              <a:rPr lang="en-US" dirty="0" err="1"/>
              <a:t>buah</a:t>
            </a:r>
            <a:r>
              <a:rPr lang="en-US" dirty="0"/>
              <a:t>  </a:t>
            </a:r>
            <a:r>
              <a:rPr lang="en-US" dirty="0" err="1"/>
              <a:t>saja</a:t>
            </a:r>
            <a:r>
              <a:rPr lang="en-US" dirty="0"/>
              <a:t> </a:t>
            </a:r>
            <a:r>
              <a:rPr lang="en-US" dirty="0" err="1"/>
              <a:t>kita</a:t>
            </a:r>
            <a:r>
              <a:rPr lang="en-US" dirty="0"/>
              <a:t> </a:t>
            </a:r>
            <a:r>
              <a:rPr lang="en-US" dirty="0" err="1"/>
              <a:t>sudah</a:t>
            </a:r>
            <a:r>
              <a:rPr lang="en-US" dirty="0"/>
              <a:t> </a:t>
            </a:r>
            <a:r>
              <a:rPr lang="en-US" dirty="0" err="1"/>
              <a:t>bisa</a:t>
            </a:r>
            <a:r>
              <a:rPr lang="en-US" dirty="0"/>
              <a:t> </a:t>
            </a:r>
            <a:r>
              <a:rPr lang="en-US" dirty="0" err="1"/>
              <a:t>mendapat</a:t>
            </a:r>
            <a:r>
              <a:rPr lang="en-US" dirty="0"/>
              <a:t> </a:t>
            </a:r>
            <a:r>
              <a:rPr lang="en-US" dirty="0" err="1"/>
              <a:t>banyak</a:t>
            </a:r>
            <a:r>
              <a:rPr lang="en-US" dirty="0"/>
              <a:t> </a:t>
            </a:r>
            <a:r>
              <a:rPr lang="en-US" dirty="0" err="1"/>
              <a:t>manfaat</a:t>
            </a:r>
            <a:r>
              <a:rPr lang="en-US" dirty="0"/>
              <a:t> </a:t>
            </a:r>
            <a:r>
              <a:rPr lang="en-US" dirty="0" err="1"/>
              <a:t>dari</a:t>
            </a:r>
            <a:r>
              <a:rPr lang="en-US" dirty="0"/>
              <a:t> CAUHID.</a:t>
            </a:r>
            <a:endParaRPr lang="id-ID" dirty="0"/>
          </a:p>
          <a:p>
            <a:r>
              <a:rPr lang="en-US" dirty="0"/>
              <a:t>Dan </a:t>
            </a:r>
            <a:r>
              <a:rPr lang="id-ID" dirty="0"/>
              <a:t>kami Yakin orang-orang akan membeli produk yang kami tawarkan karena produk ini sangatlah unik. Produk yang kami tawarkan itu masih belum tersedia di pasaran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398" t="74506" r="45993" b="12796"/>
          <a:stretch/>
        </p:blipFill>
        <p:spPr>
          <a:xfrm>
            <a:off x="10668737" y="789163"/>
            <a:ext cx="1548544" cy="1009067"/>
          </a:xfrm>
          <a:prstGeom prst="parallelogram">
            <a:avLst/>
          </a:prstGeom>
        </p:spPr>
      </p:pic>
    </p:spTree>
    <p:extLst>
      <p:ext uri="{BB962C8B-B14F-4D97-AF65-F5344CB8AC3E}">
        <p14:creationId xmlns:p14="http://schemas.microsoft.com/office/powerpoint/2010/main" val="241440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Omset Pemasaran</a:t>
            </a:r>
          </a:p>
        </p:txBody>
      </p:sp>
      <p:sp>
        <p:nvSpPr>
          <p:cNvPr id="3" name="Content Placeholder 2"/>
          <p:cNvSpPr>
            <a:spLocks noGrp="1"/>
          </p:cNvSpPr>
          <p:nvPr>
            <p:ph idx="1"/>
          </p:nvPr>
        </p:nvSpPr>
        <p:spPr>
          <a:xfrm>
            <a:off x="189570" y="1996069"/>
            <a:ext cx="11485755" cy="4951141"/>
          </a:xfrm>
        </p:spPr>
        <p:txBody>
          <a:bodyPr>
            <a:normAutofit fontScale="70000" lnSpcReduction="20000"/>
          </a:bodyPr>
          <a:lstStyle/>
          <a:p>
            <a:r>
              <a:rPr lang="en-US" dirty="0" err="1"/>
              <a:t>Cauhid</a:t>
            </a:r>
            <a:r>
              <a:rPr lang="en-US" dirty="0"/>
              <a:t> yang kami </a:t>
            </a:r>
            <a:r>
              <a:rPr lang="en-US" dirty="0" err="1"/>
              <a:t>produksi</a:t>
            </a:r>
            <a:r>
              <a:rPr lang="en-US" dirty="0"/>
              <a:t> </a:t>
            </a:r>
            <a:r>
              <a:rPr lang="en-US" dirty="0" err="1"/>
              <a:t>dijual</a:t>
            </a:r>
            <a:r>
              <a:rPr lang="en-US" dirty="0"/>
              <a:t> 2500 rupiah per pieces </a:t>
            </a:r>
            <a:r>
              <a:rPr lang="en-US" dirty="0" err="1"/>
              <a:t>dengan</a:t>
            </a:r>
            <a:r>
              <a:rPr lang="en-US" dirty="0"/>
              <a:t> </a:t>
            </a:r>
            <a:r>
              <a:rPr lang="en-US" dirty="0" err="1"/>
              <a:t>keuntungan</a:t>
            </a:r>
            <a:r>
              <a:rPr lang="en-US" dirty="0"/>
              <a:t> 500 per pieces, </a:t>
            </a:r>
            <a:r>
              <a:rPr lang="en-US" dirty="0" err="1"/>
              <a:t>dan</a:t>
            </a:r>
            <a:r>
              <a:rPr lang="en-US" dirty="0"/>
              <a:t> </a:t>
            </a:r>
            <a:r>
              <a:rPr lang="en-US" dirty="0" err="1"/>
              <a:t>setiap</a:t>
            </a:r>
            <a:r>
              <a:rPr lang="en-US" dirty="0"/>
              <a:t> </a:t>
            </a:r>
            <a:r>
              <a:rPr lang="en-US" dirty="0" err="1"/>
              <a:t>hari</a:t>
            </a:r>
            <a:r>
              <a:rPr lang="en-US" dirty="0"/>
              <a:t> </a:t>
            </a:r>
            <a:r>
              <a:rPr lang="en-US" dirty="0" err="1"/>
              <a:t>menyediakan</a:t>
            </a:r>
            <a:r>
              <a:rPr lang="en-US" dirty="0"/>
              <a:t> </a:t>
            </a:r>
            <a:r>
              <a:rPr lang="en-US" dirty="0" err="1"/>
              <a:t>stok</a:t>
            </a:r>
            <a:r>
              <a:rPr lang="en-US" dirty="0"/>
              <a:t> 300pcs yang </a:t>
            </a:r>
            <a:r>
              <a:rPr lang="en-US" dirty="0" err="1"/>
              <a:t>dibagi</a:t>
            </a:r>
            <a:r>
              <a:rPr lang="en-US" dirty="0"/>
              <a:t> </a:t>
            </a:r>
            <a:r>
              <a:rPr lang="en-US" dirty="0" err="1"/>
              <a:t>ke</a:t>
            </a:r>
            <a:r>
              <a:rPr lang="en-US" dirty="0"/>
              <a:t> 5 box </a:t>
            </a:r>
            <a:r>
              <a:rPr lang="en-US" dirty="0" err="1"/>
              <a:t>dengan</a:t>
            </a:r>
            <a:r>
              <a:rPr lang="en-US" dirty="0"/>
              <a:t> total 1 box </a:t>
            </a:r>
            <a:r>
              <a:rPr lang="en-US" dirty="0" err="1"/>
              <a:t>berisi</a:t>
            </a:r>
            <a:r>
              <a:rPr lang="en-US" dirty="0"/>
              <a:t> 30pcs </a:t>
            </a:r>
            <a:r>
              <a:rPr lang="en-US" dirty="0" err="1"/>
              <a:t>cauhid</a:t>
            </a:r>
            <a:r>
              <a:rPr lang="en-US" dirty="0"/>
              <a:t>.</a:t>
            </a:r>
            <a:endParaRPr lang="id-ID" dirty="0"/>
          </a:p>
          <a:p>
            <a:r>
              <a:rPr lang="en-US" dirty="0" err="1"/>
              <a:t>Perkiraan</a:t>
            </a:r>
            <a:r>
              <a:rPr lang="en-US" dirty="0"/>
              <a:t> </a:t>
            </a:r>
            <a:r>
              <a:rPr lang="en-US" dirty="0" err="1"/>
              <a:t>poduk</a:t>
            </a:r>
            <a:r>
              <a:rPr lang="en-US" dirty="0"/>
              <a:t> kami </a:t>
            </a:r>
            <a:r>
              <a:rPr lang="en-US" dirty="0" err="1"/>
              <a:t>tidak</a:t>
            </a:r>
            <a:r>
              <a:rPr lang="en-US" dirty="0"/>
              <a:t> </a:t>
            </a:r>
            <a:r>
              <a:rPr lang="en-US" dirty="0" err="1"/>
              <a:t>terjual</a:t>
            </a:r>
            <a:r>
              <a:rPr lang="en-US" dirty="0"/>
              <a:t> </a:t>
            </a:r>
            <a:r>
              <a:rPr lang="en-US" dirty="0" err="1"/>
              <a:t>yaitu</a:t>
            </a:r>
            <a:r>
              <a:rPr lang="en-US" dirty="0"/>
              <a:t> 10% </a:t>
            </a:r>
            <a:r>
              <a:rPr lang="en-US" dirty="0" err="1"/>
              <a:t>dari</a:t>
            </a:r>
            <a:r>
              <a:rPr lang="en-US" dirty="0"/>
              <a:t> 150pcs </a:t>
            </a:r>
            <a:r>
              <a:rPr lang="en-US" dirty="0" err="1"/>
              <a:t>Cauhid</a:t>
            </a:r>
            <a:r>
              <a:rPr lang="en-US" dirty="0"/>
              <a:t> yang kami </a:t>
            </a:r>
            <a:r>
              <a:rPr lang="en-US" dirty="0" err="1"/>
              <a:t>jual</a:t>
            </a:r>
            <a:r>
              <a:rPr lang="en-US" dirty="0"/>
              <a:t> </a:t>
            </a:r>
            <a:r>
              <a:rPr lang="en-US" dirty="0" err="1"/>
              <a:t>setiap</a:t>
            </a:r>
            <a:r>
              <a:rPr lang="en-US" dirty="0"/>
              <a:t> </a:t>
            </a:r>
            <a:r>
              <a:rPr lang="en-US" dirty="0" err="1"/>
              <a:t>harinya</a:t>
            </a:r>
            <a:r>
              <a:rPr lang="en-US" dirty="0"/>
              <a:t>.</a:t>
            </a:r>
            <a:endParaRPr lang="id-ID" dirty="0"/>
          </a:p>
          <a:p>
            <a:r>
              <a:rPr lang="en-US" dirty="0" err="1"/>
              <a:t>Perkiraan</a:t>
            </a:r>
            <a:r>
              <a:rPr lang="en-US" dirty="0"/>
              <a:t> </a:t>
            </a:r>
            <a:r>
              <a:rPr lang="en-US" dirty="0" err="1"/>
              <a:t>omset</a:t>
            </a:r>
            <a:r>
              <a:rPr lang="en-US" dirty="0"/>
              <a:t> </a:t>
            </a:r>
            <a:r>
              <a:rPr lang="en-US" dirty="0" err="1"/>
              <a:t>penjualan</a:t>
            </a:r>
            <a:r>
              <a:rPr lang="en-US" dirty="0"/>
              <a:t> per </a:t>
            </a:r>
            <a:r>
              <a:rPr lang="en-US" dirty="0" err="1"/>
              <a:t>hari</a:t>
            </a:r>
            <a:r>
              <a:rPr lang="en-US" dirty="0"/>
              <a:t>:</a:t>
            </a:r>
            <a:endParaRPr lang="id-ID" dirty="0"/>
          </a:p>
          <a:p>
            <a:pPr lvl="0" fontAlgn="base"/>
            <a:r>
              <a:rPr lang="en-US" dirty="0" err="1"/>
              <a:t>Harga</a:t>
            </a:r>
            <a:r>
              <a:rPr lang="en-US" dirty="0"/>
              <a:t> per pieces 2500 x 150pcs </a:t>
            </a:r>
            <a:r>
              <a:rPr lang="en-US" dirty="0" err="1"/>
              <a:t>terjual</a:t>
            </a:r>
            <a:r>
              <a:rPr lang="en-US" dirty="0"/>
              <a:t> </a:t>
            </a:r>
            <a:r>
              <a:rPr lang="en-US" dirty="0" err="1"/>
              <a:t>habis</a:t>
            </a:r>
            <a:r>
              <a:rPr lang="en-US" dirty="0"/>
              <a:t> = </a:t>
            </a:r>
            <a:r>
              <a:rPr lang="en-US" dirty="0" err="1"/>
              <a:t>Rp</a:t>
            </a:r>
            <a:r>
              <a:rPr lang="en-US" dirty="0"/>
              <a:t>. 375.000 </a:t>
            </a:r>
            <a:r>
              <a:rPr lang="en-US" dirty="0" err="1"/>
              <a:t>dengan</a:t>
            </a:r>
            <a:r>
              <a:rPr lang="en-US" dirty="0"/>
              <a:t> </a:t>
            </a:r>
            <a:r>
              <a:rPr lang="en-US" dirty="0" err="1"/>
              <a:t>keuntungan</a:t>
            </a:r>
            <a:r>
              <a:rPr lang="en-US" dirty="0"/>
              <a:t> Rp.75.000</a:t>
            </a:r>
            <a:endParaRPr lang="id-ID" dirty="0"/>
          </a:p>
          <a:p>
            <a:pPr lvl="0" fontAlgn="base"/>
            <a:r>
              <a:rPr lang="en-US" dirty="0" err="1"/>
              <a:t>Jika</a:t>
            </a:r>
            <a:r>
              <a:rPr lang="en-US" dirty="0"/>
              <a:t> </a:t>
            </a:r>
            <a:r>
              <a:rPr lang="en-US" dirty="0" err="1"/>
              <a:t>perkiraan</a:t>
            </a:r>
            <a:r>
              <a:rPr lang="en-US" dirty="0"/>
              <a:t> 10% </a:t>
            </a:r>
            <a:r>
              <a:rPr lang="en-US" dirty="0" err="1"/>
              <a:t>tidak</a:t>
            </a:r>
            <a:r>
              <a:rPr lang="en-US" dirty="0"/>
              <a:t> </a:t>
            </a:r>
            <a:r>
              <a:rPr lang="en-US" dirty="0" err="1"/>
              <a:t>terjual</a:t>
            </a:r>
            <a:r>
              <a:rPr lang="en-US" dirty="0"/>
              <a:t> </a:t>
            </a:r>
            <a:r>
              <a:rPr lang="en-US" dirty="0" err="1"/>
              <a:t>maka</a:t>
            </a:r>
            <a:r>
              <a:rPr lang="en-US" dirty="0"/>
              <a:t> </a:t>
            </a:r>
            <a:r>
              <a:rPr lang="en-US" dirty="0" err="1"/>
              <a:t>hanya</a:t>
            </a:r>
            <a:r>
              <a:rPr lang="en-US" dirty="0"/>
              <a:t> </a:t>
            </a:r>
            <a:r>
              <a:rPr lang="en-US" dirty="0" err="1"/>
              <a:t>terjual</a:t>
            </a:r>
            <a:r>
              <a:rPr lang="en-US" dirty="0"/>
              <a:t> 135pcs x 2500 = Rp.337.500 </a:t>
            </a:r>
            <a:r>
              <a:rPr lang="en-US" dirty="0" err="1"/>
              <a:t>dengan</a:t>
            </a:r>
            <a:r>
              <a:rPr lang="en-US" dirty="0"/>
              <a:t> </a:t>
            </a:r>
            <a:r>
              <a:rPr lang="en-US" dirty="0" err="1"/>
              <a:t>keuntungan</a:t>
            </a:r>
            <a:r>
              <a:rPr lang="en-US" dirty="0"/>
              <a:t> Rp67.500</a:t>
            </a:r>
            <a:endParaRPr lang="id-ID" dirty="0"/>
          </a:p>
          <a:p>
            <a:r>
              <a:rPr lang="en-US" dirty="0"/>
              <a:t> </a:t>
            </a:r>
            <a:endParaRPr lang="id-ID" dirty="0"/>
          </a:p>
          <a:p>
            <a:r>
              <a:rPr lang="en-US" dirty="0" err="1"/>
              <a:t>Perkiraan</a:t>
            </a:r>
            <a:r>
              <a:rPr lang="en-US" dirty="0"/>
              <a:t> </a:t>
            </a:r>
            <a:r>
              <a:rPr lang="en-US" dirty="0" err="1"/>
              <a:t>omset</a:t>
            </a:r>
            <a:r>
              <a:rPr lang="en-US" dirty="0"/>
              <a:t> </a:t>
            </a:r>
            <a:r>
              <a:rPr lang="en-US" dirty="0" err="1"/>
              <a:t>dengan</a:t>
            </a:r>
            <a:r>
              <a:rPr lang="en-US" dirty="0"/>
              <a:t> </a:t>
            </a:r>
            <a:r>
              <a:rPr lang="en-US" dirty="0" err="1"/>
              <a:t>periode</a:t>
            </a:r>
            <a:r>
              <a:rPr lang="en-US" dirty="0"/>
              <a:t> per </a:t>
            </a:r>
            <a:r>
              <a:rPr lang="en-US" dirty="0" err="1"/>
              <a:t>minggu</a:t>
            </a:r>
            <a:r>
              <a:rPr lang="en-US" dirty="0"/>
              <a:t> (7hari):</a:t>
            </a:r>
            <a:endParaRPr lang="id-ID" dirty="0"/>
          </a:p>
          <a:p>
            <a:pPr lvl="0" fontAlgn="base"/>
            <a:r>
              <a:rPr lang="en-US" dirty="0" err="1"/>
              <a:t>Dengan</a:t>
            </a:r>
            <a:r>
              <a:rPr lang="en-US" dirty="0"/>
              <a:t> </a:t>
            </a:r>
            <a:r>
              <a:rPr lang="en-US" dirty="0" err="1"/>
              <a:t>keuntungan</a:t>
            </a:r>
            <a:r>
              <a:rPr lang="en-US" dirty="0"/>
              <a:t> </a:t>
            </a:r>
            <a:r>
              <a:rPr lang="en-US" dirty="0" err="1"/>
              <a:t>setiap</a:t>
            </a:r>
            <a:r>
              <a:rPr lang="en-US" dirty="0"/>
              <a:t> </a:t>
            </a:r>
            <a:r>
              <a:rPr lang="en-US" dirty="0" err="1"/>
              <a:t>hari</a:t>
            </a:r>
            <a:r>
              <a:rPr lang="en-US" dirty="0"/>
              <a:t> </a:t>
            </a:r>
            <a:r>
              <a:rPr lang="en-US" dirty="0" err="1"/>
              <a:t>produk</a:t>
            </a:r>
            <a:r>
              <a:rPr lang="en-US" dirty="0"/>
              <a:t> </a:t>
            </a:r>
            <a:r>
              <a:rPr lang="en-US" dirty="0" err="1"/>
              <a:t>terjual</a:t>
            </a:r>
            <a:r>
              <a:rPr lang="en-US" dirty="0"/>
              <a:t> </a:t>
            </a:r>
            <a:r>
              <a:rPr lang="en-US" dirty="0" err="1"/>
              <a:t>habis</a:t>
            </a:r>
            <a:r>
              <a:rPr lang="en-US" dirty="0"/>
              <a:t>, </a:t>
            </a:r>
            <a:r>
              <a:rPr lang="en-US" dirty="0" err="1"/>
              <a:t>maka</a:t>
            </a:r>
            <a:r>
              <a:rPr lang="en-US" dirty="0"/>
              <a:t> </a:t>
            </a:r>
            <a:r>
              <a:rPr lang="en-US" dirty="0" err="1"/>
              <a:t>hitungan</a:t>
            </a:r>
            <a:r>
              <a:rPr lang="en-US" dirty="0"/>
              <a:t> </a:t>
            </a:r>
            <a:r>
              <a:rPr lang="en-US" dirty="0" err="1"/>
              <a:t>keuntungan</a:t>
            </a:r>
            <a:r>
              <a:rPr lang="en-US" dirty="0"/>
              <a:t> per </a:t>
            </a:r>
            <a:r>
              <a:rPr lang="en-US" dirty="0" err="1"/>
              <a:t>minggu</a:t>
            </a:r>
            <a:r>
              <a:rPr lang="en-US" dirty="0"/>
              <a:t> </a:t>
            </a:r>
            <a:r>
              <a:rPr lang="en-US" dirty="0" err="1"/>
              <a:t>yaitu</a:t>
            </a:r>
            <a:r>
              <a:rPr lang="en-US" dirty="0"/>
              <a:t> Rp.75.000 x 7 = Rp.525.000</a:t>
            </a:r>
            <a:endParaRPr lang="id-ID" dirty="0"/>
          </a:p>
          <a:p>
            <a:pPr lvl="0" fontAlgn="base"/>
            <a:r>
              <a:rPr lang="en-US" dirty="0" err="1"/>
              <a:t>Jika</a:t>
            </a:r>
            <a:r>
              <a:rPr lang="en-US" dirty="0"/>
              <a:t> </a:t>
            </a:r>
            <a:r>
              <a:rPr lang="en-US" dirty="0" err="1"/>
              <a:t>dalam</a:t>
            </a:r>
            <a:r>
              <a:rPr lang="en-US" dirty="0"/>
              <a:t> </a:t>
            </a:r>
            <a:r>
              <a:rPr lang="en-US" dirty="0" err="1"/>
              <a:t>sehari</a:t>
            </a:r>
            <a:r>
              <a:rPr lang="en-US" dirty="0"/>
              <a:t> </a:t>
            </a:r>
            <a:r>
              <a:rPr lang="en-US" dirty="0" err="1"/>
              <a:t>terdapat</a:t>
            </a:r>
            <a:r>
              <a:rPr lang="en-US" dirty="0"/>
              <a:t> </a:t>
            </a:r>
            <a:r>
              <a:rPr lang="en-US" dirty="0" err="1"/>
              <a:t>produk</a:t>
            </a:r>
            <a:r>
              <a:rPr lang="en-US" dirty="0"/>
              <a:t> yang </a:t>
            </a:r>
            <a:r>
              <a:rPr lang="en-US" dirty="0" err="1"/>
              <a:t>tidak</a:t>
            </a:r>
            <a:r>
              <a:rPr lang="en-US" dirty="0"/>
              <a:t> </a:t>
            </a:r>
            <a:r>
              <a:rPr lang="en-US" dirty="0" err="1"/>
              <a:t>terjual</a:t>
            </a:r>
            <a:r>
              <a:rPr lang="en-US" dirty="0"/>
              <a:t> </a:t>
            </a:r>
            <a:r>
              <a:rPr lang="en-US" dirty="0" err="1"/>
              <a:t>sebanyak</a:t>
            </a:r>
            <a:r>
              <a:rPr lang="en-US" dirty="0"/>
              <a:t> 10% </a:t>
            </a:r>
            <a:r>
              <a:rPr lang="en-US" dirty="0" err="1"/>
              <a:t>dengan</a:t>
            </a:r>
            <a:r>
              <a:rPr lang="en-US" dirty="0"/>
              <a:t> </a:t>
            </a:r>
            <a:r>
              <a:rPr lang="en-US" dirty="0" err="1"/>
              <a:t>keuntungan</a:t>
            </a:r>
            <a:r>
              <a:rPr lang="en-US" dirty="0"/>
              <a:t> Rp67.500 x 7 </a:t>
            </a:r>
            <a:r>
              <a:rPr lang="en-US" dirty="0" err="1"/>
              <a:t>hari</a:t>
            </a:r>
            <a:r>
              <a:rPr lang="en-US" dirty="0"/>
              <a:t> = Rp.472.500.</a:t>
            </a:r>
            <a:endParaRPr lang="id-ID" dirty="0"/>
          </a:p>
          <a:p>
            <a:r>
              <a:rPr lang="en-US" dirty="0"/>
              <a:t> </a:t>
            </a:r>
            <a:endParaRPr lang="id-ID" dirty="0"/>
          </a:p>
          <a:p>
            <a:r>
              <a:rPr lang="en-US" dirty="0"/>
              <a:t>Model </a:t>
            </a:r>
            <a:r>
              <a:rPr lang="en-US" dirty="0" err="1"/>
              <a:t>penjualan</a:t>
            </a:r>
            <a:r>
              <a:rPr lang="en-US" dirty="0"/>
              <a:t> </a:t>
            </a:r>
            <a:r>
              <a:rPr lang="en-US" dirty="0" err="1"/>
              <a:t>utama</a:t>
            </a:r>
            <a:r>
              <a:rPr lang="en-US" dirty="0"/>
              <a:t> yang </a:t>
            </a:r>
            <a:r>
              <a:rPr lang="en-US" dirty="0" err="1"/>
              <a:t>dilakukan</a:t>
            </a:r>
            <a:r>
              <a:rPr lang="en-US" dirty="0"/>
              <a:t> </a:t>
            </a:r>
            <a:r>
              <a:rPr lang="en-US" dirty="0" err="1"/>
              <a:t>adalah</a:t>
            </a:r>
            <a:r>
              <a:rPr lang="en-US" dirty="0"/>
              <a:t> </a:t>
            </a:r>
            <a:r>
              <a:rPr lang="en-US" dirty="0" err="1"/>
              <a:t>dengan</a:t>
            </a:r>
            <a:r>
              <a:rPr lang="en-US" dirty="0"/>
              <a:t> </a:t>
            </a:r>
            <a:r>
              <a:rPr lang="en-US" dirty="0" err="1"/>
              <a:t>langsung</a:t>
            </a:r>
            <a:r>
              <a:rPr lang="en-US" dirty="0"/>
              <a:t> </a:t>
            </a:r>
            <a:r>
              <a:rPr lang="en-US" dirty="0" err="1"/>
              <a:t>mendatangi</a:t>
            </a:r>
            <a:r>
              <a:rPr lang="en-US" dirty="0"/>
              <a:t> </a:t>
            </a:r>
            <a:r>
              <a:rPr lang="en-US" dirty="0" err="1"/>
              <a:t>konsumen</a:t>
            </a:r>
            <a:r>
              <a:rPr lang="en-US" dirty="0"/>
              <a:t> </a:t>
            </a:r>
            <a:r>
              <a:rPr lang="en-US" dirty="0" err="1"/>
              <a:t>dengan</a:t>
            </a:r>
            <a:r>
              <a:rPr lang="en-US" dirty="0"/>
              <a:t> </a:t>
            </a:r>
            <a:r>
              <a:rPr lang="en-US" dirty="0" err="1"/>
              <a:t>membawa</a:t>
            </a:r>
            <a:r>
              <a:rPr lang="en-US" dirty="0"/>
              <a:t> </a:t>
            </a:r>
            <a:r>
              <a:rPr lang="en-US" dirty="0" err="1"/>
              <a:t>produk</a:t>
            </a:r>
            <a:r>
              <a:rPr lang="en-US" dirty="0"/>
              <a:t>, </a:t>
            </a:r>
            <a:r>
              <a:rPr lang="en-US" dirty="0" err="1"/>
              <a:t>biasanya</a:t>
            </a:r>
            <a:r>
              <a:rPr lang="en-US" dirty="0"/>
              <a:t> </a:t>
            </a:r>
            <a:r>
              <a:rPr lang="en-US" dirty="0" err="1"/>
              <a:t>sekitaran</a:t>
            </a:r>
            <a:r>
              <a:rPr lang="en-US" dirty="0"/>
              <a:t> </a:t>
            </a:r>
            <a:r>
              <a:rPr lang="en-US" dirty="0" err="1"/>
              <a:t>kampus</a:t>
            </a:r>
            <a:r>
              <a:rPr lang="en-US" dirty="0"/>
              <a:t> </a:t>
            </a:r>
            <a:r>
              <a:rPr lang="en-US" dirty="0" err="1"/>
              <a:t>dan</a:t>
            </a:r>
            <a:r>
              <a:rPr lang="en-US" dirty="0"/>
              <a:t> target </a:t>
            </a:r>
            <a:r>
              <a:rPr lang="en-US" dirty="0" err="1"/>
              <a:t>konsumen</a:t>
            </a:r>
            <a:r>
              <a:rPr lang="en-US" dirty="0"/>
              <a:t> </a:t>
            </a:r>
            <a:r>
              <a:rPr lang="en-US" dirty="0" err="1"/>
              <a:t>adalah</a:t>
            </a:r>
            <a:r>
              <a:rPr lang="en-US" dirty="0"/>
              <a:t> </a:t>
            </a:r>
            <a:r>
              <a:rPr lang="en-US" dirty="0" err="1"/>
              <a:t>mahasiswa</a:t>
            </a:r>
            <a:r>
              <a:rPr lang="en-US" dirty="0"/>
              <a:t>/I yang </a:t>
            </a:r>
            <a:r>
              <a:rPr lang="en-US" dirty="0" err="1"/>
              <a:t>sedang</a:t>
            </a:r>
            <a:r>
              <a:rPr lang="en-US" dirty="0"/>
              <a:t> </a:t>
            </a:r>
            <a:r>
              <a:rPr lang="en-US" dirty="0" err="1"/>
              <a:t>menunggu</a:t>
            </a:r>
            <a:r>
              <a:rPr lang="en-US" dirty="0"/>
              <a:t> jam </a:t>
            </a:r>
            <a:r>
              <a:rPr lang="en-US" dirty="0" err="1"/>
              <a:t>masuk</a:t>
            </a:r>
            <a:r>
              <a:rPr lang="en-US" dirty="0"/>
              <a:t> </a:t>
            </a:r>
            <a:r>
              <a:rPr lang="en-US" dirty="0" err="1"/>
              <a:t>kelas</a:t>
            </a:r>
            <a:r>
              <a:rPr lang="en-US" dirty="0"/>
              <a:t> </a:t>
            </a:r>
            <a:r>
              <a:rPr lang="en-US" dirty="0" err="1"/>
              <a:t>atau</a:t>
            </a:r>
            <a:r>
              <a:rPr lang="en-US" dirty="0"/>
              <a:t> yang </a:t>
            </a:r>
            <a:r>
              <a:rPr lang="en-US" dirty="0" err="1"/>
              <a:t>sedang</a:t>
            </a:r>
            <a:r>
              <a:rPr lang="en-US" dirty="0"/>
              <a:t> </a:t>
            </a:r>
            <a:r>
              <a:rPr lang="en-US" dirty="0" err="1"/>
              <a:t>istirahat</a:t>
            </a:r>
            <a:r>
              <a:rPr lang="id-ID" dirty="0"/>
              <a:t> maupun dosen atau orang tua yang sedang beristirahat di kantin maupun di prodi</a:t>
            </a:r>
            <a:r>
              <a:rPr lang="en-US" dirty="0"/>
              <a:t>. Dan </a:t>
            </a:r>
            <a:r>
              <a:rPr lang="en-US" dirty="0" err="1"/>
              <a:t>ada</a:t>
            </a:r>
            <a:r>
              <a:rPr lang="en-US" dirty="0"/>
              <a:t> juga </a:t>
            </a:r>
            <a:r>
              <a:rPr lang="en-US" dirty="0" err="1"/>
              <a:t>konsumen</a:t>
            </a:r>
            <a:r>
              <a:rPr lang="en-US" dirty="0"/>
              <a:t> yang </a:t>
            </a:r>
            <a:r>
              <a:rPr lang="en-US" dirty="0" err="1"/>
              <a:t>dat</a:t>
            </a:r>
            <a:r>
              <a:rPr lang="id-ID" dirty="0"/>
              <a:t>a</a:t>
            </a:r>
            <a:r>
              <a:rPr lang="en-US" dirty="0"/>
              <a:t>ng </a:t>
            </a:r>
            <a:r>
              <a:rPr lang="en-US" dirty="0" err="1"/>
              <a:t>langsung</a:t>
            </a:r>
            <a:r>
              <a:rPr lang="en-US" dirty="0"/>
              <a:t> </a:t>
            </a:r>
            <a:r>
              <a:rPr lang="en-US" dirty="0" err="1"/>
              <a:t>ke</a:t>
            </a:r>
            <a:r>
              <a:rPr lang="en-US" dirty="0"/>
              <a:t> </a:t>
            </a:r>
            <a:r>
              <a:rPr lang="en-US" dirty="0" err="1"/>
              <a:t>penjual</a:t>
            </a:r>
            <a:r>
              <a:rPr lang="en-US" dirty="0"/>
              <a:t> </a:t>
            </a:r>
            <a:r>
              <a:rPr lang="en-US" dirty="0" err="1"/>
              <a:t>untuk</a:t>
            </a:r>
            <a:r>
              <a:rPr lang="en-US" dirty="0"/>
              <a:t> </a:t>
            </a:r>
            <a:r>
              <a:rPr lang="en-US" dirty="0" err="1"/>
              <a:t>membeli</a:t>
            </a:r>
            <a:r>
              <a:rPr lang="en-US" dirty="0"/>
              <a:t> </a:t>
            </a:r>
            <a:r>
              <a:rPr lang="en-US" dirty="0" err="1"/>
              <a:t>produk</a:t>
            </a:r>
            <a:r>
              <a:rPr lang="en-US" dirty="0"/>
              <a:t> </a:t>
            </a:r>
            <a:r>
              <a:rPr lang="en-US" dirty="0" err="1"/>
              <a:t>ini</a:t>
            </a:r>
            <a:r>
              <a:rPr lang="en-US" dirty="0"/>
              <a:t>.</a:t>
            </a:r>
            <a:endParaRPr lang="id-ID" dirty="0"/>
          </a:p>
          <a:p>
            <a:r>
              <a:rPr lang="en-US" dirty="0"/>
              <a:t>Dan model </a:t>
            </a:r>
            <a:r>
              <a:rPr lang="en-US" dirty="0" err="1"/>
              <a:t>penjualan</a:t>
            </a:r>
            <a:r>
              <a:rPr lang="en-US" dirty="0"/>
              <a:t> </a:t>
            </a:r>
            <a:r>
              <a:rPr lang="en-US" dirty="0" err="1"/>
              <a:t>kedua</a:t>
            </a:r>
            <a:r>
              <a:rPr lang="en-US" dirty="0"/>
              <a:t> </a:t>
            </a:r>
            <a:r>
              <a:rPr lang="en-US" dirty="0" err="1"/>
              <a:t>yaitu</a:t>
            </a:r>
            <a:r>
              <a:rPr lang="en-US" dirty="0"/>
              <a:t> </a:t>
            </a:r>
            <a:r>
              <a:rPr lang="en-US" dirty="0" err="1"/>
              <a:t>dengan</a:t>
            </a:r>
            <a:r>
              <a:rPr lang="en-US" dirty="0"/>
              <a:t> </a:t>
            </a:r>
            <a:r>
              <a:rPr lang="en-US" dirty="0" err="1"/>
              <a:t>menitipkan</a:t>
            </a:r>
            <a:r>
              <a:rPr lang="en-US" dirty="0"/>
              <a:t> </a:t>
            </a:r>
            <a:r>
              <a:rPr lang="en-US" dirty="0" err="1"/>
              <a:t>produk</a:t>
            </a:r>
            <a:r>
              <a:rPr lang="en-US" dirty="0"/>
              <a:t> </a:t>
            </a:r>
            <a:r>
              <a:rPr lang="en-US" dirty="0" err="1"/>
              <a:t>ke</a:t>
            </a:r>
            <a:r>
              <a:rPr lang="en-US" dirty="0"/>
              <a:t> reseller, </a:t>
            </a:r>
            <a:r>
              <a:rPr lang="en-US" dirty="0" err="1"/>
              <a:t>dan</a:t>
            </a:r>
            <a:r>
              <a:rPr lang="en-US" dirty="0"/>
              <a:t> reseller </a:t>
            </a:r>
            <a:r>
              <a:rPr lang="en-US" dirty="0" err="1"/>
              <a:t>bebas</a:t>
            </a:r>
            <a:r>
              <a:rPr lang="en-US" dirty="0"/>
              <a:t> </a:t>
            </a:r>
            <a:r>
              <a:rPr lang="en-US" dirty="0" err="1"/>
              <a:t>menentukan</a:t>
            </a:r>
            <a:r>
              <a:rPr lang="en-US" dirty="0"/>
              <a:t> </a:t>
            </a:r>
            <a:r>
              <a:rPr lang="en-US" dirty="0" err="1"/>
              <a:t>harga</a:t>
            </a:r>
            <a:r>
              <a:rPr lang="en-US" dirty="0"/>
              <a:t> </a:t>
            </a:r>
            <a:r>
              <a:rPr lang="en-US" dirty="0" err="1"/>
              <a:t>jualnya</a:t>
            </a:r>
            <a:r>
              <a:rPr lang="en-US" dirty="0"/>
              <a:t> </a:t>
            </a:r>
            <a:r>
              <a:rPr lang="en-US" dirty="0" err="1"/>
              <a:t>sendiri</a:t>
            </a:r>
            <a:r>
              <a:rPr lang="en-US" dirty="0"/>
              <a:t> </a:t>
            </a:r>
            <a:r>
              <a:rPr lang="en-US" dirty="0" err="1"/>
              <a:t>dengan</a:t>
            </a:r>
            <a:r>
              <a:rPr lang="en-US" dirty="0"/>
              <a:t> </a:t>
            </a:r>
            <a:r>
              <a:rPr lang="en-US" dirty="0" err="1"/>
              <a:t>harga</a:t>
            </a:r>
            <a:r>
              <a:rPr lang="en-US" dirty="0"/>
              <a:t> </a:t>
            </a:r>
            <a:r>
              <a:rPr lang="en-US" dirty="0" err="1"/>
              <a:t>pokok</a:t>
            </a:r>
            <a:r>
              <a:rPr lang="en-US" dirty="0"/>
              <a:t> Rp.2500 per pieces.</a:t>
            </a:r>
            <a:endParaRPr lang="id-ID" dirty="0"/>
          </a:p>
          <a:p>
            <a:endParaRPr lang="id-ID"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398" t="74506" r="45993" b="12796"/>
          <a:stretch/>
        </p:blipFill>
        <p:spPr>
          <a:xfrm>
            <a:off x="10668737" y="789163"/>
            <a:ext cx="1548544" cy="1009067"/>
          </a:xfrm>
          <a:prstGeom prst="parallelogram">
            <a:avLst/>
          </a:prstGeom>
        </p:spPr>
      </p:pic>
    </p:spTree>
    <p:extLst>
      <p:ext uri="{BB962C8B-B14F-4D97-AF65-F5344CB8AC3E}">
        <p14:creationId xmlns:p14="http://schemas.microsoft.com/office/powerpoint/2010/main" val="358015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GAMBARAN BERAPA BESAR KEMAMPUAN PRODUKSI</a:t>
            </a:r>
            <a:endParaRPr lang="id-ID" dirty="0"/>
          </a:p>
        </p:txBody>
      </p:sp>
      <p:sp>
        <p:nvSpPr>
          <p:cNvPr id="3" name="Content Placeholder 2"/>
          <p:cNvSpPr>
            <a:spLocks noGrp="1"/>
          </p:cNvSpPr>
          <p:nvPr>
            <p:ph idx="1"/>
          </p:nvPr>
        </p:nvSpPr>
        <p:spPr/>
        <p:txBody>
          <a:bodyPr/>
          <a:lstStyle/>
          <a:p>
            <a:r>
              <a:rPr lang="en-US" dirty="0"/>
              <a:t>Kami </a:t>
            </a:r>
            <a:r>
              <a:rPr lang="en-US" dirty="0" err="1"/>
              <a:t>dapat</a:t>
            </a:r>
            <a:r>
              <a:rPr lang="en-US" dirty="0"/>
              <a:t> </a:t>
            </a:r>
            <a:r>
              <a:rPr lang="en-US" dirty="0" err="1"/>
              <a:t>menjual</a:t>
            </a:r>
            <a:r>
              <a:rPr lang="en-US" dirty="0"/>
              <a:t> </a:t>
            </a:r>
            <a:r>
              <a:rPr lang="en-US" dirty="0" err="1"/>
              <a:t>cauhid</a:t>
            </a:r>
            <a:r>
              <a:rPr lang="en-US" dirty="0"/>
              <a:t> </a:t>
            </a:r>
            <a:r>
              <a:rPr lang="en-US" dirty="0" err="1"/>
              <a:t>dalam</a:t>
            </a:r>
            <a:r>
              <a:rPr lang="en-US" dirty="0"/>
              <a:t> </a:t>
            </a:r>
            <a:r>
              <a:rPr lang="en-US" dirty="0" err="1"/>
              <a:t>waktu</a:t>
            </a:r>
            <a:r>
              <a:rPr lang="en-US" dirty="0"/>
              <a:t> 6 </a:t>
            </a:r>
            <a:r>
              <a:rPr lang="en-US" dirty="0" err="1"/>
              <a:t>hari</a:t>
            </a:r>
            <a:r>
              <a:rPr lang="en-US" dirty="0"/>
              <a:t> di 1 </a:t>
            </a:r>
            <a:r>
              <a:rPr lang="en-US" dirty="0" err="1"/>
              <a:t>minggu</a:t>
            </a:r>
            <a:r>
              <a:rPr lang="en-US" dirty="0"/>
              <a:t> </a:t>
            </a:r>
            <a:r>
              <a:rPr lang="en-US" dirty="0" err="1"/>
              <a:t>yakni</a:t>
            </a:r>
            <a:r>
              <a:rPr lang="en-US" dirty="0"/>
              <a:t> 60box/6hari , 1 </a:t>
            </a:r>
            <a:r>
              <a:rPr lang="en-US" dirty="0" err="1"/>
              <a:t>boxnya</a:t>
            </a:r>
            <a:r>
              <a:rPr lang="en-US" dirty="0"/>
              <a:t> </a:t>
            </a:r>
            <a:r>
              <a:rPr lang="en-US" dirty="0" err="1"/>
              <a:t>berisi</a:t>
            </a:r>
            <a:r>
              <a:rPr lang="en-US" dirty="0"/>
              <a:t> 30pcs,jadi </a:t>
            </a:r>
            <a:r>
              <a:rPr lang="en-US" dirty="0" err="1"/>
              <a:t>untuk</a:t>
            </a:r>
            <a:r>
              <a:rPr lang="en-US" dirty="0"/>
              <a:t> 6 </a:t>
            </a:r>
            <a:r>
              <a:rPr lang="en-US" dirty="0" err="1"/>
              <a:t>hari</a:t>
            </a:r>
            <a:r>
              <a:rPr lang="en-US" dirty="0"/>
              <a:t> kami </a:t>
            </a:r>
            <a:r>
              <a:rPr lang="en-US" dirty="0" err="1"/>
              <a:t>dapat</a:t>
            </a:r>
            <a:r>
              <a:rPr lang="en-US" dirty="0"/>
              <a:t> </a:t>
            </a:r>
            <a:r>
              <a:rPr lang="en-US" dirty="0" err="1"/>
              <a:t>menjual</a:t>
            </a:r>
            <a:r>
              <a:rPr lang="en-US" dirty="0"/>
              <a:t> </a:t>
            </a:r>
            <a:r>
              <a:rPr lang="en-US" dirty="0" err="1"/>
              <a:t>cauhid</a:t>
            </a:r>
            <a:r>
              <a:rPr lang="en-US" dirty="0"/>
              <a:t> </a:t>
            </a:r>
            <a:r>
              <a:rPr lang="en-US" dirty="0" err="1"/>
              <a:t>sebanyak</a:t>
            </a:r>
            <a:r>
              <a:rPr lang="en-US" dirty="0"/>
              <a:t> 1800 </a:t>
            </a:r>
            <a:r>
              <a:rPr lang="en-US" dirty="0" err="1"/>
              <a:t>cauhid</a:t>
            </a:r>
            <a:r>
              <a:rPr lang="en-US" dirty="0"/>
              <a:t> </a:t>
            </a:r>
            <a:r>
              <a:rPr lang="en-US" dirty="0" err="1"/>
              <a:t>dan</a:t>
            </a:r>
            <a:r>
              <a:rPr lang="en-US" dirty="0"/>
              <a:t> </a:t>
            </a:r>
            <a:r>
              <a:rPr lang="en-US" dirty="0" err="1"/>
              <a:t>layanan</a:t>
            </a:r>
            <a:r>
              <a:rPr lang="en-US" dirty="0"/>
              <a:t> yang kami </a:t>
            </a:r>
            <a:r>
              <a:rPr lang="en-US" dirty="0" err="1"/>
              <a:t>berikan</a:t>
            </a:r>
            <a:r>
              <a:rPr lang="en-US" dirty="0"/>
              <a:t> </a:t>
            </a:r>
            <a:r>
              <a:rPr lang="en-US" dirty="0" err="1"/>
              <a:t>adalah</a:t>
            </a:r>
            <a:r>
              <a:rPr lang="en-US" dirty="0"/>
              <a:t> , </a:t>
            </a:r>
            <a:r>
              <a:rPr lang="en-US" dirty="0" err="1"/>
              <a:t>ongkos</a:t>
            </a:r>
            <a:r>
              <a:rPr lang="en-US" dirty="0"/>
              <a:t> </a:t>
            </a:r>
            <a:r>
              <a:rPr lang="en-US" dirty="0" err="1"/>
              <a:t>kirim</a:t>
            </a:r>
            <a:r>
              <a:rPr lang="en-US" dirty="0"/>
              <a:t> gratis </a:t>
            </a:r>
            <a:r>
              <a:rPr lang="en-US" dirty="0" err="1"/>
              <a:t>tidak</a:t>
            </a:r>
            <a:r>
              <a:rPr lang="en-US" dirty="0"/>
              <a:t> </a:t>
            </a:r>
            <a:r>
              <a:rPr lang="en-US" dirty="0" err="1"/>
              <a:t>dipungut</a:t>
            </a:r>
            <a:r>
              <a:rPr lang="en-US" dirty="0"/>
              <a:t> </a:t>
            </a:r>
            <a:r>
              <a:rPr lang="en-US" dirty="0" err="1"/>
              <a:t>biaya</a:t>
            </a:r>
            <a:r>
              <a:rPr lang="en-US" dirty="0"/>
              <a:t> </a:t>
            </a:r>
            <a:r>
              <a:rPr lang="en-US" dirty="0" err="1"/>
              <a:t>sepeserpun,dalam</a:t>
            </a:r>
            <a:r>
              <a:rPr lang="en-US" dirty="0"/>
              <a:t> </a:t>
            </a:r>
            <a:r>
              <a:rPr lang="en-US" dirty="0" err="1"/>
              <a:t>bisnis</a:t>
            </a:r>
            <a:r>
              <a:rPr lang="en-US" dirty="0"/>
              <a:t> </a:t>
            </a:r>
            <a:r>
              <a:rPr lang="en-US" dirty="0" err="1"/>
              <a:t>penjualan</a:t>
            </a:r>
            <a:r>
              <a:rPr lang="en-US" dirty="0"/>
              <a:t> </a:t>
            </a:r>
            <a:r>
              <a:rPr lang="en-US" dirty="0" err="1"/>
              <a:t>cauhid,kami</a:t>
            </a:r>
            <a:r>
              <a:rPr lang="en-US" dirty="0"/>
              <a:t> pun </a:t>
            </a:r>
            <a:r>
              <a:rPr lang="en-US" dirty="0" err="1"/>
              <a:t>mengantarkan</a:t>
            </a:r>
            <a:r>
              <a:rPr lang="en-US" dirty="0"/>
              <a:t> </a:t>
            </a:r>
            <a:r>
              <a:rPr lang="en-US" dirty="0" err="1"/>
              <a:t>cauhid</a:t>
            </a:r>
            <a:r>
              <a:rPr lang="en-US" dirty="0"/>
              <a:t> </a:t>
            </a:r>
            <a:r>
              <a:rPr lang="en-US" dirty="0" err="1"/>
              <a:t>ke</a:t>
            </a:r>
            <a:r>
              <a:rPr lang="en-US" dirty="0"/>
              <a:t> </a:t>
            </a:r>
            <a:r>
              <a:rPr lang="en-US" dirty="0" err="1"/>
              <a:t>masing-masing</a:t>
            </a:r>
            <a:r>
              <a:rPr lang="en-US" dirty="0"/>
              <a:t> </a:t>
            </a:r>
            <a:r>
              <a:rPr lang="en-US" dirty="0" err="1"/>
              <a:t>kelas</a:t>
            </a:r>
            <a:r>
              <a:rPr lang="en-US" dirty="0"/>
              <a:t>, </a:t>
            </a:r>
            <a:r>
              <a:rPr lang="en-US" dirty="0" err="1"/>
              <a:t>dan</a:t>
            </a:r>
            <a:r>
              <a:rPr lang="en-US" dirty="0"/>
              <a:t> </a:t>
            </a:r>
            <a:r>
              <a:rPr lang="en-US" dirty="0" err="1"/>
              <a:t>ruang</a:t>
            </a:r>
            <a:r>
              <a:rPr lang="en-US" dirty="0"/>
              <a:t> </a:t>
            </a:r>
            <a:r>
              <a:rPr lang="en-US" dirty="0" err="1"/>
              <a:t>prodi</a:t>
            </a:r>
            <a:r>
              <a:rPr lang="en-US" dirty="0"/>
              <a:t> </a:t>
            </a:r>
            <a:r>
              <a:rPr lang="en-US" dirty="0" err="1"/>
              <a:t>pada</a:t>
            </a:r>
            <a:r>
              <a:rPr lang="en-US" dirty="0"/>
              <a:t> </a:t>
            </a:r>
            <a:r>
              <a:rPr lang="en-US" dirty="0" err="1"/>
              <a:t>kampus</a:t>
            </a:r>
            <a:r>
              <a:rPr lang="en-US" dirty="0"/>
              <a:t>, </a:t>
            </a:r>
            <a:r>
              <a:rPr lang="en-US" dirty="0" err="1"/>
              <a:t>bahkan</a:t>
            </a:r>
            <a:r>
              <a:rPr lang="en-US" dirty="0"/>
              <a:t> </a:t>
            </a:r>
            <a:r>
              <a:rPr lang="en-US" dirty="0" err="1"/>
              <a:t>layanan</a:t>
            </a:r>
            <a:r>
              <a:rPr lang="en-US" dirty="0"/>
              <a:t> kami </a:t>
            </a:r>
            <a:r>
              <a:rPr lang="en-US" dirty="0" err="1"/>
              <a:t>bisa</a:t>
            </a:r>
            <a:r>
              <a:rPr lang="en-US" dirty="0"/>
              <a:t> online </a:t>
            </a:r>
            <a:r>
              <a:rPr lang="en-US" dirty="0" err="1"/>
              <a:t>hubungi</a:t>
            </a:r>
            <a:r>
              <a:rPr lang="en-US" dirty="0"/>
              <a:t> : 527D0FA ,</a:t>
            </a:r>
            <a:r>
              <a:rPr lang="en-US" dirty="0" err="1"/>
              <a:t>atau</a:t>
            </a:r>
            <a:r>
              <a:rPr lang="en-US" dirty="0"/>
              <a:t> </a:t>
            </a:r>
            <a:r>
              <a:rPr lang="en-US" dirty="0" err="1"/>
              <a:t>hubungi</a:t>
            </a:r>
            <a:r>
              <a:rPr lang="en-US" dirty="0"/>
              <a:t> </a:t>
            </a:r>
            <a:r>
              <a:rPr lang="en-US" dirty="0" err="1"/>
              <a:t>langsung</a:t>
            </a:r>
            <a:r>
              <a:rPr lang="en-US" dirty="0"/>
              <a:t> </a:t>
            </a:r>
            <a:r>
              <a:rPr lang="en-US" dirty="0" err="1"/>
              <a:t>ke</a:t>
            </a:r>
            <a:r>
              <a:rPr lang="en-US" dirty="0"/>
              <a:t> no: 089632444047 </a:t>
            </a:r>
            <a:endParaRPr lang="id-ID" dirty="0"/>
          </a:p>
          <a:p>
            <a:endParaRPr lang="id-ID"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8398" t="74506" r="45993" b="12796"/>
          <a:stretch/>
        </p:blipFill>
        <p:spPr>
          <a:xfrm>
            <a:off x="10668737" y="789163"/>
            <a:ext cx="1548544" cy="1009067"/>
          </a:xfrm>
          <a:prstGeom prst="parallelogram">
            <a:avLst/>
          </a:prstGeom>
        </p:spPr>
      </p:pic>
    </p:spTree>
    <p:extLst>
      <p:ext uri="{BB962C8B-B14F-4D97-AF65-F5344CB8AC3E}">
        <p14:creationId xmlns:p14="http://schemas.microsoft.com/office/powerpoint/2010/main" val="98530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Biaya Produksi Per satu Cauhid </a:t>
            </a:r>
          </a:p>
        </p:txBody>
      </p:sp>
      <p:pic>
        <p:nvPicPr>
          <p:cNvPr id="4" name="Content Placeholder 3" descr="Book1 - Excel (Product Activation Failed)"/>
          <p:cNvPicPr>
            <a:picLocks noGrp="1" noChangeAspect="1"/>
          </p:cNvPicPr>
          <p:nvPr>
            <p:ph idx="1"/>
          </p:nvPr>
        </p:nvPicPr>
        <p:blipFill rotWithShape="1">
          <a:blip r:embed="rId2">
            <a:extLst>
              <a:ext uri="{28A0092B-C50C-407E-A947-70E740481C1C}">
                <a14:useLocalDpi xmlns:a14="http://schemas.microsoft.com/office/drawing/2010/main" val="0"/>
              </a:ext>
            </a:extLst>
          </a:blip>
          <a:srcRect l="2301" t="29887" r="64252" b="35054"/>
          <a:stretch/>
        </p:blipFill>
        <p:spPr>
          <a:xfrm>
            <a:off x="2186490" y="2219092"/>
            <a:ext cx="6812544" cy="4270918"/>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8398" t="74506" r="45993" b="12796"/>
          <a:stretch/>
        </p:blipFill>
        <p:spPr>
          <a:xfrm>
            <a:off x="10668737" y="789163"/>
            <a:ext cx="1548544" cy="1009067"/>
          </a:xfrm>
          <a:prstGeom prst="parallelogram">
            <a:avLst/>
          </a:prstGeom>
        </p:spPr>
      </p:pic>
    </p:spTree>
    <p:extLst>
      <p:ext uri="{BB962C8B-B14F-4D97-AF65-F5344CB8AC3E}">
        <p14:creationId xmlns:p14="http://schemas.microsoft.com/office/powerpoint/2010/main" val="210554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Total Modal Awal </a:t>
            </a:r>
          </a:p>
        </p:txBody>
      </p:sp>
      <p:graphicFrame>
        <p:nvGraphicFramePr>
          <p:cNvPr id="5" name="Table 4"/>
          <p:cNvGraphicFramePr>
            <a:graphicFrameLocks noGrp="1"/>
          </p:cNvGraphicFramePr>
          <p:nvPr>
            <p:extLst>
              <p:ext uri="{D42A27DB-BD31-4B8C-83A1-F6EECF244321}">
                <p14:modId xmlns:p14="http://schemas.microsoft.com/office/powerpoint/2010/main" val="2500810842"/>
              </p:ext>
            </p:extLst>
          </p:nvPr>
        </p:nvGraphicFramePr>
        <p:xfrm>
          <a:off x="1652860" y="2154168"/>
          <a:ext cx="8128000" cy="3489960"/>
        </p:xfrm>
        <a:graphic>
          <a:graphicData uri="http://schemas.openxmlformats.org/drawingml/2006/table">
            <a:tbl>
              <a:tblPr firstRow="1" bandRow="1">
                <a:tableStyleId>{5C22544A-7EE6-4342-B048-85BDC9FD1C3A}</a:tableStyleId>
              </a:tblPr>
              <a:tblGrid>
                <a:gridCol w="2707267">
                  <a:extLst>
                    <a:ext uri="{9D8B030D-6E8A-4147-A177-3AD203B41FA5}">
                      <a16:colId xmlns:a16="http://schemas.microsoft.com/office/drawing/2014/main" val="3590650633"/>
                    </a:ext>
                  </a:extLst>
                </a:gridCol>
                <a:gridCol w="1356733">
                  <a:extLst>
                    <a:ext uri="{9D8B030D-6E8A-4147-A177-3AD203B41FA5}">
                      <a16:colId xmlns:a16="http://schemas.microsoft.com/office/drawing/2014/main" val="2853129302"/>
                    </a:ext>
                  </a:extLst>
                </a:gridCol>
                <a:gridCol w="2032000">
                  <a:extLst>
                    <a:ext uri="{9D8B030D-6E8A-4147-A177-3AD203B41FA5}">
                      <a16:colId xmlns:a16="http://schemas.microsoft.com/office/drawing/2014/main" val="3873942665"/>
                    </a:ext>
                  </a:extLst>
                </a:gridCol>
                <a:gridCol w="2032000">
                  <a:extLst>
                    <a:ext uri="{9D8B030D-6E8A-4147-A177-3AD203B41FA5}">
                      <a16:colId xmlns:a16="http://schemas.microsoft.com/office/drawing/2014/main" val="806279793"/>
                    </a:ext>
                  </a:extLst>
                </a:gridCol>
              </a:tblGrid>
              <a:tr h="370840">
                <a:tc>
                  <a:txBody>
                    <a:bodyPr/>
                    <a:lstStyle/>
                    <a:p>
                      <a:r>
                        <a:rPr lang="id-ID" dirty="0"/>
                        <a:t>Biaya Investasi</a:t>
                      </a:r>
                    </a:p>
                  </a:txBody>
                  <a:tcPr/>
                </a:tc>
                <a:tc>
                  <a:txBody>
                    <a:bodyPr/>
                    <a:lstStyle/>
                    <a:p>
                      <a:r>
                        <a:rPr lang="id-ID" dirty="0"/>
                        <a:t>Jumlah</a:t>
                      </a:r>
                    </a:p>
                  </a:txBody>
                  <a:tcPr/>
                </a:tc>
                <a:tc>
                  <a:txBody>
                    <a:bodyPr/>
                    <a:lstStyle/>
                    <a:p>
                      <a:r>
                        <a:rPr lang="id-ID" dirty="0"/>
                        <a:t>Harga</a:t>
                      </a:r>
                      <a:r>
                        <a:rPr lang="id-ID" baseline="0" dirty="0"/>
                        <a:t> Satuan</a:t>
                      </a:r>
                      <a:endParaRPr lang="id-ID" dirty="0"/>
                    </a:p>
                  </a:txBody>
                  <a:tcPr/>
                </a:tc>
                <a:tc>
                  <a:txBody>
                    <a:bodyPr/>
                    <a:lstStyle/>
                    <a:p>
                      <a:r>
                        <a:rPr lang="id-ID" dirty="0"/>
                        <a:t>Jumlah</a:t>
                      </a:r>
                      <a:r>
                        <a:rPr lang="id-ID" baseline="0" dirty="0"/>
                        <a:t> Keseluruhan</a:t>
                      </a:r>
                      <a:endParaRPr lang="id-ID" dirty="0"/>
                    </a:p>
                  </a:txBody>
                  <a:tcPr/>
                </a:tc>
                <a:extLst>
                  <a:ext uri="{0D108BD9-81ED-4DB2-BD59-A6C34878D82A}">
                    <a16:rowId xmlns:a16="http://schemas.microsoft.com/office/drawing/2014/main" val="2631177725"/>
                  </a:ext>
                </a:extLst>
              </a:tr>
              <a:tr h="370840">
                <a:tc>
                  <a:txBody>
                    <a:bodyPr/>
                    <a:lstStyle/>
                    <a:p>
                      <a:r>
                        <a:rPr lang="id-ID" dirty="0"/>
                        <a:t>Pembelian</a:t>
                      </a:r>
                      <a:r>
                        <a:rPr lang="id-ID" baseline="0" dirty="0"/>
                        <a:t> Kompor Gas</a:t>
                      </a:r>
                      <a:endParaRPr lang="id-ID" dirty="0"/>
                    </a:p>
                  </a:txBody>
                  <a:tcPr/>
                </a:tc>
                <a:tc>
                  <a:txBody>
                    <a:bodyPr/>
                    <a:lstStyle/>
                    <a:p>
                      <a:r>
                        <a:rPr lang="id-ID" dirty="0"/>
                        <a:t>1</a:t>
                      </a:r>
                    </a:p>
                  </a:txBody>
                  <a:tcPr/>
                </a:tc>
                <a:tc>
                  <a:txBody>
                    <a:bodyPr/>
                    <a:lstStyle/>
                    <a:p>
                      <a:r>
                        <a:rPr lang="id-ID" dirty="0"/>
                        <a:t> Rp 600.000</a:t>
                      </a:r>
                    </a:p>
                  </a:txBody>
                  <a:tcPr/>
                </a:tc>
                <a:tc>
                  <a:txBody>
                    <a:bodyPr/>
                    <a:lstStyle/>
                    <a:p>
                      <a:r>
                        <a:rPr lang="id-ID" dirty="0"/>
                        <a:t>Rp 600.000</a:t>
                      </a:r>
                    </a:p>
                  </a:txBody>
                  <a:tcPr/>
                </a:tc>
                <a:extLst>
                  <a:ext uri="{0D108BD9-81ED-4DB2-BD59-A6C34878D82A}">
                    <a16:rowId xmlns:a16="http://schemas.microsoft.com/office/drawing/2014/main" val="2561475477"/>
                  </a:ext>
                </a:extLst>
              </a:tr>
              <a:tr h="370840">
                <a:tc>
                  <a:txBody>
                    <a:bodyPr/>
                    <a:lstStyle/>
                    <a:p>
                      <a:r>
                        <a:rPr lang="id-ID" dirty="0"/>
                        <a:t>Pembelian Wajan</a:t>
                      </a:r>
                    </a:p>
                  </a:txBody>
                  <a:tcPr/>
                </a:tc>
                <a:tc>
                  <a:txBody>
                    <a:bodyPr/>
                    <a:lstStyle/>
                    <a:p>
                      <a:r>
                        <a:rPr lang="id-ID" dirty="0"/>
                        <a:t>1</a:t>
                      </a:r>
                    </a:p>
                  </a:txBody>
                  <a:tcPr/>
                </a:tc>
                <a:tc>
                  <a:txBody>
                    <a:bodyPr/>
                    <a:lstStyle/>
                    <a:p>
                      <a:r>
                        <a:rPr lang="id-ID" dirty="0"/>
                        <a:t>Rp 150.000</a:t>
                      </a:r>
                    </a:p>
                  </a:txBody>
                  <a:tcPr/>
                </a:tc>
                <a:tc>
                  <a:txBody>
                    <a:bodyPr/>
                    <a:lstStyle/>
                    <a:p>
                      <a:r>
                        <a:rPr lang="id-ID" dirty="0"/>
                        <a:t>Rp</a:t>
                      </a:r>
                      <a:r>
                        <a:rPr lang="id-ID" baseline="0" dirty="0"/>
                        <a:t> 150.000</a:t>
                      </a:r>
                      <a:endParaRPr lang="id-ID" dirty="0"/>
                    </a:p>
                  </a:txBody>
                  <a:tcPr/>
                </a:tc>
                <a:extLst>
                  <a:ext uri="{0D108BD9-81ED-4DB2-BD59-A6C34878D82A}">
                    <a16:rowId xmlns:a16="http://schemas.microsoft.com/office/drawing/2014/main" val="3936533372"/>
                  </a:ext>
                </a:extLst>
              </a:tr>
              <a:tr h="370840">
                <a:tc>
                  <a:txBody>
                    <a:bodyPr/>
                    <a:lstStyle/>
                    <a:p>
                      <a:r>
                        <a:rPr lang="id-ID" dirty="0"/>
                        <a:t>Pembelian Box</a:t>
                      </a:r>
                    </a:p>
                  </a:txBody>
                  <a:tcPr/>
                </a:tc>
                <a:tc>
                  <a:txBody>
                    <a:bodyPr/>
                    <a:lstStyle/>
                    <a:p>
                      <a:r>
                        <a:rPr lang="id-ID" dirty="0"/>
                        <a:t>10</a:t>
                      </a:r>
                    </a:p>
                  </a:txBody>
                  <a:tcPr/>
                </a:tc>
                <a:tc>
                  <a:txBody>
                    <a:bodyPr/>
                    <a:lstStyle/>
                    <a:p>
                      <a:r>
                        <a:rPr lang="id-ID" dirty="0"/>
                        <a:t>Rp 30.000</a:t>
                      </a:r>
                    </a:p>
                  </a:txBody>
                  <a:tcPr/>
                </a:tc>
                <a:tc>
                  <a:txBody>
                    <a:bodyPr/>
                    <a:lstStyle/>
                    <a:p>
                      <a:r>
                        <a:rPr lang="id-ID" dirty="0"/>
                        <a:t>Rp 300.000</a:t>
                      </a:r>
                    </a:p>
                  </a:txBody>
                  <a:tcPr/>
                </a:tc>
                <a:extLst>
                  <a:ext uri="{0D108BD9-81ED-4DB2-BD59-A6C34878D82A}">
                    <a16:rowId xmlns:a16="http://schemas.microsoft.com/office/drawing/2014/main" val="2817660727"/>
                  </a:ext>
                </a:extLst>
              </a:tr>
              <a:tr h="350603">
                <a:tc gridSpan="4">
                  <a:txBody>
                    <a:bodyPr/>
                    <a:lstStyle/>
                    <a:p>
                      <a:r>
                        <a:rPr lang="id-ID" dirty="0"/>
                        <a:t>Operasional (/bulan)</a:t>
                      </a:r>
                    </a:p>
                  </a:txBody>
                  <a:tcPr/>
                </a:tc>
                <a:tc hMerge="1">
                  <a:txBody>
                    <a:bodyPr/>
                    <a:lstStyle/>
                    <a:p>
                      <a:endParaRPr lang="id-ID"/>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2393819497"/>
                  </a:ext>
                </a:extLst>
              </a:tr>
              <a:tr h="350603">
                <a:tc>
                  <a:txBody>
                    <a:bodyPr/>
                    <a:lstStyle/>
                    <a:p>
                      <a:r>
                        <a:rPr lang="id-ID" dirty="0"/>
                        <a:t>Biaya Produksi / hari</a:t>
                      </a:r>
                      <a:r>
                        <a:rPr lang="id-ID" baseline="0" dirty="0"/>
                        <a:t> ,bahan baku,dll</a:t>
                      </a:r>
                      <a:endParaRPr lang="id-ID" dirty="0"/>
                    </a:p>
                  </a:txBody>
                  <a:tcPr/>
                </a:tc>
                <a:tc>
                  <a:txBody>
                    <a:bodyPr/>
                    <a:lstStyle/>
                    <a:p>
                      <a:r>
                        <a:rPr lang="id-ID" dirty="0"/>
                        <a:t>25</a:t>
                      </a:r>
                    </a:p>
                  </a:txBody>
                  <a:tcPr/>
                </a:tc>
                <a:tc>
                  <a:txBody>
                    <a:bodyPr/>
                    <a:lstStyle/>
                    <a:p>
                      <a:r>
                        <a:rPr lang="id-ID" dirty="0"/>
                        <a:t>Rp</a:t>
                      </a:r>
                      <a:r>
                        <a:rPr lang="id-ID" baseline="0" dirty="0"/>
                        <a:t> 185.000</a:t>
                      </a:r>
                      <a:endParaRPr lang="id-ID" dirty="0"/>
                    </a:p>
                  </a:txBody>
                  <a:tcPr/>
                </a:tc>
                <a:tc>
                  <a:txBody>
                    <a:bodyPr/>
                    <a:lstStyle/>
                    <a:p>
                      <a:r>
                        <a:rPr lang="id-ID" dirty="0"/>
                        <a:t>Rp 4.625.000</a:t>
                      </a:r>
                    </a:p>
                  </a:txBody>
                  <a:tcPr/>
                </a:tc>
                <a:extLst>
                  <a:ext uri="{0D108BD9-81ED-4DB2-BD59-A6C34878D82A}">
                    <a16:rowId xmlns:a16="http://schemas.microsoft.com/office/drawing/2014/main" val="3416331900"/>
                  </a:ext>
                </a:extLst>
              </a:tr>
              <a:tr h="350603">
                <a:tc>
                  <a:txBody>
                    <a:bodyPr/>
                    <a:lstStyle/>
                    <a:p>
                      <a:r>
                        <a:rPr lang="id-ID" dirty="0"/>
                        <a:t>Biaya</a:t>
                      </a:r>
                      <a:r>
                        <a:rPr lang="id-ID" baseline="0" dirty="0"/>
                        <a:t> Distribusi</a:t>
                      </a:r>
                      <a:endParaRPr lang="id-ID" dirty="0"/>
                    </a:p>
                  </a:txBody>
                  <a:tcPr/>
                </a:tc>
                <a:tc>
                  <a:txBody>
                    <a:bodyPr/>
                    <a:lstStyle/>
                    <a:p>
                      <a:r>
                        <a:rPr lang="id-ID" dirty="0"/>
                        <a:t>25</a:t>
                      </a:r>
                    </a:p>
                  </a:txBody>
                  <a:tcPr/>
                </a:tc>
                <a:tc>
                  <a:txBody>
                    <a:bodyPr/>
                    <a:lstStyle/>
                    <a:p>
                      <a:r>
                        <a:rPr lang="id-ID" dirty="0"/>
                        <a:t>Rp 5.000</a:t>
                      </a:r>
                    </a:p>
                  </a:txBody>
                  <a:tcPr/>
                </a:tc>
                <a:tc>
                  <a:txBody>
                    <a:bodyPr/>
                    <a:lstStyle/>
                    <a:p>
                      <a:r>
                        <a:rPr lang="id-ID" dirty="0"/>
                        <a:t>Rp 125.000</a:t>
                      </a:r>
                    </a:p>
                  </a:txBody>
                  <a:tcPr/>
                </a:tc>
                <a:extLst>
                  <a:ext uri="{0D108BD9-81ED-4DB2-BD59-A6C34878D82A}">
                    <a16:rowId xmlns:a16="http://schemas.microsoft.com/office/drawing/2014/main" val="2225596352"/>
                  </a:ext>
                </a:extLst>
              </a:tr>
              <a:tr h="350603">
                <a:tc gridSpan="4">
                  <a:txBody>
                    <a:bodyPr/>
                    <a:lstStyle/>
                    <a:p>
                      <a:pPr algn="ctr"/>
                      <a:r>
                        <a:rPr lang="id-ID" dirty="0"/>
                        <a:t>Total</a:t>
                      </a:r>
                      <a:r>
                        <a:rPr lang="id-ID" baseline="0" dirty="0"/>
                        <a:t> mdal awal yang diperkukan                                   Rp 5.800.000</a:t>
                      </a:r>
                      <a:endParaRPr lang="id-ID" dirty="0"/>
                    </a:p>
                  </a:txBody>
                  <a:tcPr/>
                </a:tc>
                <a:tc hMerge="1">
                  <a:txBody>
                    <a:bodyPr/>
                    <a:lstStyle/>
                    <a:p>
                      <a:endParaRPr lang="id-ID" dirty="0"/>
                    </a:p>
                  </a:txBody>
                  <a:tcPr/>
                </a:tc>
                <a:tc hMerge="1">
                  <a:txBody>
                    <a:bodyPr/>
                    <a:lstStyle/>
                    <a:p>
                      <a:endParaRPr lang="id-ID" dirty="0"/>
                    </a:p>
                  </a:txBody>
                  <a:tcPr/>
                </a:tc>
                <a:tc hMerge="1">
                  <a:txBody>
                    <a:bodyPr/>
                    <a:lstStyle/>
                    <a:p>
                      <a:endParaRPr lang="id-ID" dirty="0"/>
                    </a:p>
                  </a:txBody>
                  <a:tcPr/>
                </a:tc>
                <a:extLst>
                  <a:ext uri="{0D108BD9-81ED-4DB2-BD59-A6C34878D82A}">
                    <a16:rowId xmlns:a16="http://schemas.microsoft.com/office/drawing/2014/main" val="3589463242"/>
                  </a:ext>
                </a:extLst>
              </a:tr>
            </a:tbl>
          </a:graphicData>
        </a:graphic>
      </p:graphicFrame>
    </p:spTree>
    <p:extLst>
      <p:ext uri="{BB962C8B-B14F-4D97-AF65-F5344CB8AC3E}">
        <p14:creationId xmlns:p14="http://schemas.microsoft.com/office/powerpoint/2010/main" val="36060158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1094</TotalTime>
  <Words>682</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vt:lpstr>
      <vt:lpstr>Berlin</vt:lpstr>
      <vt:lpstr>PEMASARAN PLANNING PERSONAL SELLING</vt:lpstr>
      <vt:lpstr>Pendahuluan Planning Penjualan</vt:lpstr>
      <vt:lpstr>Pendahuluan Planning Penjualan</vt:lpstr>
      <vt:lpstr>Gambaran target Pasar</vt:lpstr>
      <vt:lpstr>  Jual Dan Keunggulan Produk</vt:lpstr>
      <vt:lpstr>Omset Pemasaran</vt:lpstr>
      <vt:lpstr>GAMBARAN BERAPA BESAR KEMAMPUAN PRODUKSI</vt:lpstr>
      <vt:lpstr>Biaya Produksi Per satu Cauhid </vt:lpstr>
      <vt:lpstr>Total Modal Awal </vt:lpstr>
      <vt:lpstr>Mengapa penjualan cauhid patut di dukung</vt:lpstr>
      <vt:lpstr>THANK YOU &amp; (SEE YOU AGAIN)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PEMASARAN PLANNING PERSONAL SELLING</dc:title>
  <dc:creator>Ruly CE</dc:creator>
  <cp:lastModifiedBy>Ruly CE</cp:lastModifiedBy>
  <cp:revision>18</cp:revision>
  <dcterms:created xsi:type="dcterms:W3CDTF">2016-06-20T14:36:09Z</dcterms:created>
  <dcterms:modified xsi:type="dcterms:W3CDTF">2016-06-21T09:02:23Z</dcterms:modified>
</cp:coreProperties>
</file>