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create laravel krs-app &amp; install library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97355" y="2242185"/>
            <a:ext cx="6486525" cy="1295400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55" y="3631565"/>
            <a:ext cx="6270625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355" y="4265295"/>
            <a:ext cx="8210550" cy="32385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2486660" y="5208270"/>
            <a:ext cx="5923280" cy="979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penggunaan pertama kalinya kalau mau bikin project buat dengan perintah </a:t>
            </a:r>
            <a:r>
              <a:rPr lang="en-US" b="1" i="1"/>
              <a:t>composer create-project laravel/laravel nama-project</a:t>
            </a:r>
            <a:endParaRPr lang="en-US" b="1" i="1"/>
          </a:p>
          <a:p>
            <a:endParaRPr lang="en-US" b="1" i="1"/>
          </a:p>
          <a:p>
            <a:r>
              <a:rPr lang="en-US"/>
              <a:t>Kemudian install dependencynya yaitu laravel sanctum, untuk dependency lainnya bagaimana?</a:t>
            </a:r>
            <a:endParaRPr lang="en-US"/>
          </a:p>
          <a:p>
            <a:r>
              <a:rPr lang="en-US" b="1"/>
              <a:t>bisa langsung otomatis kedownload ketika membuat project laravelnya dan juga ketika menginstall</a:t>
            </a:r>
            <a:endParaRPr lang="en-US" b="1"/>
          </a:p>
          <a:p>
            <a:r>
              <a:rPr lang="en-US" b="1"/>
              <a:t>dengan “</a:t>
            </a:r>
            <a:r>
              <a:rPr lang="en-US" b="1" i="1"/>
              <a:t>composer install’</a:t>
            </a:r>
            <a:endParaRPr lang="en-US" b="1" i="1"/>
          </a:p>
          <a:p>
            <a:endParaRPr lang="en-US" b="1" i="1"/>
          </a:p>
          <a:p>
            <a:r>
              <a:rPr lang="en-US"/>
              <a:t>Jangan lupa setelah install sanctum publish library tersebut kedalam vendor laravel seperti perintah yang ada digambar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.env setting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400" y="1691005"/>
            <a:ext cx="5600700" cy="37814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6160135" y="2666365"/>
            <a:ext cx="5923280" cy="979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penggunaan db bebas bisa menggunakan sqlite seperti saya pakai sekarang ini default sqlite atau bisa juga menggunakan alternative lain namun dengan catatan konfigurasinya sesuaikan seperti gambar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Migration</a:t>
            </a:r>
            <a:endParaRPr lang="en-US"/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2785" y="2377440"/>
            <a:ext cx="3752850" cy="428625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/>
        </p:nvSpPr>
        <p:spPr>
          <a:xfrm>
            <a:off x="938530" y="1842770"/>
            <a:ext cx="7799070" cy="384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migrate data tabel ke db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456565" y="2955925"/>
            <a:ext cx="8583930" cy="560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migrate data tabel dengan mereset merollback semua tabel dan data ke semula dengan tahap ke 1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85" y="3519170"/>
            <a:ext cx="5286375" cy="323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seed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3213100"/>
            <a:ext cx="4905375" cy="276225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/>
        </p:nvSpPr>
        <p:spPr>
          <a:xfrm>
            <a:off x="926465" y="2638425"/>
            <a:ext cx="7348220" cy="410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untuk migrate data tabel dengan seed ke ke db secara fresh dari awal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926465" y="4413885"/>
            <a:ext cx="9284335" cy="1283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Note : untuk installasi lebih lengkap dan melihat struktur data dbnya seperti apa? bisa dilihat</a:t>
            </a:r>
            <a:endParaRPr lang="en-US"/>
          </a:p>
          <a:p>
            <a:r>
              <a:rPr lang="en-US"/>
              <a:t>ke Readme.MD</a:t>
            </a:r>
            <a:endParaRPr lang="en-US"/>
          </a:p>
          <a:p>
            <a:endParaRPr lang="en-US"/>
          </a:p>
          <a:p>
            <a:r>
              <a:rPr lang="en-US"/>
              <a:t>dan jikalau vendornya sudah tersedia tidak perlu install library dependency lagi,jadi tinggal langsung pakai saja</a:t>
            </a:r>
            <a:endParaRPr lang="en-US"/>
          </a:p>
          <a:p>
            <a:r>
              <a:rPr lang="en-US"/>
              <a:t>menggunakan migrate seeder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WPS Presentation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Migration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/>
  <cp:lastModifiedBy>Ruly Rizki Perdana</cp:lastModifiedBy>
  <cp:revision>2</cp:revision>
  <dcterms:created xsi:type="dcterms:W3CDTF">2025-07-30T11:02:43Z</dcterms:created>
  <dcterms:modified xsi:type="dcterms:W3CDTF">2025-07-30T11:34:38Z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B8001C4CF5FA496B9E0F337D3EA702D4_11</vt:lpwstr>
  </property>
  <property fmtid="{D5CDD505-2E9C-101B-9397-08002B2CF9AE}" pid="3" name="KSOProductBuildVer">
    <vt:lpwstr>1033-12.2.0.21931</vt:lpwstr>
  </property>
</Properties>
</file>