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0" r:id="rId2"/>
  </p:sldMasterIdLst>
  <p:notesMasterIdLst>
    <p:notesMasterId r:id="rId5"/>
  </p:notesMasterIdLst>
  <p:sldIdLst>
    <p:sldId id="259" r:id="rId3"/>
    <p:sldId id="261" r:id="rId4"/>
  </p:sldIdLst>
  <p:sldSz cx="12192000" cy="6858000"/>
  <p:notesSz cx="6858000" cy="9144000"/>
  <p:embeddedFontLst>
    <p:embeddedFont>
      <p:font typeface="Malgun Gothic" panose="020B0503020000020004" pitchFamily="50" charset="-127"/>
      <p:regular r:id="rId6"/>
      <p:bold r:id="rId7"/>
    </p:embeddedFont>
    <p:embeddedFont>
      <p:font typeface="Malgun Gothic" panose="020B0503020000020004" pitchFamily="50" charset="-127"/>
      <p:regular r:id="rId6"/>
      <p:bold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0" roundtripDataSignature="AMtx7mhcD1iwBO9CK8L6GOyBMzFRX9z05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F221289-D210-4F9C-8731-2EF197A4E67A}">
  <a:tblStyle styleId="{7F221289-D210-4F9C-8731-2EF197A4E67A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128" autoAdjust="0"/>
  </p:normalViewPr>
  <p:slideViewPr>
    <p:cSldViewPr snapToGrid="0">
      <p:cViewPr varScale="1">
        <p:scale>
          <a:sx n="163" d="100"/>
          <a:sy n="163" d="100"/>
        </p:scale>
        <p:origin x="17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font" Target="fonts/font2.fntdata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customschemas.google.com/relationships/presentationmetadata" Target="metadata"/><Relationship Id="rId4" Type="http://schemas.openxmlformats.org/officeDocument/2006/relationships/slide" Target="slides/slide2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1719924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12320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4C39A-AB94-4257-BA3A-CF832F939BDF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DAC44-026D-4424-9B50-28ED418E13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29215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4C39A-AB94-4257-BA3A-CF832F939BDF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DAC44-026D-4424-9B50-28ED418E13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22911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4C39A-AB94-4257-BA3A-CF832F939BDF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DAC44-026D-4424-9B50-28ED418E13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178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4C39A-AB94-4257-BA3A-CF832F939BDF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DAC44-026D-4424-9B50-28ED418E13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80260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4C39A-AB94-4257-BA3A-CF832F939BDF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DAC44-026D-4424-9B50-28ED418E13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33532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4C39A-AB94-4257-BA3A-CF832F939BDF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DAC44-026D-4424-9B50-28ED418E13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69062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4C39A-AB94-4257-BA3A-CF832F939BDF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DAC44-026D-4424-9B50-28ED418E13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3376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4C39A-AB94-4257-BA3A-CF832F939BDF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DAC44-026D-4424-9B50-28ED418E13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6868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4C39A-AB94-4257-BA3A-CF832F939BDF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DAC44-026D-4424-9B50-28ED418E13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288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4C39A-AB94-4257-BA3A-CF832F939BDF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DAC44-026D-4424-9B50-28ED418E13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93424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4C39A-AB94-4257-BA3A-CF832F939BDF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DAC44-026D-4424-9B50-28ED418E13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027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4C39A-AB94-4257-BA3A-CF832F939BDF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DAC44-026D-4424-9B50-28ED418E13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431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"/>
          <p:cNvSpPr/>
          <p:nvPr/>
        </p:nvSpPr>
        <p:spPr>
          <a:xfrm>
            <a:off x="4829915" y="2157472"/>
            <a:ext cx="4897131" cy="2093944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4" name="Google Shape;134;p4"/>
          <p:cNvSpPr/>
          <p:nvPr/>
        </p:nvSpPr>
        <p:spPr>
          <a:xfrm>
            <a:off x="4273642" y="390401"/>
            <a:ext cx="6077198" cy="6077198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5" name="Google Shape;135;p4"/>
          <p:cNvSpPr/>
          <p:nvPr/>
        </p:nvSpPr>
        <p:spPr>
          <a:xfrm>
            <a:off x="7893638" y="2469275"/>
            <a:ext cx="1493322" cy="1493322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6" name="Google Shape;136;p4"/>
          <p:cNvSpPr/>
          <p:nvPr/>
        </p:nvSpPr>
        <p:spPr>
          <a:xfrm>
            <a:off x="5241978" y="2469275"/>
            <a:ext cx="1493322" cy="1493322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7" name="Google Shape;137;p4"/>
          <p:cNvSpPr txBox="1"/>
          <p:nvPr/>
        </p:nvSpPr>
        <p:spPr>
          <a:xfrm>
            <a:off x="1614400" y="2677327"/>
            <a:ext cx="1701107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Docker Image</a:t>
            </a:r>
            <a:endParaRPr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Command</a:t>
            </a:r>
            <a:endParaRPr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Files</a:t>
            </a:r>
            <a:endParaRPr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Results</a:t>
            </a:r>
            <a:endParaRPr sz="16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38" name="Google Shape;138;p4"/>
          <p:cNvCxnSpPr/>
          <p:nvPr/>
        </p:nvCxnSpPr>
        <p:spPr>
          <a:xfrm>
            <a:off x="6934493" y="3029337"/>
            <a:ext cx="755496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39" name="Google Shape;139;p4"/>
          <p:cNvSpPr txBox="1"/>
          <p:nvPr/>
        </p:nvSpPr>
        <p:spPr>
          <a:xfrm>
            <a:off x="5357556" y="2942854"/>
            <a:ext cx="1200137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Iris Node</a:t>
            </a:r>
            <a:endParaRPr sz="1600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(Container)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" name="Google Shape;140;p4"/>
          <p:cNvSpPr txBox="1"/>
          <p:nvPr/>
        </p:nvSpPr>
        <p:spPr>
          <a:xfrm>
            <a:off x="6675685" y="2281259"/>
            <a:ext cx="1273105" cy="677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Generate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Sibling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Container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(Docker-out-of-Docker)</a:t>
            </a:r>
            <a:endParaRPr/>
          </a:p>
        </p:txBody>
      </p:sp>
      <p:sp>
        <p:nvSpPr>
          <p:cNvPr id="141" name="Google Shape;141;p4"/>
          <p:cNvSpPr txBox="1"/>
          <p:nvPr/>
        </p:nvSpPr>
        <p:spPr>
          <a:xfrm>
            <a:off x="8146670" y="2953224"/>
            <a:ext cx="987258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Worker</a:t>
            </a:r>
            <a:endParaRPr sz="1600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(Container)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42" name="Google Shape;142;p4"/>
          <p:cNvCxnSpPr/>
          <p:nvPr/>
        </p:nvCxnSpPr>
        <p:spPr>
          <a:xfrm rot="10800000">
            <a:off x="6899308" y="3360260"/>
            <a:ext cx="758346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43" name="Google Shape;143;p4"/>
          <p:cNvSpPr txBox="1"/>
          <p:nvPr/>
        </p:nvSpPr>
        <p:spPr>
          <a:xfrm>
            <a:off x="7014724" y="3456426"/>
            <a:ext cx="595035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Results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4" name="Google Shape;144;p4"/>
          <p:cNvSpPr txBox="1"/>
          <p:nvPr/>
        </p:nvSpPr>
        <p:spPr>
          <a:xfrm>
            <a:off x="6821527" y="1748806"/>
            <a:ext cx="95372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Docker</a:t>
            </a: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5" name="Google Shape;145;p4"/>
          <p:cNvSpPr txBox="1"/>
          <p:nvPr/>
        </p:nvSpPr>
        <p:spPr>
          <a:xfrm>
            <a:off x="6632402" y="619696"/>
            <a:ext cx="135966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 Machine</a:t>
            </a: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6" name="Google Shape;146;p4"/>
          <p:cNvSpPr txBox="1"/>
          <p:nvPr/>
        </p:nvSpPr>
        <p:spPr>
          <a:xfrm>
            <a:off x="1308767" y="1331531"/>
            <a:ext cx="787395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Other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Iris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Nodes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7" name="Google Shape;147;p4"/>
          <p:cNvSpPr/>
          <p:nvPr/>
        </p:nvSpPr>
        <p:spPr>
          <a:xfrm>
            <a:off x="6252825" y="4668454"/>
            <a:ext cx="2109620" cy="1162975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8" name="Google Shape;148;p4"/>
          <p:cNvSpPr txBox="1"/>
          <p:nvPr/>
        </p:nvSpPr>
        <p:spPr>
          <a:xfrm>
            <a:off x="6752211" y="4755145"/>
            <a:ext cx="1120050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Workspace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(Files)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49" name="Google Shape;149;p4"/>
          <p:cNvCxnSpPr/>
          <p:nvPr/>
        </p:nvCxnSpPr>
        <p:spPr>
          <a:xfrm>
            <a:off x="6111506" y="4065973"/>
            <a:ext cx="548148" cy="47582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150" name="Google Shape;150;p4"/>
          <p:cNvCxnSpPr/>
          <p:nvPr/>
        </p:nvCxnSpPr>
        <p:spPr>
          <a:xfrm flipH="1">
            <a:off x="7949370" y="4065973"/>
            <a:ext cx="548148" cy="47582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151" name="Google Shape;151;p4"/>
          <p:cNvSpPr/>
          <p:nvPr/>
        </p:nvSpPr>
        <p:spPr>
          <a:xfrm>
            <a:off x="9064882" y="5043728"/>
            <a:ext cx="874417" cy="1162975"/>
          </a:xfrm>
          <a:prstGeom prst="can">
            <a:avLst>
              <a:gd name="adj" fmla="val 25000"/>
            </a:avLst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2" name="Google Shape;152;p4"/>
          <p:cNvSpPr txBox="1"/>
          <p:nvPr/>
        </p:nvSpPr>
        <p:spPr>
          <a:xfrm>
            <a:off x="9082423" y="5419860"/>
            <a:ext cx="83933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Local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Storage</a:t>
            </a:r>
            <a:endParaRPr sz="14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53" name="Google Shape;153;p4"/>
          <p:cNvCxnSpPr/>
          <p:nvPr/>
        </p:nvCxnSpPr>
        <p:spPr>
          <a:xfrm rot="10800000">
            <a:off x="8423438" y="5378136"/>
            <a:ext cx="521686" cy="32109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154" name="Google Shape;154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83454" y="4251416"/>
            <a:ext cx="638020" cy="63802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5" name="Google Shape;155;p4"/>
          <p:cNvCxnSpPr/>
          <p:nvPr/>
        </p:nvCxnSpPr>
        <p:spPr>
          <a:xfrm>
            <a:off x="2137433" y="1748806"/>
            <a:ext cx="2858610" cy="1149789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156" name="Google Shape;156;p4"/>
          <p:cNvCxnSpPr/>
          <p:nvPr/>
        </p:nvCxnSpPr>
        <p:spPr>
          <a:xfrm rot="10800000" flipH="1">
            <a:off x="2225659" y="3487290"/>
            <a:ext cx="2770384" cy="1056249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157" name="Google Shape;157;p4"/>
          <p:cNvSpPr txBox="1"/>
          <p:nvPr/>
        </p:nvSpPr>
        <p:spPr>
          <a:xfrm>
            <a:off x="3042688" y="1786928"/>
            <a:ext cx="72103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Socket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8" name="Google Shape;158;p4"/>
          <p:cNvSpPr txBox="1"/>
          <p:nvPr/>
        </p:nvSpPr>
        <p:spPr>
          <a:xfrm>
            <a:off x="3167136" y="4197847"/>
            <a:ext cx="45397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API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59" name="Google Shape;159;p4"/>
          <p:cNvGraphicFramePr/>
          <p:nvPr/>
        </p:nvGraphicFramePr>
        <p:xfrm>
          <a:off x="6441775" y="5360380"/>
          <a:ext cx="1731750" cy="243850"/>
        </p:xfrm>
        <a:graphic>
          <a:graphicData uri="http://schemas.openxmlformats.org/drawingml/2006/table">
            <a:tbl>
              <a:tblPr firstRow="1" bandRow="1">
                <a:noFill/>
                <a:tableStyleId>{7F221289-D210-4F9C-8731-2EF197A4E67A}</a:tableStyleId>
              </a:tblPr>
              <a:tblGrid>
                <a:gridCol w="57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7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7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32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image</a:t>
                      </a:r>
                      <a:endParaRPr sz="1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private</a:t>
                      </a:r>
                      <a:endParaRPr sz="1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public</a:t>
                      </a:r>
                      <a:endParaRPr sz="10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2911754" y="1087394"/>
            <a:ext cx="0" cy="55275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929754" y="659030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Joining Iris Node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9199106" y="1087394"/>
            <a:ext cx="0" cy="558525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066424" y="655593"/>
            <a:ext cx="2265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Accepting Iris Node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3047999" y="1408670"/>
            <a:ext cx="6021859" cy="3295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427387" y="1383956"/>
            <a:ext cx="133722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connection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328355" y="1795849"/>
            <a:ext cx="964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register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 flipH="1">
            <a:off x="3047999" y="2224219"/>
            <a:ext cx="6021859" cy="3954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340858" y="2237261"/>
            <a:ext cx="151028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request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auth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3047999" y="2942974"/>
            <a:ext cx="6021859" cy="5189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770430" y="3017800"/>
            <a:ext cx="65114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auth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345924" y="5392352"/>
            <a:ext cx="2349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add to network map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 flipH="1">
            <a:off x="3030430" y="5701619"/>
            <a:ext cx="6021859" cy="4496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812108" y="5702993"/>
            <a:ext cx="56778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join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646484" y="209616"/>
            <a:ext cx="48990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Socket Events while joining a Network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 flipH="1">
            <a:off x="3047999" y="3926628"/>
            <a:ext cx="6021859" cy="3954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340858" y="3939670"/>
            <a:ext cx="144456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request info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3047999" y="4662966"/>
            <a:ext cx="6021859" cy="5189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770430" y="4737792"/>
            <a:ext cx="58541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info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345924" y="352819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check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auth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21868" y="6340740"/>
            <a:ext cx="2293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save network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config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345924" y="5143393"/>
            <a:ext cx="10600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Connected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655475" y="6122105"/>
            <a:ext cx="10600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Connected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4798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74</Words>
  <PresentationFormat>와이드스크린</PresentationFormat>
  <Paragraphs>42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Arial</vt:lpstr>
      <vt:lpstr>Malgun Gothic</vt:lpstr>
      <vt:lpstr>Malgun Gothic</vt:lpstr>
      <vt:lpstr>Office 테마</vt:lpstr>
      <vt:lpstr>1_Office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2021-03-08T12:23:35Z</dcterms:created>
  <dcterms:modified xsi:type="dcterms:W3CDTF">2022-06-21T13:55:26Z</dcterms:modified>
</cp:coreProperties>
</file>