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6" r:id="rId3"/>
    <p:sldId id="259" r:id="rId4"/>
    <p:sldId id="258" r:id="rId5"/>
    <p:sldId id="260" r:id="rId6"/>
    <p:sldId id="262" r:id="rId7"/>
    <p:sldId id="261" r:id="rId8"/>
    <p:sldId id="263" r:id="rId9"/>
    <p:sldId id="265"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19283C-29B9-4451-AF61-FA7B8C181917}">
          <p14:sldIdLst>
            <p14:sldId id="256"/>
            <p14:sldId id="266"/>
            <p14:sldId id="259"/>
            <p14:sldId id="258"/>
            <p14:sldId id="260"/>
            <p14:sldId id="262"/>
            <p14:sldId id="261"/>
            <p14:sldId id="263"/>
            <p14:sldId id="265"/>
            <p14:sldId id="264"/>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il Hijas" initials="NH" lastIdx="1" clrIdx="0">
    <p:extLst>
      <p:ext uri="{19B8F6BF-5375-455C-9EA6-DF929625EA0E}">
        <p15:presenceInfo xmlns:p15="http://schemas.microsoft.com/office/powerpoint/2012/main" userId="Nuril Hij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3" autoAdjust="0"/>
    <p:restoredTop sz="94660"/>
  </p:normalViewPr>
  <p:slideViewPr>
    <p:cSldViewPr snapToGrid="0">
      <p:cViewPr varScale="1">
        <p:scale>
          <a:sx n="90" d="100"/>
          <a:sy n="90" d="100"/>
        </p:scale>
        <p:origin x="5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F90EE8-A171-4952-812E-26B54F3C4475}"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F50DA-7760-4FC7-82BD-AAE9D3CE19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69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90EE8-A171-4952-812E-26B54F3C4475}"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134245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90EE8-A171-4952-812E-26B54F3C4475}"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42709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90EE8-A171-4952-812E-26B54F3C4475}"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376073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F90EE8-A171-4952-812E-26B54F3C4475}"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F50DA-7760-4FC7-82BD-AAE9D3CE19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00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F90EE8-A171-4952-812E-26B54F3C4475}"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148076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F90EE8-A171-4952-812E-26B54F3C4475}"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246467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F90EE8-A171-4952-812E-26B54F3C4475}"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126600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F90EE8-A171-4952-812E-26B54F3C4475}" type="datetimeFigureOut">
              <a:rPr lang="en-US" smtClean="0"/>
              <a:t>7/17/2018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153173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F90EE8-A171-4952-812E-26B54F3C4475}" type="datetimeFigureOut">
              <a:rPr lang="en-US" smtClean="0"/>
              <a:t>7/17/2018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4F50DA-7760-4FC7-82BD-AAE9D3CE197A}" type="slidenum">
              <a:rPr lang="en-US" smtClean="0"/>
              <a:t>‹#›</a:t>
            </a:fld>
            <a:endParaRPr lang="en-US"/>
          </a:p>
        </p:txBody>
      </p:sp>
    </p:spTree>
    <p:extLst>
      <p:ext uri="{BB962C8B-B14F-4D97-AF65-F5344CB8AC3E}">
        <p14:creationId xmlns:p14="http://schemas.microsoft.com/office/powerpoint/2010/main" val="78323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F90EE8-A171-4952-812E-26B54F3C4475}"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F50DA-7760-4FC7-82BD-AAE9D3CE197A}" type="slidenum">
              <a:rPr lang="en-US" smtClean="0"/>
              <a:t>‹#›</a:t>
            </a:fld>
            <a:endParaRPr lang="en-US"/>
          </a:p>
        </p:txBody>
      </p:sp>
    </p:spTree>
    <p:extLst>
      <p:ext uri="{BB962C8B-B14F-4D97-AF65-F5344CB8AC3E}">
        <p14:creationId xmlns:p14="http://schemas.microsoft.com/office/powerpoint/2010/main" val="92596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F90EE8-A171-4952-812E-26B54F3C4475}" type="datetimeFigureOut">
              <a:rPr lang="en-US" smtClean="0"/>
              <a:t>7/17/2018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4F50DA-7760-4FC7-82BD-AAE9D3CE197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2578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E940BF-DFA3-4BE8-9A18-61E8D0BFC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744" y="489718"/>
            <a:ext cx="3593804" cy="3593804"/>
          </a:xfrm>
          <a:prstGeom prst="rect">
            <a:avLst/>
          </a:prstGeom>
        </p:spPr>
      </p:pic>
      <p:pic>
        <p:nvPicPr>
          <p:cNvPr id="3" name="Picture 2">
            <a:extLst>
              <a:ext uri="{FF2B5EF4-FFF2-40B4-BE49-F238E27FC236}">
                <a16:creationId xmlns:a16="http://schemas.microsoft.com/office/drawing/2014/main" id="{73F7B40A-972A-4600-B351-08F9CDA3C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99" y="4527284"/>
            <a:ext cx="1799088" cy="1799088"/>
          </a:xfrm>
          <a:prstGeom prst="rect">
            <a:avLst/>
          </a:prstGeom>
        </p:spPr>
      </p:pic>
      <p:pic>
        <p:nvPicPr>
          <p:cNvPr id="6" name="Picture 5">
            <a:extLst>
              <a:ext uri="{FF2B5EF4-FFF2-40B4-BE49-F238E27FC236}">
                <a16:creationId xmlns:a16="http://schemas.microsoft.com/office/drawing/2014/main" id="{377F8113-A289-4BCD-B191-40251C369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2747" y="516299"/>
            <a:ext cx="1360123" cy="1258114"/>
          </a:xfrm>
          <a:prstGeom prst="rect">
            <a:avLst/>
          </a:prstGeom>
        </p:spPr>
      </p:pic>
      <p:sp>
        <p:nvSpPr>
          <p:cNvPr id="7" name="Rectangle 6">
            <a:extLst>
              <a:ext uri="{FF2B5EF4-FFF2-40B4-BE49-F238E27FC236}">
                <a16:creationId xmlns:a16="http://schemas.microsoft.com/office/drawing/2014/main" id="{F901555D-15F9-475D-BDBC-E7C787C830AA}"/>
              </a:ext>
            </a:extLst>
          </p:cNvPr>
          <p:cNvSpPr/>
          <p:nvPr/>
        </p:nvSpPr>
        <p:spPr>
          <a:xfrm>
            <a:off x="4428879" y="4527284"/>
            <a:ext cx="3334241" cy="584775"/>
          </a:xfrm>
          <a:prstGeom prst="rect">
            <a:avLst/>
          </a:prstGeom>
        </p:spPr>
        <p:txBody>
          <a:bodyPr wrap="square">
            <a:spAutoFit/>
          </a:bodyPr>
          <a:lstStyle/>
          <a:p>
            <a:r>
              <a:rPr lang="en-US" sz="3200" b="1" dirty="0">
                <a:solidFill>
                  <a:schemeClr val="accent1">
                    <a:lumMod val="50000"/>
                  </a:schemeClr>
                </a:solidFill>
                <a:latin typeface="Algerian" panose="04020705040A02060702" pitchFamily="82" charset="0"/>
              </a:rPr>
              <a:t>TECH LASKIN</a:t>
            </a:r>
          </a:p>
        </p:txBody>
      </p:sp>
    </p:spTree>
    <p:extLst>
      <p:ext uri="{BB962C8B-B14F-4D97-AF65-F5344CB8AC3E}">
        <p14:creationId xmlns:p14="http://schemas.microsoft.com/office/powerpoint/2010/main" val="439387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16E3-75C2-4222-9FAF-051BE2A25F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5AD562A-5DB0-4C78-A57B-D72694540094}"/>
              </a:ext>
            </a:extLst>
          </p:cNvPr>
          <p:cNvSpPr>
            <a:spLocks noGrp="1"/>
          </p:cNvSpPr>
          <p:nvPr>
            <p:ph idx="1"/>
          </p:nvPr>
        </p:nvSpPr>
        <p:spPr/>
        <p:txBody>
          <a:bodyPr/>
          <a:lstStyle/>
          <a:p>
            <a:pPr marL="0" indent="0">
              <a:buNone/>
            </a:pPr>
            <a:r>
              <a:rPr lang="en-US" dirty="0"/>
              <a:t>Thus the calculator which performs simple calculations such as addition subtraction, multiplication, and division  is developed using ULK kit. The problems encountered was converting the .jpg image to .bmp file and getting the input from the input from users which has been solved and executed </a:t>
            </a:r>
          </a:p>
        </p:txBody>
      </p:sp>
      <p:pic>
        <p:nvPicPr>
          <p:cNvPr id="6" name="Picture 5">
            <a:extLst>
              <a:ext uri="{FF2B5EF4-FFF2-40B4-BE49-F238E27FC236}">
                <a16:creationId xmlns:a16="http://schemas.microsoft.com/office/drawing/2014/main" id="{6B3BD6B5-AC56-4639-BC30-3AC88793857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73097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E66B-DD86-470E-A0AB-C67DEE6C6B73}"/>
              </a:ext>
            </a:extLst>
          </p:cNvPr>
          <p:cNvSpPr>
            <a:spLocks noGrp="1"/>
          </p:cNvSpPr>
          <p:nvPr>
            <p:ph type="title"/>
          </p:nvPr>
        </p:nvSpPr>
        <p:spPr>
          <a:xfrm>
            <a:off x="1169580" y="935665"/>
            <a:ext cx="9986099" cy="801695"/>
          </a:xfrm>
        </p:spPr>
        <p:txBody>
          <a:bodyPr/>
          <a:lstStyle/>
          <a:p>
            <a:r>
              <a:rPr lang="en-US" dirty="0">
                <a:solidFill>
                  <a:srgbClr val="FF0000"/>
                </a:solidFill>
                <a:latin typeface="Algerian" panose="04020705040A02060702" pitchFamily="82" charset="0"/>
              </a:rPr>
              <a:t>THANK YOU FOR YOUR SUPPORT</a:t>
            </a:r>
          </a:p>
        </p:txBody>
      </p:sp>
      <p:pic>
        <p:nvPicPr>
          <p:cNvPr id="4" name="Picture 3">
            <a:extLst>
              <a:ext uri="{FF2B5EF4-FFF2-40B4-BE49-F238E27FC236}">
                <a16:creationId xmlns:a16="http://schemas.microsoft.com/office/drawing/2014/main" id="{331A9490-A472-4A93-A9B3-5A3B396FA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314" y="2460374"/>
            <a:ext cx="2834196" cy="2834196"/>
          </a:xfrm>
          <a:prstGeom prst="rect">
            <a:avLst/>
          </a:prstGeom>
        </p:spPr>
      </p:pic>
      <p:sp>
        <p:nvSpPr>
          <p:cNvPr id="5" name="Rectangle 4">
            <a:extLst>
              <a:ext uri="{FF2B5EF4-FFF2-40B4-BE49-F238E27FC236}">
                <a16:creationId xmlns:a16="http://schemas.microsoft.com/office/drawing/2014/main" id="{02534E65-495B-4850-B4A0-E2A86EEBE732}"/>
              </a:ext>
            </a:extLst>
          </p:cNvPr>
          <p:cNvSpPr/>
          <p:nvPr/>
        </p:nvSpPr>
        <p:spPr>
          <a:xfrm>
            <a:off x="9794286" y="5553003"/>
            <a:ext cx="2456122" cy="369332"/>
          </a:xfrm>
          <a:prstGeom prst="rect">
            <a:avLst/>
          </a:prstGeom>
        </p:spPr>
        <p:txBody>
          <a:bodyPr wrap="none">
            <a:spAutoFit/>
          </a:bodyPr>
          <a:lstStyle/>
          <a:p>
            <a:r>
              <a:rPr lang="en-US" b="1" dirty="0">
                <a:solidFill>
                  <a:schemeClr val="accent1">
                    <a:lumMod val="50000"/>
                  </a:schemeClr>
                </a:solidFill>
                <a:latin typeface="Algerian" panose="04020705040A02060702" pitchFamily="82" charset="0"/>
              </a:rPr>
              <a:t>TECH DREAMZ  TEAM</a:t>
            </a:r>
          </a:p>
        </p:txBody>
      </p:sp>
      <p:sp>
        <p:nvSpPr>
          <p:cNvPr id="6" name="Rectangle 5">
            <a:extLst>
              <a:ext uri="{FF2B5EF4-FFF2-40B4-BE49-F238E27FC236}">
                <a16:creationId xmlns:a16="http://schemas.microsoft.com/office/drawing/2014/main" id="{E324A620-B8AF-4140-A95F-99A71EB0D78A}"/>
              </a:ext>
            </a:extLst>
          </p:cNvPr>
          <p:cNvSpPr/>
          <p:nvPr/>
        </p:nvSpPr>
        <p:spPr>
          <a:xfrm>
            <a:off x="9381247" y="5109904"/>
            <a:ext cx="481222" cy="369332"/>
          </a:xfrm>
          <a:prstGeom prst="rect">
            <a:avLst/>
          </a:prstGeom>
        </p:spPr>
        <p:txBody>
          <a:bodyPr wrap="none">
            <a:spAutoFit/>
          </a:bodyPr>
          <a:lstStyle/>
          <a:p>
            <a:r>
              <a:rPr lang="en-US" b="1" dirty="0">
                <a:solidFill>
                  <a:schemeClr val="accent1">
                    <a:lumMod val="50000"/>
                  </a:schemeClr>
                </a:solidFill>
                <a:latin typeface="Algerian" panose="04020705040A02060702" pitchFamily="82" charset="0"/>
              </a:rPr>
              <a:t>BY</a:t>
            </a:r>
          </a:p>
        </p:txBody>
      </p:sp>
    </p:spTree>
    <p:extLst>
      <p:ext uri="{BB962C8B-B14F-4D97-AF65-F5344CB8AC3E}">
        <p14:creationId xmlns:p14="http://schemas.microsoft.com/office/powerpoint/2010/main" val="1324067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56B10D-7B34-4CD2-8C3A-A5FC1DEA5965}"/>
              </a:ext>
            </a:extLst>
          </p:cNvPr>
          <p:cNvSpPr>
            <a:spLocks noGrp="1"/>
          </p:cNvSpPr>
          <p:nvPr>
            <p:ph type="title"/>
          </p:nvPr>
        </p:nvSpPr>
        <p:spPr>
          <a:xfrm>
            <a:off x="1097280" y="286603"/>
            <a:ext cx="10058400" cy="1450757"/>
          </a:xfrm>
        </p:spPr>
        <p:txBody>
          <a:bodyPr/>
          <a:lstStyle/>
          <a:p>
            <a:r>
              <a:rPr lang="en-US" b="1" dirty="0"/>
              <a:t>ABOUT:</a:t>
            </a:r>
          </a:p>
        </p:txBody>
      </p:sp>
      <p:sp>
        <p:nvSpPr>
          <p:cNvPr id="5" name="Content Placeholder 2">
            <a:extLst>
              <a:ext uri="{FF2B5EF4-FFF2-40B4-BE49-F238E27FC236}">
                <a16:creationId xmlns:a16="http://schemas.microsoft.com/office/drawing/2014/main" id="{4C274571-7792-4137-9594-B72A19000296}"/>
              </a:ext>
            </a:extLst>
          </p:cNvPr>
          <p:cNvSpPr>
            <a:spLocks noGrp="1"/>
          </p:cNvSpPr>
          <p:nvPr>
            <p:ph idx="1"/>
          </p:nvPr>
        </p:nvSpPr>
        <p:spPr>
          <a:xfrm>
            <a:off x="1097280" y="1845734"/>
            <a:ext cx="10058400" cy="4023360"/>
          </a:xfrm>
        </p:spPr>
        <p:txBody>
          <a:bodyPr>
            <a:normAutofit/>
          </a:bodyPr>
          <a:lstStyle/>
          <a:p>
            <a:pPr marL="0" indent="0">
              <a:buNone/>
            </a:pPr>
            <a:r>
              <a:rPr lang="en-US" dirty="0"/>
              <a:t>NAME OF THE PROJECT: </a:t>
            </a:r>
            <a:r>
              <a:rPr lang="en-US" b="1" dirty="0"/>
              <a:t>TECH LASKIN</a:t>
            </a:r>
            <a:endParaRPr lang="en-US" dirty="0"/>
          </a:p>
          <a:p>
            <a:pPr marL="0" indent="0">
              <a:buNone/>
            </a:pPr>
            <a:r>
              <a:rPr lang="en-US" dirty="0"/>
              <a:t>This project based on Calculator. The term Laskin is a Finnish word and it means Calculator</a:t>
            </a:r>
          </a:p>
          <a:p>
            <a:pPr marL="0" indent="0">
              <a:buNone/>
            </a:pPr>
            <a:endParaRPr lang="en-US" dirty="0"/>
          </a:p>
          <a:p>
            <a:pPr marL="0" indent="0">
              <a:buNone/>
            </a:pPr>
            <a:endParaRPr lang="en-US" dirty="0"/>
          </a:p>
          <a:p>
            <a:pPr marL="0" indent="0">
              <a:buNone/>
            </a:pPr>
            <a:r>
              <a:rPr lang="en-US" dirty="0"/>
              <a:t>CREATED BY:</a:t>
            </a:r>
          </a:p>
          <a:p>
            <a:pPr>
              <a:buFont typeface="Wingdings" panose="05000000000000000000" pitchFamily="2" charset="2"/>
              <a:buChar char="Ø"/>
            </a:pPr>
            <a:r>
              <a:rPr lang="en-US" dirty="0"/>
              <a:t>S.NURIL HIJAS </a:t>
            </a:r>
            <a:r>
              <a:rPr lang="en-US" b="1" dirty="0"/>
              <a:t>(IIIyr  IT  RIT)</a:t>
            </a:r>
            <a:r>
              <a:rPr lang="en-US" dirty="0"/>
              <a:t>          </a:t>
            </a:r>
          </a:p>
          <a:p>
            <a:pPr>
              <a:buFont typeface="Wingdings" panose="05000000000000000000" pitchFamily="2" charset="2"/>
              <a:buChar char="Ø"/>
            </a:pPr>
            <a:r>
              <a:rPr lang="en-US" dirty="0"/>
              <a:t>H.RUMA JAISWAL</a:t>
            </a:r>
            <a:r>
              <a:rPr lang="en-US" b="1" dirty="0"/>
              <a:t>(IIIyr IT  RIT)</a:t>
            </a:r>
          </a:p>
          <a:p>
            <a:pPr>
              <a:buFont typeface="Wingdings" panose="05000000000000000000" pitchFamily="2" charset="2"/>
              <a:buChar char="Ø"/>
            </a:pPr>
            <a:r>
              <a:rPr lang="en-US" dirty="0"/>
              <a:t>J.VIDHYA SRI</a:t>
            </a:r>
            <a:r>
              <a:rPr lang="en-US" b="1" dirty="0"/>
              <a:t>(IIIyr IT REC)</a:t>
            </a:r>
            <a:endParaRPr lang="en-US" dirty="0"/>
          </a:p>
          <a:p>
            <a:pPr>
              <a:buFont typeface="Wingdings" panose="05000000000000000000" pitchFamily="2" charset="2"/>
              <a:buChar char="Ø"/>
            </a:pPr>
            <a:r>
              <a:rPr lang="en-US" dirty="0"/>
              <a:t>R.VIVTHA</a:t>
            </a:r>
            <a:r>
              <a:rPr lang="en-US" b="1" dirty="0"/>
              <a:t>(IIIyr ECE REC)</a:t>
            </a:r>
            <a:r>
              <a:rPr lang="en-US" dirty="0"/>
              <a:t> </a:t>
            </a:r>
          </a:p>
        </p:txBody>
      </p:sp>
      <p:pic>
        <p:nvPicPr>
          <p:cNvPr id="7" name="Picture 6">
            <a:extLst>
              <a:ext uri="{FF2B5EF4-FFF2-40B4-BE49-F238E27FC236}">
                <a16:creationId xmlns:a16="http://schemas.microsoft.com/office/drawing/2014/main" id="{1C450C1F-314E-4E4D-AE31-46556B69171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384775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6934-2C40-4C09-9876-0F4F7E15A9A9}"/>
              </a:ext>
            </a:extLst>
          </p:cNvPr>
          <p:cNvSpPr>
            <a:spLocks noGrp="1"/>
          </p:cNvSpPr>
          <p:nvPr>
            <p:ph type="title"/>
          </p:nvPr>
        </p:nvSpPr>
        <p:spPr/>
        <p:txBody>
          <a:bodyPr/>
          <a:lstStyle/>
          <a:p>
            <a:r>
              <a:rPr lang="en-US" b="1" dirty="0"/>
              <a:t>OVERVIEW: </a:t>
            </a:r>
          </a:p>
        </p:txBody>
      </p:sp>
      <p:sp>
        <p:nvSpPr>
          <p:cNvPr id="3" name="Content Placeholder 2">
            <a:extLst>
              <a:ext uri="{FF2B5EF4-FFF2-40B4-BE49-F238E27FC236}">
                <a16:creationId xmlns:a16="http://schemas.microsoft.com/office/drawing/2014/main" id="{C1E0AA23-2432-4BB5-9963-1B6433B069AF}"/>
              </a:ext>
            </a:extLst>
          </p:cNvPr>
          <p:cNvSpPr>
            <a:spLocks noGrp="1"/>
          </p:cNvSpPr>
          <p:nvPr>
            <p:ph idx="1"/>
          </p:nvPr>
        </p:nvSpPr>
        <p:spPr/>
        <p:txBody>
          <a:bodyPr/>
          <a:lstStyle/>
          <a:p>
            <a:pPr marL="0" indent="0">
              <a:buNone/>
            </a:pPr>
            <a:r>
              <a:rPr lang="en-US" dirty="0"/>
              <a:t>THESE ARE THE OVERVIEW OF THE PROJECTS:</a:t>
            </a:r>
          </a:p>
          <a:p>
            <a:pPr>
              <a:buFont typeface="Wingdings" panose="05000000000000000000" pitchFamily="2" charset="2"/>
              <a:buChar char="q"/>
            </a:pPr>
            <a:r>
              <a:rPr lang="en-US" dirty="0"/>
              <a:t>ABSTRACT</a:t>
            </a:r>
          </a:p>
          <a:p>
            <a:pPr>
              <a:buFont typeface="Wingdings" panose="05000000000000000000" pitchFamily="2" charset="2"/>
              <a:buChar char="q"/>
            </a:pPr>
            <a:r>
              <a:rPr lang="en-US" dirty="0"/>
              <a:t>INTRODUCTION</a:t>
            </a:r>
          </a:p>
          <a:p>
            <a:pPr>
              <a:buFont typeface="Wingdings" panose="05000000000000000000" pitchFamily="2" charset="2"/>
              <a:buChar char="q"/>
            </a:pPr>
            <a:r>
              <a:rPr lang="en-US" dirty="0"/>
              <a:t>PROPOSED SYSTEM</a:t>
            </a:r>
          </a:p>
          <a:p>
            <a:pPr>
              <a:buFont typeface="Wingdings" panose="05000000000000000000" pitchFamily="2" charset="2"/>
              <a:buChar char="q"/>
            </a:pPr>
            <a:r>
              <a:rPr lang="en-US" dirty="0"/>
              <a:t>IMPLEMENTATION AND OUTPUT</a:t>
            </a:r>
          </a:p>
          <a:p>
            <a:pPr>
              <a:buFont typeface="Wingdings" panose="05000000000000000000" pitchFamily="2" charset="2"/>
              <a:buChar char="q"/>
            </a:pPr>
            <a:r>
              <a:rPr lang="en-US" dirty="0"/>
              <a:t>FUTURE ENHANCEMENT</a:t>
            </a:r>
          </a:p>
          <a:p>
            <a:pPr>
              <a:buFont typeface="Wingdings" panose="05000000000000000000" pitchFamily="2" charset="2"/>
              <a:buChar char="q"/>
            </a:pPr>
            <a:r>
              <a:rPr lang="en-US" dirty="0"/>
              <a:t>CONCLUSION</a:t>
            </a:r>
          </a:p>
          <a:p>
            <a:pPr marL="0" indent="0">
              <a:buNone/>
            </a:pPr>
            <a:endParaRPr lang="en-US" dirty="0"/>
          </a:p>
        </p:txBody>
      </p:sp>
      <p:pic>
        <p:nvPicPr>
          <p:cNvPr id="5" name="Picture 4">
            <a:extLst>
              <a:ext uri="{FF2B5EF4-FFF2-40B4-BE49-F238E27FC236}">
                <a16:creationId xmlns:a16="http://schemas.microsoft.com/office/drawing/2014/main" id="{7BE4F89C-00D6-4E70-8F5A-8BFDB2FCC0A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24577597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A0D4-573F-4576-859A-42FEE3F9288F}"/>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A6725B8A-A77C-4C6E-A1AE-1FBC1A88EF5C}"/>
              </a:ext>
            </a:extLst>
          </p:cNvPr>
          <p:cNvSpPr>
            <a:spLocks noGrp="1"/>
          </p:cNvSpPr>
          <p:nvPr>
            <p:ph idx="1"/>
          </p:nvPr>
        </p:nvSpPr>
        <p:spPr/>
        <p:txBody>
          <a:bodyPr/>
          <a:lstStyle/>
          <a:p>
            <a:pPr marL="0" indent="0">
              <a:buNone/>
            </a:pPr>
            <a:r>
              <a:rPr lang="en-US" dirty="0"/>
              <a:t>This project describes The Calculator Project. This project was developed by the TECH DREAMZ team. The central aim of the project to perform all the basic operation . The user touch the screen to enter the input and the operation is performed behind the screen and the output is displayed on the console window. Then the screen is cleared to load the another data.</a:t>
            </a:r>
          </a:p>
          <a:p>
            <a:pPr marL="0" indent="0">
              <a:buNone/>
            </a:pPr>
            <a:r>
              <a:rPr lang="en-US" dirty="0"/>
              <a:t>BASIC OPERATIONs like :  ADDITION, SUBTRACTION, MUTIPLICATION &amp; DIVISION  </a:t>
            </a:r>
          </a:p>
        </p:txBody>
      </p:sp>
      <p:pic>
        <p:nvPicPr>
          <p:cNvPr id="5" name="Picture 4">
            <a:extLst>
              <a:ext uri="{FF2B5EF4-FFF2-40B4-BE49-F238E27FC236}">
                <a16:creationId xmlns:a16="http://schemas.microsoft.com/office/drawing/2014/main" id="{BFC899E4-0735-421F-812F-121D5298A39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2903856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534E-7AAA-42EC-8BF7-73CBD56DDA66}"/>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A1207BA7-364D-4918-8C2F-3D00EEE9F75E}"/>
              </a:ext>
            </a:extLst>
          </p:cNvPr>
          <p:cNvSpPr>
            <a:spLocks noGrp="1"/>
          </p:cNvSpPr>
          <p:nvPr>
            <p:ph idx="1"/>
          </p:nvPr>
        </p:nvSpPr>
        <p:spPr/>
        <p:txBody>
          <a:bodyPr/>
          <a:lstStyle/>
          <a:p>
            <a:pPr marL="0" indent="0">
              <a:buNone/>
            </a:pPr>
            <a:r>
              <a:rPr lang="en-US" dirty="0"/>
              <a:t>CALCULATOR:</a:t>
            </a:r>
          </a:p>
          <a:p>
            <a:pPr marL="0" indent="0">
              <a:buNone/>
            </a:pPr>
            <a:r>
              <a:rPr lang="en-US" dirty="0"/>
              <a:t>A calculator is a device that perform arithmetic operations. The simplest calculator can do only addition , subtraction, multiplication, and division. More sophisticated calculators can handle exponential operations, roots,  algorithms, trigonometric functions, and hyperbolic functions. Internally , some calculators actually perform all of these functions by repeated processes of addition. Before 1970, a more primitive form of calculator, the slide rule, was commonly used. One of the most primitive calculator is ABACUS.</a:t>
            </a:r>
          </a:p>
        </p:txBody>
      </p:sp>
      <p:pic>
        <p:nvPicPr>
          <p:cNvPr id="5" name="Picture 4">
            <a:extLst>
              <a:ext uri="{FF2B5EF4-FFF2-40B4-BE49-F238E27FC236}">
                <a16:creationId xmlns:a16="http://schemas.microsoft.com/office/drawing/2014/main" id="{6E7B9081-1802-4F53-BFD4-511AD9B16F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3501784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0893-C7C1-4368-B7BB-582D4324E73D}"/>
              </a:ext>
            </a:extLst>
          </p:cNvPr>
          <p:cNvSpPr>
            <a:spLocks noGrp="1"/>
          </p:cNvSpPr>
          <p:nvPr>
            <p:ph type="title"/>
          </p:nvPr>
        </p:nvSpPr>
        <p:spPr/>
        <p:txBody>
          <a:bodyPr/>
          <a:lstStyle/>
          <a:p>
            <a:r>
              <a:rPr lang="en-US" b="1" dirty="0"/>
              <a:t>PROPOSED SYSTEM:</a:t>
            </a:r>
          </a:p>
        </p:txBody>
      </p:sp>
      <p:sp>
        <p:nvSpPr>
          <p:cNvPr id="8" name="Content Placeholder 7">
            <a:extLst>
              <a:ext uri="{FF2B5EF4-FFF2-40B4-BE49-F238E27FC236}">
                <a16:creationId xmlns:a16="http://schemas.microsoft.com/office/drawing/2014/main" id="{EDA149F6-68A7-4526-8349-86ADB25149E8}"/>
              </a:ext>
            </a:extLst>
          </p:cNvPr>
          <p:cNvSpPr>
            <a:spLocks noGrp="1"/>
          </p:cNvSpPr>
          <p:nvPr>
            <p:ph idx="1"/>
          </p:nvPr>
        </p:nvSpPr>
        <p:spPr/>
        <p:txBody>
          <a:bodyPr>
            <a:normAutofit/>
          </a:bodyPr>
          <a:lstStyle/>
          <a:p>
            <a:pPr marL="0" indent="0">
              <a:buNone/>
            </a:pPr>
            <a:r>
              <a:rPr lang="en-US" dirty="0"/>
              <a:t>The central aim of the project is to perform all the basic operation using ULK .</a:t>
            </a:r>
          </a:p>
          <a:p>
            <a:pPr marL="0" indent="0">
              <a:buNone/>
            </a:pPr>
            <a:r>
              <a:rPr lang="en-US" dirty="0"/>
              <a:t>TECHNOLOGY TO BE USED:</a:t>
            </a:r>
          </a:p>
          <a:p>
            <a:pPr>
              <a:buFont typeface="Wingdings" panose="05000000000000000000" pitchFamily="2" charset="2"/>
              <a:buChar char="v"/>
            </a:pPr>
            <a:r>
              <a:rPr lang="en-US" dirty="0"/>
              <a:t>ULK kit</a:t>
            </a:r>
          </a:p>
          <a:p>
            <a:pPr>
              <a:buFont typeface="Wingdings" panose="05000000000000000000" pitchFamily="2" charset="2"/>
              <a:buChar char="v"/>
            </a:pPr>
            <a:r>
              <a:rPr lang="en-US" dirty="0"/>
              <a:t>PC(PERSONAL COMPUTER)</a:t>
            </a:r>
          </a:p>
          <a:p>
            <a:pPr>
              <a:buFont typeface="Wingdings" panose="05000000000000000000" pitchFamily="2" charset="2"/>
              <a:buChar char="v"/>
            </a:pPr>
            <a:r>
              <a:rPr lang="en-US" dirty="0"/>
              <a:t>With connectivity cables</a:t>
            </a:r>
          </a:p>
          <a:p>
            <a:pPr marL="0" indent="0">
              <a:buNone/>
            </a:pPr>
            <a:r>
              <a:rPr lang="en-US" b="1" dirty="0"/>
              <a:t>PROPERTIES OF TECHNOLOGY:</a:t>
            </a:r>
          </a:p>
          <a:p>
            <a:pPr marL="0" indent="0">
              <a:buNone/>
            </a:pPr>
            <a:r>
              <a:rPr lang="en-US" dirty="0"/>
              <a:t> The ULK kit need to connect with PC using Ethernet cable and ULK kit to change the Mode in LAB mode and to connect with PC. In PC to run the program in the command prompt and to locate the file and mount to  another file and to display the result.</a:t>
            </a:r>
          </a:p>
          <a:p>
            <a:pPr>
              <a:buFont typeface="Wingdings" panose="05000000000000000000" pitchFamily="2" charset="2"/>
              <a:buChar char="v"/>
            </a:pPr>
            <a:endParaRPr lang="en-US" dirty="0"/>
          </a:p>
        </p:txBody>
      </p:sp>
      <p:pic>
        <p:nvPicPr>
          <p:cNvPr id="5" name="Picture 4">
            <a:extLst>
              <a:ext uri="{FF2B5EF4-FFF2-40B4-BE49-F238E27FC236}">
                <a16:creationId xmlns:a16="http://schemas.microsoft.com/office/drawing/2014/main" id="{8E1DD40F-1CAD-4351-91AC-F4C60D9C422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611153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9806-9521-4F71-ABC1-E2A70474C649}"/>
              </a:ext>
            </a:extLst>
          </p:cNvPr>
          <p:cNvSpPr>
            <a:spLocks noGrp="1"/>
          </p:cNvSpPr>
          <p:nvPr>
            <p:ph type="title"/>
          </p:nvPr>
        </p:nvSpPr>
        <p:spPr/>
        <p:txBody>
          <a:bodyPr/>
          <a:lstStyle/>
          <a:p>
            <a:r>
              <a:rPr lang="en-US" b="1" dirty="0"/>
              <a:t>IMPLEMENTATION:</a:t>
            </a:r>
          </a:p>
        </p:txBody>
      </p:sp>
      <p:sp>
        <p:nvSpPr>
          <p:cNvPr id="3" name="Content Placeholder 2">
            <a:extLst>
              <a:ext uri="{FF2B5EF4-FFF2-40B4-BE49-F238E27FC236}">
                <a16:creationId xmlns:a16="http://schemas.microsoft.com/office/drawing/2014/main" id="{34CC77BD-0A32-4D56-8FF7-E818C454C130}"/>
              </a:ext>
            </a:extLst>
          </p:cNvPr>
          <p:cNvSpPr>
            <a:spLocks noGrp="1"/>
          </p:cNvSpPr>
          <p:nvPr>
            <p:ph idx="1"/>
          </p:nvPr>
        </p:nvSpPr>
        <p:spPr/>
        <p:txBody>
          <a:bodyPr/>
          <a:lstStyle/>
          <a:p>
            <a:pPr marL="0" indent="0">
              <a:buNone/>
            </a:pPr>
            <a:r>
              <a:rPr lang="en-US" dirty="0"/>
              <a:t>The project will display the result of the basic operations. First the PC will connect with the ULK kit and to write the C programing code to execute the operations. In the ULK kit in LED screen , We need to include an image with the screen solution 320 x 240. In image to locate the some X and Y location to point the values and in the code section the operation according to X and Y locations and the output will displayed in the PC terminal.      </a:t>
            </a:r>
          </a:p>
        </p:txBody>
      </p:sp>
      <p:pic>
        <p:nvPicPr>
          <p:cNvPr id="5" name="Picture 4">
            <a:extLst>
              <a:ext uri="{FF2B5EF4-FFF2-40B4-BE49-F238E27FC236}">
                <a16:creationId xmlns:a16="http://schemas.microsoft.com/office/drawing/2014/main" id="{4453E8A1-16E3-48EC-A583-F38F52F5B78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36426337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C83-668C-4DA2-9AB0-6C09DA28F4D7}"/>
              </a:ext>
            </a:extLst>
          </p:cNvPr>
          <p:cNvSpPr>
            <a:spLocks noGrp="1"/>
          </p:cNvSpPr>
          <p:nvPr>
            <p:ph type="title"/>
          </p:nvPr>
        </p:nvSpPr>
        <p:spPr/>
        <p:txBody>
          <a:bodyPr/>
          <a:lstStyle/>
          <a:p>
            <a:r>
              <a:rPr lang="en-US" dirty="0"/>
              <a:t>OUTPUT:</a:t>
            </a:r>
          </a:p>
        </p:txBody>
      </p:sp>
      <p:pic>
        <p:nvPicPr>
          <p:cNvPr id="6" name="Content Placeholder 5">
            <a:extLst>
              <a:ext uri="{FF2B5EF4-FFF2-40B4-BE49-F238E27FC236}">
                <a16:creationId xmlns:a16="http://schemas.microsoft.com/office/drawing/2014/main" id="{2DE241A1-DC84-4CA4-87C2-AABBBB760B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10" t="1843"/>
          <a:stretch/>
        </p:blipFill>
        <p:spPr>
          <a:xfrm>
            <a:off x="1097280" y="2111244"/>
            <a:ext cx="4295553" cy="2419813"/>
          </a:xfrm>
        </p:spPr>
      </p:pic>
      <p:pic>
        <p:nvPicPr>
          <p:cNvPr id="7" name="Picture 6">
            <a:extLst>
              <a:ext uri="{FF2B5EF4-FFF2-40B4-BE49-F238E27FC236}">
                <a16:creationId xmlns:a16="http://schemas.microsoft.com/office/drawing/2014/main" id="{2137FB0E-E940-4808-9AC5-D250B9D8C3C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5552" r="-1"/>
          <a:stretch/>
        </p:blipFill>
        <p:spPr>
          <a:xfrm>
            <a:off x="6291618" y="1980326"/>
            <a:ext cx="3499286" cy="2531864"/>
          </a:xfrm>
          <a:prstGeom prst="rect">
            <a:avLst/>
          </a:prstGeom>
        </p:spPr>
      </p:pic>
    </p:spTree>
    <p:extLst>
      <p:ext uri="{BB962C8B-B14F-4D97-AF65-F5344CB8AC3E}">
        <p14:creationId xmlns:p14="http://schemas.microsoft.com/office/powerpoint/2010/main" val="14251816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524A-A05F-4D61-9F4B-D5CED889D04C}"/>
              </a:ext>
            </a:extLst>
          </p:cNvPr>
          <p:cNvSpPr>
            <a:spLocks noGrp="1"/>
          </p:cNvSpPr>
          <p:nvPr>
            <p:ph type="title"/>
          </p:nvPr>
        </p:nvSpPr>
        <p:spPr/>
        <p:txBody>
          <a:bodyPr/>
          <a:lstStyle/>
          <a:p>
            <a:r>
              <a:rPr lang="en-US" b="1" dirty="0"/>
              <a:t>FUTURE ENHANCEMENT:</a:t>
            </a:r>
          </a:p>
        </p:txBody>
      </p:sp>
      <p:sp>
        <p:nvSpPr>
          <p:cNvPr id="3" name="Content Placeholder 2">
            <a:extLst>
              <a:ext uri="{FF2B5EF4-FFF2-40B4-BE49-F238E27FC236}">
                <a16:creationId xmlns:a16="http://schemas.microsoft.com/office/drawing/2014/main" id="{58B8E7B2-66C8-4753-9DFF-10362D719F63}"/>
              </a:ext>
            </a:extLst>
          </p:cNvPr>
          <p:cNvSpPr>
            <a:spLocks noGrp="1"/>
          </p:cNvSpPr>
          <p:nvPr>
            <p:ph idx="1"/>
          </p:nvPr>
        </p:nvSpPr>
        <p:spPr>
          <a:xfrm>
            <a:off x="1315387" y="1995859"/>
            <a:ext cx="10058400" cy="4023360"/>
          </a:xfrm>
        </p:spPr>
        <p:txBody>
          <a:bodyPr/>
          <a:lstStyle/>
          <a:p>
            <a:pPr marL="0" indent="0">
              <a:buNone/>
            </a:pPr>
            <a:r>
              <a:rPr lang="en-US" dirty="0"/>
              <a:t>the future we can reconstruct our project and we can develop the project mainly for business </a:t>
            </a:r>
            <a:r>
              <a:rPr lang="en-US" dirty="0" err="1"/>
              <a:t>operationsIn</a:t>
            </a:r>
            <a:r>
              <a:rPr lang="en-US" dirty="0"/>
              <a:t>. In future is not in a way of button, switches, </a:t>
            </a:r>
            <a:r>
              <a:rPr lang="en-US" dirty="0" err="1"/>
              <a:t>etc</a:t>
            </a:r>
            <a:r>
              <a:rPr lang="en-US" dirty="0"/>
              <a:t> and almost we are all use only the touch to display the process, so we are develop for the future problems.</a:t>
            </a:r>
          </a:p>
        </p:txBody>
      </p:sp>
      <p:pic>
        <p:nvPicPr>
          <p:cNvPr id="5" name="Picture 4">
            <a:extLst>
              <a:ext uri="{FF2B5EF4-FFF2-40B4-BE49-F238E27FC236}">
                <a16:creationId xmlns:a16="http://schemas.microsoft.com/office/drawing/2014/main" id="{771538B9-9BFA-4671-952C-F8A6B3A203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12356" y="4755157"/>
            <a:ext cx="1539240" cy="1539240"/>
          </a:xfrm>
          <a:prstGeom prst="rect">
            <a:avLst/>
          </a:prstGeom>
        </p:spPr>
      </p:pic>
    </p:spTree>
    <p:extLst>
      <p:ext uri="{BB962C8B-B14F-4D97-AF65-F5344CB8AC3E}">
        <p14:creationId xmlns:p14="http://schemas.microsoft.com/office/powerpoint/2010/main" val="21588697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346</TotalTime>
  <Words>563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Calibri</vt:lpstr>
      <vt:lpstr>Calibri Light</vt:lpstr>
      <vt:lpstr>Wingdings</vt:lpstr>
      <vt:lpstr>Retrospect</vt:lpstr>
      <vt:lpstr>PowerPoint Presentation</vt:lpstr>
      <vt:lpstr>ABOUT:</vt:lpstr>
      <vt:lpstr>OVERVIEW: </vt:lpstr>
      <vt:lpstr>ABSTRACT:</vt:lpstr>
      <vt:lpstr>INTRODUCTION:</vt:lpstr>
      <vt:lpstr>PROPOSED SYSTEM:</vt:lpstr>
      <vt:lpstr>IMPLEMENTATION:</vt:lpstr>
      <vt:lpstr>OUTPUT:</vt:lpstr>
      <vt:lpstr>FUTURE ENHANCEMENT:</vt:lpstr>
      <vt:lpstr>CONCLUSION:</vt:lpstr>
      <vt:lpstr>THANK YOU FOR YOUR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Nuril Hijas</dc:creator>
  <cp:lastModifiedBy>Nuril Hijas</cp:lastModifiedBy>
  <cp:revision>31</cp:revision>
  <dcterms:created xsi:type="dcterms:W3CDTF">2018-07-13T13:01:41Z</dcterms:created>
  <dcterms:modified xsi:type="dcterms:W3CDTF">2018-07-17T12:50:48Z</dcterms:modified>
</cp:coreProperties>
</file>