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1C37D3-CEA2-4260-92C7-0340F2334223}">
  <a:tblStyle styleId="{241C37D3-CEA2-4260-92C7-0340F2334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9138A6-2FB5-46B5-9B48-8138835E119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c76395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c76395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Ruma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bc49976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bc49976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radia for each university (NU is .3 miles; largest it</a:t>
            </a:r>
            <a:r>
              <a:rPr lang="en"/>
              <a:t>'s .7 miles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campus is different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because of shape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bcc52b6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bcc52b6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radia for each university (NU is .3 miles; largest it's .7 miles)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campus is different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because of shape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c76395e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c76395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c76395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c76395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Ryan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c3d7126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c3d7126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bc76395e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bc76395e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Ryan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bc499769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bc499769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Ryan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bc499769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bc499769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Northwestern doesn't top any ranking, but it is angrier, less joyful, more fearful, sadder and more surprise than the average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c499769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c499769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c49976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c49976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c499769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c499769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c499769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c499769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c49976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c49976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Daniel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bc49976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bc49976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Daniel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3c581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3c581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Daniel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bc499769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bc499769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c499769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c499769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bc76395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bc76395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c49976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c49976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Aiming for similarity with Northwestern University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Decided use the list from AAU, the Association of American Universities, an organization of 60 leading universities in North America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the ones that were similar to NU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sample is also appropriate because it has a mix of private/public insitutitions and all US regions are represented. Not biased.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721675"/>
            <a:ext cx="8183700" cy="16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Analyzing </a:t>
            </a:r>
            <a:r>
              <a:rPr lang="en" sz="4600"/>
              <a:t>sentiment of</a:t>
            </a:r>
            <a:endParaRPr sz="4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tweets from U.S. universities</a:t>
            </a:r>
            <a:endParaRPr sz="4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404242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Ruma Anand, Ryan Miller, Daniel Trielli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Social Media Mining / Spring 2018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Create a sample of American universities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tweets from those universities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Run sentiment analysis on these tweets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data collection &amp; treatment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423" y="1152475"/>
            <a:ext cx="403315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data pre-preprocessing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404075" y="1347875"/>
            <a:ext cx="40707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Collection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Twitter’s search API limitations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Treatment -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 Hyperlinks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Unicode characters causing noise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Standardized the data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475" y="1689050"/>
            <a:ext cx="3192950" cy="16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Create a sample of American universities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Collect tweets from those universities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Run sentiment analysis on these tweets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overview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sentiment analysis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63" y="1068425"/>
            <a:ext cx="3824674" cy="1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12104"/>
            <a:ext cx="9143999" cy="1274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Eckman’s Six… or five? Maybe seven?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75" y="1154725"/>
            <a:ext cx="4310451" cy="34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945650"/>
            <a:ext cx="3999900" cy="21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"I did it. I got into Grad School. Not just any program, but a GREAT program. :-)"</a:t>
            </a:r>
            <a:endParaRPr b="1" sz="1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anger: </a:t>
            </a:r>
            <a:r>
              <a:rPr lang="en"/>
              <a:t>0.007581697776913643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joy: 0.8000516891479492</a:t>
            </a:r>
            <a:endParaRPr b="1">
              <a:solidFill>
                <a:srgbClr val="1155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fear: </a:t>
            </a:r>
            <a:r>
              <a:rPr lang="en"/>
              <a:t>0.07016664743423462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sadness: </a:t>
            </a:r>
            <a:r>
              <a:rPr lang="en"/>
              <a:t>0.025123804807662964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surprise: </a:t>
            </a:r>
            <a:r>
              <a:rPr lang="en"/>
              <a:t>0.0970761775970459</a:t>
            </a:r>
            <a:endParaRPr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sentiment analysis</a:t>
            </a:r>
            <a:endParaRPr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832400" y="1945650"/>
            <a:ext cx="3999900" cy="21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"Like seriously my life is bleak, I have been unemployed for almost a year."</a:t>
            </a:r>
            <a:endParaRPr b="1" sz="1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anger: </a:t>
            </a:r>
            <a:r>
              <a:rPr lang="en"/>
              <a:t>0.13750846683979034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joy: </a:t>
            </a:r>
            <a:r>
              <a:rPr lang="en"/>
              <a:t>0.12738963961601257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sadness: 0.6145485639572144</a:t>
            </a:r>
            <a:endParaRPr b="1">
              <a:solidFill>
                <a:srgbClr val="CC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fear: </a:t>
            </a:r>
            <a:r>
              <a:rPr lang="en"/>
              <a:t>0.09026515483856201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surprise: </a:t>
            </a:r>
            <a:r>
              <a:rPr lang="en"/>
              <a:t>0.03028818964958191</a:t>
            </a:r>
            <a:endParaRPr/>
          </a:p>
        </p:txBody>
      </p:sp>
      <p:cxnSp>
        <p:nvCxnSpPr>
          <p:cNvPr id="163" name="Google Shape;163;p28"/>
          <p:cNvCxnSpPr/>
          <p:nvPr/>
        </p:nvCxnSpPr>
        <p:spPr>
          <a:xfrm>
            <a:off x="4572000" y="2211600"/>
            <a:ext cx="0" cy="1631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311700" y="11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{C29138A6-2FB5-46B5-9B48-8138835E1197}</a:tableStyleId>
              </a:tblPr>
              <a:tblGrid>
                <a:gridCol w="2844025"/>
                <a:gridCol w="1135325"/>
                <a:gridCol w="1135325"/>
                <a:gridCol w="1135325"/>
                <a:gridCol w="1135325"/>
                <a:gridCol w="1135325"/>
              </a:tblGrid>
              <a:tr h="38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anger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fear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sadness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surprise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Cornell University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0.08102445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0.43095239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0.20737744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0.10785008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0.17279563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Harvard University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0.19456264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0.24016375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0.19760925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0.22179864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0.14586575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Johns Hopkins University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0.07775893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0.32961827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0.18067867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0.16613033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0.24581378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Northwestern University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0.15131454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0.2027593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0.21846451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0.17503815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0.25242351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Stanford University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0.10393741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0.27993257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0.13037034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0.22653241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0.25922725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California, Santa Barbara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0.1655255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0.43099737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0.13332123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0.10719271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0.16296319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Oregon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0.10005194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0.40553657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0.2344685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0.12236296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0.13758004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Pennsylvania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0.09029441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0.31531284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0.23659984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0.09774677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0.26004617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Virginia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0.16565183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0.41640081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0.23081278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0.09805582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0.08907878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Average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0.1255690722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0.3390748744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0.1966336178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0.1469675411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0.1917549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3178250"/>
            <a:ext cx="8520600" cy="12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Alternatives: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Use a database of older tweets, filtered by geolocation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Use a library that allows collection of older tweets</a:t>
            </a:r>
            <a:endParaRPr b="1" sz="2000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goal was to collect one year of tweets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Twitter API limits it to one week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Limited number of tweets per university gives us very incomplete view</a:t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results: caveats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3083200"/>
            <a:ext cx="85206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excellence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outcome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Quality of life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3387" l="0" r="0" t="7708"/>
          <a:stretch/>
        </p:blipFill>
        <p:spPr>
          <a:xfrm>
            <a:off x="3152325" y="1068426"/>
            <a:ext cx="3090676" cy="10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188" y="1068425"/>
            <a:ext cx="1859513" cy="1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53550"/>
            <a:ext cx="5844375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b="22301" l="0" r="0" t="22456"/>
          <a:stretch/>
        </p:blipFill>
        <p:spPr>
          <a:xfrm>
            <a:off x="311700" y="1068425"/>
            <a:ext cx="2672576" cy="8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results (and limitations) show us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Sentiment requires high volume of data (but that can also normalize trends)</a:t>
            </a:r>
            <a:endParaRPr b="1"/>
          </a:p>
          <a:p>
            <a:pPr indent="-342900" lvl="0" marL="45720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Reliance on Twitter API is problematic</a:t>
            </a:r>
            <a:endParaRPr b="1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9025"/>
            <a:ext cx="3814124" cy="248775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125" y="2791025"/>
            <a:ext cx="4302175" cy="164374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 sentiment of social media chatter related to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universities as an indication of quality of life on campus</a:t>
            </a:r>
            <a:endParaRPr b="1" sz="20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987096"/>
            <a:ext cx="1612700" cy="130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10272" r="10153" t="0"/>
          <a:stretch/>
        </p:blipFill>
        <p:spPr>
          <a:xfrm>
            <a:off x="3097673" y="3057635"/>
            <a:ext cx="2867300" cy="11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128985" y="3498160"/>
            <a:ext cx="7641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69562" y="3498160"/>
            <a:ext cx="7641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7138250" y="2875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{241C37D3-CEA2-4260-92C7-0340F2334223}</a:tableStyleId>
              </a:tblPr>
              <a:tblGrid>
                <a:gridCol w="382850"/>
                <a:gridCol w="1311200"/>
              </a:tblGrid>
              <a:tr h="2217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Northwestern University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Harvard University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Johns Hopkins University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</a:rPr>
                        <a:t>Cornell University</a:t>
                      </a:r>
                      <a:endParaRPr b="1"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4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Stanford University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"Analyzing and understanding societal response and crowd reaction to important and emerging social issues and events through social media data is increasingly an important problem."</a:t>
            </a:r>
            <a:r>
              <a:rPr baseline="30000" lang="en"/>
              <a:t>1</a:t>
            </a:r>
            <a:endParaRPr baseline="30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miners can be used to detect sentiment/emotion associated with a social media post. Vast amount of data is available on social media as people continue to share feedback about products and their experiences.</a:t>
            </a:r>
            <a:r>
              <a:rPr baseline="30000" lang="en"/>
              <a:t>2</a:t>
            </a:r>
            <a:endParaRPr baseline="30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000"/>
              <a:t>1 </a:t>
            </a:r>
            <a:r>
              <a:rPr lang="en" sz="1000"/>
              <a:t>Paul, D., Li, F., Teja, M. K., Yu, X., &amp; Frost, R. (2017, August). Compass: Spatio Temporal Sentiment Analysis of US Election What Twitter Says!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000"/>
              <a:t>2</a:t>
            </a:r>
            <a:r>
              <a:rPr lang="en" sz="1000"/>
              <a:t> Krebs, F., Lubascher, B., Moers, T., Schaap, P., &amp; Spanakis, G. (2017). Social Emotion Mining Techniques for Facebook Posts Reaction Prediction.</a:t>
            </a:r>
            <a:endParaRPr sz="1000"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r>
              <a:rPr lang="en"/>
              <a:t> work on sentiment and social media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RQ1: Is it possible to classify universities according to sentiment?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RQ2: Does this classification provide robust insights about quality of life on campus?</a:t>
            </a:r>
            <a:endParaRPr b="1" sz="20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s</a:t>
            </a:r>
            <a:r>
              <a:rPr lang="en"/>
              <a:t>ample of American universities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tweets from those universities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Run sentiment analysis on these tweets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overview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sample of American universities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Collect tweets from those universities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Run sentiment analysis on these tweets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Northwestern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Association of American Universities has 60 institutions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sampled universities that had between 15,000 and 25,000 students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sample of universities</a:t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1006075" y="234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{241C37D3-CEA2-4260-92C7-0340F2334223}</a:tableStyleId>
              </a:tblPr>
              <a:tblGrid>
                <a:gridCol w="2330100"/>
                <a:gridCol w="522650"/>
                <a:gridCol w="1076350"/>
                <a:gridCol w="973100"/>
                <a:gridCol w="2229650"/>
              </a:tblGrid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Institution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Control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students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U.S. Region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Cornell University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Private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21,904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York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Northeast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Harvard University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Private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21,000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Massachusetts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Northeast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Johns Hopkins University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Private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23,073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Maryland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Northwestern University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Private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21,208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Illinois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Midwest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Stanford University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Private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15,877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California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California, Santa Barbara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Public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24,346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California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Oregon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Public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22,980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Oregon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Pennsylvania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Private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24,630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Pennsylvania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Northeast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University of Virginia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Public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22,391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Virginia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