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than Falk" initials="JF" lastIdx="0" clrIdx="0">
    <p:extLst>
      <p:ext uri="{19B8F6BF-5375-455C-9EA6-DF929625EA0E}">
        <p15:presenceInfo xmlns:p15="http://schemas.microsoft.com/office/powerpoint/2012/main" userId="2654c76b6fee8a95" providerId="Windows Live"/>
      </p:ext>
    </p:extLst>
  </p:cmAuthor>
  <p:cmAuthor id="2" name="Jesse Schloss" initials="JS" lastIdx="1" clrIdx="1">
    <p:extLst>
      <p:ext uri="{19B8F6BF-5375-455C-9EA6-DF929625EA0E}">
        <p15:presenceInfo xmlns:p15="http://schemas.microsoft.com/office/powerpoint/2012/main" userId="Jesse Schlos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3" autoAdjust="0"/>
    <p:restoredTop sz="94660"/>
  </p:normalViewPr>
  <p:slideViewPr>
    <p:cSldViewPr snapToGrid="0">
      <p:cViewPr varScale="1">
        <p:scale>
          <a:sx n="66" d="100"/>
          <a:sy n="66" d="100"/>
        </p:scale>
        <p:origin x="1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0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64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73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32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89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35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61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3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3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11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7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8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3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5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4CE5F3-9DFE-41DE-8CA3-72EE01BC5864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77FC53-C8BF-414B-B46B-E6A6D4DDF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1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17929"/>
            <a:ext cx="9144000" cy="2387600"/>
          </a:xfrm>
        </p:spPr>
        <p:txBody>
          <a:bodyPr/>
          <a:lstStyle/>
          <a:p>
            <a:r>
              <a:rPr lang="en-US" dirty="0" smtClean="0"/>
              <a:t>Making Finals not as Bad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Jonathan Falk, Aaron </a:t>
            </a:r>
            <a:r>
              <a:rPr lang="en-US" dirty="0" err="1" smtClean="0"/>
              <a:t>Rumack</a:t>
            </a:r>
            <a:r>
              <a:rPr lang="en-US" dirty="0" smtClean="0"/>
              <a:t> and Jesse Schloss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53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0114" y="653143"/>
            <a:ext cx="959394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Scalable?</a:t>
            </a:r>
          </a:p>
          <a:p>
            <a:endParaRPr lang="en-US" dirty="0"/>
          </a:p>
          <a:p>
            <a:r>
              <a:rPr lang="en-US" sz="2400" dirty="0" smtClean="0"/>
              <a:t>Sure! We optimized all of our algorithms whenever possible, and with more computing power this algorithm could be run quite quickly. The only non-scalable part would be downloading all the information from the client.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112" y="2862889"/>
            <a:ext cx="5257574" cy="349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28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4972" y="740229"/>
            <a:ext cx="100293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Intuitive?</a:t>
            </a:r>
          </a:p>
          <a:p>
            <a:endParaRPr lang="en-US" sz="2800" dirty="0"/>
          </a:p>
          <a:p>
            <a:r>
              <a:rPr lang="en-US" sz="2400" dirty="0" smtClean="0"/>
              <a:t>At a high level, yup! The actual implementation gets pretty complex in places, but at a higher level the algorithm is intuitive and simple.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483" y="3051404"/>
            <a:ext cx="4760460" cy="356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9143" y="435429"/>
            <a:ext cx="95504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Results</a:t>
            </a:r>
          </a:p>
          <a:p>
            <a:endParaRPr lang="en-US" dirty="0"/>
          </a:p>
          <a:p>
            <a:r>
              <a:rPr lang="en-US" sz="2400" dirty="0" smtClean="0"/>
              <a:t>Initial Badness: 27529</a:t>
            </a:r>
          </a:p>
          <a:p>
            <a:r>
              <a:rPr lang="en-US" sz="2400" dirty="0" smtClean="0"/>
              <a:t>Initial Arrangement: [0,1,2,3,4,5,6,7,8,9,10,11,12,13,14,15,16,17,18,19]</a:t>
            </a:r>
          </a:p>
          <a:p>
            <a:endParaRPr lang="en-US" sz="2400" dirty="0"/>
          </a:p>
          <a:p>
            <a:r>
              <a:rPr lang="en-US" sz="2400" dirty="0" smtClean="0"/>
              <a:t>Final Badness: 14973</a:t>
            </a:r>
          </a:p>
          <a:p>
            <a:r>
              <a:rPr lang="en-US" sz="2400" dirty="0" smtClean="0"/>
              <a:t>Final Arrangement: [4,19,12,17,0,7,1,13,8,5,10,2,11,14,9,15,16,3,18,6]</a:t>
            </a:r>
          </a:p>
          <a:p>
            <a:endParaRPr lang="en-US" sz="2400" dirty="0"/>
          </a:p>
          <a:p>
            <a:r>
              <a:rPr lang="en-US" sz="2400" dirty="0" smtClean="0"/>
              <a:t>Without creating any new conflicts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345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88608" y="764273"/>
            <a:ext cx="6619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Improvements to  be made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470245" y="1787857"/>
            <a:ext cx="75472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More 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Balance conflicts and preferences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Badness calculator could use some tweaking based on preferences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Did not add a space constraint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Assigned slots based on start time – divide up the hours better</a:t>
            </a:r>
          </a:p>
        </p:txBody>
      </p:sp>
    </p:spTree>
    <p:extLst>
      <p:ext uri="{BB962C8B-B14F-4D97-AF65-F5344CB8AC3E}">
        <p14:creationId xmlns:p14="http://schemas.microsoft.com/office/powerpoint/2010/main" val="306080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7098" y="832513"/>
            <a:ext cx="53635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Real Life Situation </a:t>
            </a:r>
          </a:p>
          <a:p>
            <a:pPr algn="ctr"/>
            <a:r>
              <a:rPr lang="en-US" sz="3200" dirty="0" smtClean="0"/>
              <a:t>What would be different?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275463" y="2210937"/>
            <a:ext cx="4831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 smtClean="0"/>
              <a:t>Not every class has a final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 smtClean="0"/>
              <a:t>Students schedules will be different – not </a:t>
            </a:r>
            <a:r>
              <a:rPr lang="en-US" sz="2400" smtClean="0"/>
              <a:t>as random</a:t>
            </a: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0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3029" y="464457"/>
            <a:ext cx="93181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Goal: Create a better finals schedule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smtClean="0"/>
              <a:t>Avoiding student conflicts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 smtClean="0"/>
              <a:t>Prioritizing student preferences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430" y="3550722"/>
            <a:ext cx="1865086" cy="2543299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6" name="Straight Arrow Connector 5"/>
          <p:cNvCxnSpPr>
            <a:stCxn id="4" idx="3"/>
            <a:endCxn id="7" idx="1"/>
          </p:cNvCxnSpPr>
          <p:nvPr/>
        </p:nvCxnSpPr>
        <p:spPr>
          <a:xfrm>
            <a:off x="3697516" y="4822372"/>
            <a:ext cx="46888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6354" y="3412672"/>
            <a:ext cx="16192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7543" y="426064"/>
            <a:ext cx="1014548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Preprocessing</a:t>
            </a:r>
          </a:p>
          <a:p>
            <a:endParaRPr lang="en-US" sz="2400" dirty="0"/>
          </a:p>
          <a:p>
            <a:pPr marL="342900" indent="-342900">
              <a:buAutoNum type="arabicParenR"/>
            </a:pPr>
            <a:r>
              <a:rPr lang="en-US" sz="2400" dirty="0" smtClean="0"/>
              <a:t>Read course data from </a:t>
            </a:r>
            <a:r>
              <a:rPr lang="en-US" sz="2400" dirty="0" err="1" smtClean="0"/>
              <a:t>BookHolders</a:t>
            </a:r>
            <a:r>
              <a:rPr lang="en-US" sz="2400" dirty="0" smtClean="0"/>
              <a:t> API to generate a course schedule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Enroll students in courses via 2-2-1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Erase conflicts in student schedules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Create finals schedule via time for one section, conflict for multi section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187" y="3224212"/>
            <a:ext cx="2247900" cy="3457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218" y="3871232"/>
            <a:ext cx="1543050" cy="1466850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3558268" y="4604657"/>
            <a:ext cx="367891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5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551543"/>
            <a:ext cx="100874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Conflict Avoidance</a:t>
            </a:r>
          </a:p>
          <a:p>
            <a:endParaRPr lang="en-US" sz="2400" dirty="0"/>
          </a:p>
          <a:p>
            <a:r>
              <a:rPr lang="en-US" sz="2400" dirty="0" smtClean="0"/>
              <a:t>Uses Min-Conflicts Algorithm to minimize total number of student conflicts within schedule. A student conflict is defined as a student having two finals at the same time.</a:t>
            </a:r>
            <a:endParaRPr lang="en-US" sz="2400" dirty="0"/>
          </a:p>
        </p:txBody>
      </p:sp>
      <p:pic>
        <p:nvPicPr>
          <p:cNvPr id="2050" name="Picture 2" descr="http://cdn1.theodysseyonline.com/files/2015/11/19/635835465017155993-1182690299_stre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718" y="3284537"/>
            <a:ext cx="404812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3556000" y="3130096"/>
            <a:ext cx="4601029" cy="299493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686629" y="3149600"/>
            <a:ext cx="4470400" cy="297542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5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0401" y="405325"/>
            <a:ext cx="811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Preference Optimization</a:t>
            </a:r>
          </a:p>
          <a:p>
            <a:endParaRPr lang="en-US" sz="2400" dirty="0"/>
          </a:p>
          <a:p>
            <a:r>
              <a:rPr lang="en-US" sz="2400" dirty="0" smtClean="0"/>
              <a:t>Minimize badness in student schedules while avoiding new conflicts by swapping entire blocks around using a modified Min-Conflicts Algorithm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494970" y="2656114"/>
            <a:ext cx="3164115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Slot 1: </a:t>
            </a:r>
          </a:p>
          <a:p>
            <a:pPr algn="ctr"/>
            <a:r>
              <a:rPr lang="en-US" dirty="0" err="1"/>
              <a:t>Hist</a:t>
            </a:r>
            <a:r>
              <a:rPr lang="en-US" dirty="0"/>
              <a:t> 235: Age of Piracy</a:t>
            </a:r>
          </a:p>
          <a:p>
            <a:pPr algn="ctr"/>
            <a:r>
              <a:rPr lang="en-US" dirty="0"/>
              <a:t>Philo 421: Religion in Star Trek</a:t>
            </a:r>
          </a:p>
        </p:txBody>
      </p:sp>
      <p:sp>
        <p:nvSpPr>
          <p:cNvPr id="4" name="Rectangle 3"/>
          <p:cNvSpPr/>
          <p:nvPr/>
        </p:nvSpPr>
        <p:spPr>
          <a:xfrm>
            <a:off x="1494971" y="4172857"/>
            <a:ext cx="3164114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Slot 2:</a:t>
            </a:r>
          </a:p>
          <a:p>
            <a:pPr algn="ctr"/>
            <a:r>
              <a:rPr lang="en-US" dirty="0"/>
              <a:t>Army 007: Being Bond</a:t>
            </a:r>
          </a:p>
          <a:p>
            <a:pPr algn="ctr"/>
            <a:r>
              <a:rPr lang="en-US" dirty="0"/>
              <a:t>Nap 101: Afternoon Naps </a:t>
            </a:r>
          </a:p>
          <a:p>
            <a:pPr algn="ctr"/>
            <a:endParaRPr lang="en-US" dirty="0"/>
          </a:p>
        </p:txBody>
      </p:sp>
      <p:cxnSp>
        <p:nvCxnSpPr>
          <p:cNvPr id="6" name="Straight Arrow Connector 5"/>
          <p:cNvCxnSpPr>
            <a:endCxn id="11" idx="1"/>
          </p:cNvCxnSpPr>
          <p:nvPr/>
        </p:nvCxnSpPr>
        <p:spPr>
          <a:xfrm>
            <a:off x="4659085" y="3209108"/>
            <a:ext cx="3265715" cy="13064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3"/>
          </p:cNvCxnSpPr>
          <p:nvPr/>
        </p:nvCxnSpPr>
        <p:spPr>
          <a:xfrm flipV="1">
            <a:off x="4659085" y="3164115"/>
            <a:ext cx="3265716" cy="15203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924801" y="2721428"/>
            <a:ext cx="3236684" cy="950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Slot 1: </a:t>
            </a:r>
          </a:p>
          <a:p>
            <a:pPr algn="ctr"/>
            <a:r>
              <a:rPr lang="en-US" dirty="0" smtClean="0"/>
              <a:t>Army 007: Being Bond</a:t>
            </a:r>
          </a:p>
          <a:p>
            <a:pPr algn="ctr"/>
            <a:r>
              <a:rPr lang="en-US" dirty="0"/>
              <a:t>Nap 101: Afternoon Naps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924800" y="3958771"/>
            <a:ext cx="3236685" cy="1113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Slot 2: </a:t>
            </a:r>
          </a:p>
          <a:p>
            <a:pPr algn="ctr"/>
            <a:r>
              <a:rPr lang="en-US" dirty="0" err="1"/>
              <a:t>Hist</a:t>
            </a:r>
            <a:r>
              <a:rPr lang="en-US" dirty="0"/>
              <a:t> 235: Age of Piracy</a:t>
            </a:r>
          </a:p>
          <a:p>
            <a:pPr algn="ctr"/>
            <a:r>
              <a:rPr lang="en-US" dirty="0" smtClean="0"/>
              <a:t>Philo 421: Religion in Star Trek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12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9486" y="497114"/>
            <a:ext cx="1008742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Functional?</a:t>
            </a:r>
          </a:p>
          <a:p>
            <a:endParaRPr lang="en-US" dirty="0"/>
          </a:p>
          <a:p>
            <a:r>
              <a:rPr lang="en-US" sz="2400" dirty="0" smtClean="0"/>
              <a:t>Indeed! It would require as inputs from the university the following things: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Each student’s courses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Each student’s preferences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The master schedule of classes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818" y="2836216"/>
            <a:ext cx="5012191" cy="382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0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1016000"/>
            <a:ext cx="85779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Innovative?</a:t>
            </a:r>
          </a:p>
          <a:p>
            <a:endParaRPr lang="en-US" dirty="0"/>
          </a:p>
          <a:p>
            <a:r>
              <a:rPr lang="en-US" sz="2400" dirty="0" smtClean="0"/>
              <a:t>Absolutely! Most other finals algorithms only take into account conflict minimization, without worrying about student preferences</a:t>
            </a:r>
            <a:endParaRPr lang="en-US" sz="2400" dirty="0"/>
          </a:p>
        </p:txBody>
      </p:sp>
      <p:pic>
        <p:nvPicPr>
          <p:cNvPr id="4098" name="Picture 2" descr="http://shoutthoughts.com/wp-content/uploads/2014/03/Don%E2%80%99t-Miss-Out-On-Innovative-Business-Card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822" y="2897414"/>
            <a:ext cx="5177790" cy="344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05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566057"/>
            <a:ext cx="1046479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Impactful?</a:t>
            </a:r>
          </a:p>
          <a:p>
            <a:endParaRPr lang="en-US" dirty="0"/>
          </a:p>
          <a:p>
            <a:r>
              <a:rPr lang="en-US" sz="2400" dirty="0" smtClean="0"/>
              <a:t>Definitely! It could help improve finals schedule to make students happier. It could be applied to every college across the country, impacting millions of students.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521" y="3210605"/>
            <a:ext cx="4943021" cy="327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3314" y="885371"/>
            <a:ext cx="85344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Complex?</a:t>
            </a:r>
          </a:p>
          <a:p>
            <a:endParaRPr lang="en-US" dirty="0"/>
          </a:p>
          <a:p>
            <a:r>
              <a:rPr lang="en-US" sz="2400" dirty="0" smtClean="0"/>
              <a:t>You </a:t>
            </a:r>
            <a:r>
              <a:rPr lang="en-US" sz="2400" dirty="0" err="1" smtClean="0"/>
              <a:t>betcha</a:t>
            </a:r>
            <a:r>
              <a:rPr lang="en-US" sz="2400" dirty="0" smtClean="0"/>
              <a:t>! Just look at our code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489" y="2430236"/>
            <a:ext cx="7258050" cy="386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9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165</TotalTime>
  <Words>418</Words>
  <Application>Microsoft Office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Corbel</vt:lpstr>
      <vt:lpstr>Parallax</vt:lpstr>
      <vt:lpstr>Making Finals not as Bad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Finals not as Bad</dc:title>
  <dc:creator>Jesse Schloss</dc:creator>
  <cp:lastModifiedBy>Jesse Schloss</cp:lastModifiedBy>
  <cp:revision>27</cp:revision>
  <dcterms:created xsi:type="dcterms:W3CDTF">2016-02-14T14:44:40Z</dcterms:created>
  <dcterms:modified xsi:type="dcterms:W3CDTF">2016-02-14T20:17:41Z</dcterms:modified>
</cp:coreProperties>
</file>