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Falk" initials="JF" lastIdx="0" clrIdx="0">
    <p:extLst>
      <p:ext uri="{19B8F6BF-5375-455C-9EA6-DF929625EA0E}">
        <p15:presenceInfo xmlns:p15="http://schemas.microsoft.com/office/powerpoint/2012/main" userId="2654c76b6fee8a95" providerId="Windows Live"/>
      </p:ext>
    </p:extLst>
  </p:cmAuthor>
  <p:cmAuthor id="2" name="Jesse Schloss" initials="JS" lastIdx="2" clrIdx="1">
    <p:extLst>
      <p:ext uri="{19B8F6BF-5375-455C-9EA6-DF929625EA0E}">
        <p15:presenceInfo xmlns:p15="http://schemas.microsoft.com/office/powerpoint/2012/main" userId="Jesse Schlos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66" d="100"/>
          <a:sy n="66" d="100"/>
        </p:scale>
        <p:origin x="1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0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64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73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32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89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3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61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3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3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1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7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8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3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5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1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7929"/>
            <a:ext cx="9144000" cy="2387600"/>
          </a:xfrm>
        </p:spPr>
        <p:txBody>
          <a:bodyPr/>
          <a:lstStyle/>
          <a:p>
            <a:r>
              <a:rPr lang="en-US" dirty="0" smtClean="0"/>
              <a:t>Making Finals not as Bad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Jonathan Falk, Aaron </a:t>
            </a:r>
            <a:r>
              <a:rPr lang="en-US" dirty="0" err="1" smtClean="0"/>
              <a:t>Rumack</a:t>
            </a:r>
            <a:r>
              <a:rPr lang="en-US" dirty="0" smtClean="0"/>
              <a:t> and Jesse Schloss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3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0114" y="653143"/>
            <a:ext cx="959394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Scalable?</a:t>
            </a:r>
          </a:p>
          <a:p>
            <a:endParaRPr lang="en-US" dirty="0"/>
          </a:p>
          <a:p>
            <a:r>
              <a:rPr lang="en-US" sz="2400" dirty="0" smtClean="0"/>
              <a:t>Sure! We optimized all of our algorithms whenever possible, and with more computing power this algorithm could be run quite quickly. The only non-scalable part would be downloading all the information from the client.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112" y="2862889"/>
            <a:ext cx="5257574" cy="34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8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4972" y="740229"/>
            <a:ext cx="10029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Intuitive?</a:t>
            </a:r>
          </a:p>
          <a:p>
            <a:endParaRPr lang="en-US" sz="2800" dirty="0"/>
          </a:p>
          <a:p>
            <a:r>
              <a:rPr lang="en-US" sz="2400" dirty="0" smtClean="0"/>
              <a:t>At a high level, yup! The actual implementation gets pretty complex in places, but at a higher level the algorithm is intuitive and simple.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83" y="3051404"/>
            <a:ext cx="4760460" cy="356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9143" y="435429"/>
            <a:ext cx="95504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Results</a:t>
            </a:r>
          </a:p>
          <a:p>
            <a:endParaRPr lang="en-US" dirty="0"/>
          </a:p>
          <a:p>
            <a:r>
              <a:rPr lang="en-US" sz="2400" dirty="0" smtClean="0"/>
              <a:t>Initial Badness: 27529</a:t>
            </a:r>
          </a:p>
          <a:p>
            <a:r>
              <a:rPr lang="en-US" sz="2400" dirty="0" smtClean="0"/>
              <a:t>Initial Arrangement: [0,1,2,3,4,5,6,7,8,9,10,11,12,13,14,15,16,17,18,19]</a:t>
            </a:r>
          </a:p>
          <a:p>
            <a:endParaRPr lang="en-US" sz="2400" dirty="0"/>
          </a:p>
          <a:p>
            <a:r>
              <a:rPr lang="en-US" sz="2400" dirty="0" smtClean="0"/>
              <a:t>Final Badness: 14973</a:t>
            </a:r>
          </a:p>
          <a:p>
            <a:r>
              <a:rPr lang="en-US" sz="2400" dirty="0" smtClean="0"/>
              <a:t>Final Arrangement: [4,19,12,17,0,7,1,13,8,5,10,2,11,14,9,15,16,3,18,6]</a:t>
            </a:r>
          </a:p>
          <a:p>
            <a:endParaRPr lang="en-US" sz="2400" dirty="0"/>
          </a:p>
          <a:p>
            <a:r>
              <a:rPr lang="en-US" sz="2400" dirty="0" smtClean="0"/>
              <a:t>Without creating any new conflicts</a:t>
            </a:r>
            <a:endParaRPr lang="en-US" sz="2400" dirty="0"/>
          </a:p>
        </p:txBody>
      </p:sp>
      <p:pic>
        <p:nvPicPr>
          <p:cNvPr id="1026" name="Picture 2" descr="http://katielendel.com/wp-content/uploads/2015/08/o-SUCCESS-facebook-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486" y="4114800"/>
            <a:ext cx="48260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4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7943" y="377371"/>
            <a:ext cx="66040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Example Student:</a:t>
            </a:r>
          </a:p>
          <a:p>
            <a:endParaRPr lang="en-US" dirty="0"/>
          </a:p>
          <a:p>
            <a:r>
              <a:rPr lang="en-US" sz="2000" dirty="0" smtClean="0"/>
              <a:t>Courses Taken: </a:t>
            </a:r>
          </a:p>
          <a:p>
            <a:r>
              <a:rPr lang="en-US" sz="2000" dirty="0" smtClean="0"/>
              <a:t>1) PHIL 245</a:t>
            </a:r>
          </a:p>
          <a:p>
            <a:r>
              <a:rPr lang="en-US" sz="2000" dirty="0" smtClean="0"/>
              <a:t>2) PHIL 230</a:t>
            </a:r>
          </a:p>
          <a:p>
            <a:r>
              <a:rPr lang="en-US" sz="2000" dirty="0" smtClean="0"/>
              <a:t>3) EDHD 230</a:t>
            </a:r>
          </a:p>
          <a:p>
            <a:r>
              <a:rPr lang="en-US" sz="2000" dirty="0" smtClean="0"/>
              <a:t>4) AAST 389L</a:t>
            </a:r>
          </a:p>
          <a:p>
            <a:endParaRPr lang="en-US" sz="2000" dirty="0"/>
          </a:p>
          <a:p>
            <a:r>
              <a:rPr lang="en-US" sz="2000" dirty="0" smtClean="0"/>
              <a:t>Difficulty – 1,2,4,4</a:t>
            </a:r>
          </a:p>
          <a:p>
            <a:r>
              <a:rPr lang="en-US" sz="2000" dirty="0" smtClean="0"/>
              <a:t>Preferences – Earlier exams (importance 4), spread out by difficulty (importance 0), and spread out in general (importance 0).</a:t>
            </a:r>
          </a:p>
          <a:p>
            <a:r>
              <a:rPr lang="en-US" sz="2000" dirty="0" smtClean="0"/>
              <a:t>Slots to Avoid – 11 (importance 5), 3 (importance 1).</a:t>
            </a:r>
          </a:p>
          <a:p>
            <a:endParaRPr lang="en-US" sz="2000" dirty="0"/>
          </a:p>
          <a:p>
            <a:r>
              <a:rPr lang="en-US" sz="2000" dirty="0" smtClean="0"/>
              <a:t>Before Optimization – 11,16,6,4</a:t>
            </a:r>
          </a:p>
          <a:p>
            <a:r>
              <a:rPr lang="en-US" sz="2000" dirty="0" smtClean="0"/>
              <a:t>After Optimization – 2,16,1,0</a:t>
            </a:r>
          </a:p>
          <a:p>
            <a:endParaRPr lang="en-US" sz="2000" dirty="0"/>
          </a:p>
          <a:p>
            <a:r>
              <a:rPr lang="en-US" sz="2000" dirty="0" smtClean="0"/>
              <a:t>Got earlier exams and avoided the bad slots. The exams were closer together, but student did not care. </a:t>
            </a:r>
          </a:p>
        </p:txBody>
      </p:sp>
    </p:spTree>
    <p:extLst>
      <p:ext uri="{BB962C8B-B14F-4D97-AF65-F5344CB8AC3E}">
        <p14:creationId xmlns:p14="http://schemas.microsoft.com/office/powerpoint/2010/main" val="34709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8608" y="764273"/>
            <a:ext cx="661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Improvements to  be made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470245" y="1787857"/>
            <a:ext cx="75472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More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Balance conflicts and preferences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Badness calculator could use some tweaking based on preferences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Did not add a space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Assigned slots based on start time – divide up the hours better</a:t>
            </a:r>
          </a:p>
        </p:txBody>
      </p:sp>
    </p:spTree>
    <p:extLst>
      <p:ext uri="{BB962C8B-B14F-4D97-AF65-F5344CB8AC3E}">
        <p14:creationId xmlns:p14="http://schemas.microsoft.com/office/powerpoint/2010/main" val="30608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7098" y="832513"/>
            <a:ext cx="53635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Real Life Situation </a:t>
            </a:r>
          </a:p>
          <a:p>
            <a:pPr algn="ctr"/>
            <a:r>
              <a:rPr lang="en-US" sz="3200" dirty="0" smtClean="0"/>
              <a:t>What would be different?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75463" y="2210937"/>
            <a:ext cx="4831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smtClean="0"/>
              <a:t>Not every class has a final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smtClean="0"/>
              <a:t>Students schedules will be different – not </a:t>
            </a:r>
            <a:r>
              <a:rPr lang="en-US" sz="2400" smtClean="0"/>
              <a:t>as random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0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3029" y="464457"/>
            <a:ext cx="93181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Goal: Create a better finals schedule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Avoiding student conflicts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Prioritizing student preferences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30" y="3550722"/>
            <a:ext cx="1865086" cy="2543299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3697516" y="4822372"/>
            <a:ext cx="46888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354" y="3412672"/>
            <a:ext cx="16192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7543" y="426064"/>
            <a:ext cx="101454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Preprocessing</a:t>
            </a:r>
          </a:p>
          <a:p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 smtClean="0"/>
              <a:t>Read course data from </a:t>
            </a:r>
            <a:r>
              <a:rPr lang="en-US" sz="2400" dirty="0" err="1" smtClean="0"/>
              <a:t>BookHolders</a:t>
            </a:r>
            <a:r>
              <a:rPr lang="en-US" sz="2400" dirty="0" smtClean="0"/>
              <a:t> API to generate a course schedule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Enroll students in courses via 2-2-1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Erase conflicts in student schedules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Create finals schedule via time for one section, conflict for multi section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187" y="3224212"/>
            <a:ext cx="2247900" cy="3457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218" y="3871232"/>
            <a:ext cx="1543050" cy="146685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3558268" y="4604657"/>
            <a:ext cx="36789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5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551543"/>
            <a:ext cx="100874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Conflict Avoidance</a:t>
            </a:r>
          </a:p>
          <a:p>
            <a:endParaRPr lang="en-US" sz="2400" dirty="0"/>
          </a:p>
          <a:p>
            <a:r>
              <a:rPr lang="en-US" sz="2400" dirty="0" smtClean="0"/>
              <a:t>Uses Min-Conflicts Algorithm to minimize total number of student conflicts within schedule. A student conflict is defined as a student having two finals at the same time.</a:t>
            </a:r>
            <a:endParaRPr lang="en-US" sz="2400" dirty="0"/>
          </a:p>
        </p:txBody>
      </p:sp>
      <p:pic>
        <p:nvPicPr>
          <p:cNvPr id="2050" name="Picture 2" descr="http://cdn1.theodysseyonline.com/files/2015/11/19/635835465017155993-1182690299_str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718" y="3284537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3556000" y="3130096"/>
            <a:ext cx="4601029" cy="29949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86629" y="3149600"/>
            <a:ext cx="4470400" cy="297542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5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0401" y="405325"/>
            <a:ext cx="811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Preference Optimization</a:t>
            </a:r>
          </a:p>
          <a:p>
            <a:endParaRPr lang="en-US" sz="2400" dirty="0"/>
          </a:p>
          <a:p>
            <a:r>
              <a:rPr lang="en-US" sz="2400" dirty="0" smtClean="0"/>
              <a:t>Minimize badness in student schedules while avoiding new conflicts by swapping entire blocks around using a modified Min-Conflicts Algorithm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494970" y="2656114"/>
            <a:ext cx="3164115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 1: </a:t>
            </a:r>
          </a:p>
          <a:p>
            <a:pPr algn="ctr"/>
            <a:r>
              <a:rPr lang="en-US" dirty="0" err="1"/>
              <a:t>Hist</a:t>
            </a:r>
            <a:r>
              <a:rPr lang="en-US" dirty="0"/>
              <a:t> 235: Age of Piracy</a:t>
            </a:r>
          </a:p>
          <a:p>
            <a:pPr algn="ctr"/>
            <a:r>
              <a:rPr lang="en-US" dirty="0"/>
              <a:t>Philo 421: Religion in Star Trek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4971" y="4172857"/>
            <a:ext cx="3164114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 2:</a:t>
            </a:r>
          </a:p>
          <a:p>
            <a:pPr algn="ctr"/>
            <a:r>
              <a:rPr lang="en-US" dirty="0"/>
              <a:t>Army 007: Being Bond</a:t>
            </a:r>
          </a:p>
          <a:p>
            <a:pPr algn="ctr"/>
            <a:r>
              <a:rPr lang="en-US" dirty="0"/>
              <a:t>Nap 101: Afternoon Naps 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endCxn id="11" idx="1"/>
          </p:cNvCxnSpPr>
          <p:nvPr/>
        </p:nvCxnSpPr>
        <p:spPr>
          <a:xfrm>
            <a:off x="4659085" y="3209108"/>
            <a:ext cx="3265715" cy="13064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4659085" y="3164115"/>
            <a:ext cx="3265716" cy="1520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924801" y="2721428"/>
            <a:ext cx="3236684" cy="950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 1: </a:t>
            </a:r>
          </a:p>
          <a:p>
            <a:pPr algn="ctr"/>
            <a:r>
              <a:rPr lang="en-US" dirty="0" smtClean="0"/>
              <a:t>Army 007: Being Bond</a:t>
            </a:r>
          </a:p>
          <a:p>
            <a:pPr algn="ctr"/>
            <a:r>
              <a:rPr lang="en-US" dirty="0"/>
              <a:t>Nap 101: Afternoon Naps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24800" y="3958771"/>
            <a:ext cx="3236685" cy="111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 2: </a:t>
            </a:r>
          </a:p>
          <a:p>
            <a:pPr algn="ctr"/>
            <a:r>
              <a:rPr lang="en-US" dirty="0" err="1"/>
              <a:t>Hist</a:t>
            </a:r>
            <a:r>
              <a:rPr lang="en-US" dirty="0"/>
              <a:t> 235: Age of Piracy</a:t>
            </a:r>
          </a:p>
          <a:p>
            <a:pPr algn="ctr"/>
            <a:r>
              <a:rPr lang="en-US" dirty="0" smtClean="0"/>
              <a:t>Philo 421: Religion in Star Trek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2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9486" y="497114"/>
            <a:ext cx="1008742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Functional?</a:t>
            </a:r>
          </a:p>
          <a:p>
            <a:endParaRPr lang="en-US" dirty="0"/>
          </a:p>
          <a:p>
            <a:r>
              <a:rPr lang="en-US" sz="2400" dirty="0" smtClean="0"/>
              <a:t>Indeed! It would require as inputs from the university the following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Each student’s courses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Each student’s preferences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master schedule of classes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818" y="2836216"/>
            <a:ext cx="5012191" cy="38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0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016000"/>
            <a:ext cx="85779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Innovative?</a:t>
            </a:r>
          </a:p>
          <a:p>
            <a:endParaRPr lang="en-US" dirty="0"/>
          </a:p>
          <a:p>
            <a:r>
              <a:rPr lang="en-US" sz="2400" dirty="0" smtClean="0"/>
              <a:t>Absolutely! Most other finals algorithms only take into account conflict minimization, without worrying about student preferences</a:t>
            </a:r>
            <a:endParaRPr lang="en-US" sz="2400" dirty="0"/>
          </a:p>
        </p:txBody>
      </p:sp>
      <p:pic>
        <p:nvPicPr>
          <p:cNvPr id="4098" name="Picture 2" descr="http://shoutthoughts.com/wp-content/uploads/2014/03/Don%E2%80%99t-Miss-Out-On-Innovative-Business-Car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822" y="2897414"/>
            <a:ext cx="5177790" cy="344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5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566057"/>
            <a:ext cx="104647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Impactful?</a:t>
            </a:r>
          </a:p>
          <a:p>
            <a:endParaRPr lang="en-US" dirty="0"/>
          </a:p>
          <a:p>
            <a:r>
              <a:rPr lang="en-US" sz="2400" dirty="0" smtClean="0"/>
              <a:t>Definitely! It could help improve finals schedule to make students happier. It could be applied to every college across the country, impacting millions of students.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521" y="3210605"/>
            <a:ext cx="4943021" cy="32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3314" y="885371"/>
            <a:ext cx="8534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Complex?</a:t>
            </a:r>
          </a:p>
          <a:p>
            <a:endParaRPr lang="en-US" dirty="0"/>
          </a:p>
          <a:p>
            <a:r>
              <a:rPr lang="en-US" sz="2400" dirty="0" smtClean="0"/>
              <a:t>You </a:t>
            </a:r>
            <a:r>
              <a:rPr lang="en-US" sz="2400" dirty="0" err="1" smtClean="0"/>
              <a:t>betcha</a:t>
            </a:r>
            <a:r>
              <a:rPr lang="en-US" sz="2400" dirty="0" smtClean="0"/>
              <a:t>! Just look at our code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489" y="2430236"/>
            <a:ext cx="7258050" cy="38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196</TotalTime>
  <Words>511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Making Finals not as Bad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Finals not as Bad</dc:title>
  <dc:creator>Jesse Schloss</dc:creator>
  <cp:lastModifiedBy>Jesse Schloss</cp:lastModifiedBy>
  <cp:revision>32</cp:revision>
  <dcterms:created xsi:type="dcterms:W3CDTF">2016-02-14T14:44:40Z</dcterms:created>
  <dcterms:modified xsi:type="dcterms:W3CDTF">2016-02-14T20:48:14Z</dcterms:modified>
</cp:coreProperties>
</file>