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80208" y="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2CC"/>
                </a:solidFill>
              </a:rPr>
              <a:t>HELP! Wildfire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24025" y="672150"/>
            <a:ext cx="8520600" cy="193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>
                <a:solidFill>
                  <a:srgbClr val="FF0000"/>
                </a:solidFill>
              </a:rPr>
              <a:t>100 mil incêndios selvagens só nos EUA.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24025" y="2043800"/>
            <a:ext cx="8520600" cy="7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800">
                <a:solidFill>
                  <a:srgbClr val="FF0000"/>
                </a:solidFill>
              </a:rPr>
              <a:t>mais de 9 milhões de acres afetados.</a:t>
            </a:r>
            <a:r>
              <a:rPr lang="pt-BR" sz="280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335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rgbClr val="FF0000"/>
                </a:solidFill>
              </a:rPr>
              <a:t>Fator Econômico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550" y="1152474"/>
            <a:ext cx="5438409" cy="35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052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Apenas nos EUA…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1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solidFill>
                  <a:srgbClr val="FF0000"/>
                </a:solidFill>
              </a:rPr>
              <a:t>E o resto do mundo?!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132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Como prevenir?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042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Formas de monitorar.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ide1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75" y="1152475"/>
            <a:ext cx="2866449" cy="34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de2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275" y="1152475"/>
            <a:ext cx="1956250" cy="146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de 4.PNG"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524" y="2648075"/>
            <a:ext cx="2395150" cy="19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