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5"/>
  </p:notesMasterIdLst>
  <p:sldIdLst>
    <p:sldId id="256"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Gill Sans MT" panose="020B0502020104020203" pitchFamily="34" charset="77"/>
      <p:regular r:id="rId36"/>
      <p:bold r:id="rId37"/>
      <p:italic r:id="rId38"/>
      <p:boldItalic r:id="rId39"/>
    </p:embeddedFont>
    <p:embeddedFont>
      <p:font typeface="Impact" panose="020B0806030902050204" pitchFamily="34" charset="0"/>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20" d="100"/>
          <a:sy n="120" d="100"/>
        </p:scale>
        <p:origin x="200" y="7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D41C6-00D1-4545-A016-5E83624D5233}"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BF73D66-4846-4042-9738-72E761480389}">
      <dgm:prSet custT="1"/>
      <dgm:spPr/>
      <dgm:t>
        <a:bodyPr/>
        <a:lstStyle/>
        <a:p>
          <a:r>
            <a:rPr lang="en-GB" sz="1200" dirty="0"/>
            <a:t>Game Organiser will register and can login after verified by the admin</a:t>
          </a:r>
          <a:endParaRPr lang="en-US" sz="1200" dirty="0"/>
        </a:p>
      </dgm:t>
    </dgm:pt>
    <dgm:pt modelId="{90D43D98-13CC-4E56-90F6-3BA9BDA63D1D}" type="parTrans" cxnId="{F918ABC8-946C-4EC0-84B9-D697001BD2E5}">
      <dgm:prSet/>
      <dgm:spPr/>
      <dgm:t>
        <a:bodyPr/>
        <a:lstStyle/>
        <a:p>
          <a:endParaRPr lang="en-US"/>
        </a:p>
      </dgm:t>
    </dgm:pt>
    <dgm:pt modelId="{B5BAE9AC-C724-4BF5-85D4-F5EB2E4E43F6}" type="sibTrans" cxnId="{F918ABC8-946C-4EC0-84B9-D697001BD2E5}">
      <dgm:prSet phldrT="1" phldr="0"/>
      <dgm:spPr/>
      <dgm:t>
        <a:bodyPr/>
        <a:lstStyle/>
        <a:p>
          <a:r>
            <a:rPr lang="en-US"/>
            <a:t>1</a:t>
          </a:r>
        </a:p>
      </dgm:t>
    </dgm:pt>
    <dgm:pt modelId="{438898CE-33A6-4765-B506-30D503634692}">
      <dgm:prSet custT="1"/>
      <dgm:spPr/>
      <dgm:t>
        <a:bodyPr/>
        <a:lstStyle/>
        <a:p>
          <a:r>
            <a:rPr lang="en-GB" sz="1200" dirty="0"/>
            <a:t>Game Organiser View time slots and book the time slot for a game</a:t>
          </a:r>
          <a:endParaRPr lang="en-US" sz="1200" dirty="0"/>
        </a:p>
      </dgm:t>
    </dgm:pt>
    <dgm:pt modelId="{87473359-9E6C-4076-A013-3552F09B0E0A}" type="parTrans" cxnId="{FD2CC032-C962-4136-A6F2-66B751F8D85D}">
      <dgm:prSet/>
      <dgm:spPr/>
      <dgm:t>
        <a:bodyPr/>
        <a:lstStyle/>
        <a:p>
          <a:endParaRPr lang="en-US"/>
        </a:p>
      </dgm:t>
    </dgm:pt>
    <dgm:pt modelId="{52E206DC-A312-46DD-88E0-3A1010EAAE24}" type="sibTrans" cxnId="{FD2CC032-C962-4136-A6F2-66B751F8D85D}">
      <dgm:prSet phldrT="2" phldr="0"/>
      <dgm:spPr/>
      <dgm:t>
        <a:bodyPr/>
        <a:lstStyle/>
        <a:p>
          <a:r>
            <a:rPr lang="en-US"/>
            <a:t>2</a:t>
          </a:r>
        </a:p>
      </dgm:t>
    </dgm:pt>
    <dgm:pt modelId="{EE749886-028F-4E28-A630-29E2789ED192}">
      <dgm:prSet custT="1"/>
      <dgm:spPr/>
      <dgm:t>
        <a:bodyPr/>
        <a:lstStyle/>
        <a:p>
          <a:r>
            <a:rPr lang="en-GB" sz="1200" dirty="0"/>
            <a:t>Game Organiser view the game schedule, Add tickets and define if there is couple seat or not</a:t>
          </a:r>
          <a:endParaRPr lang="en-US" sz="1200" dirty="0"/>
        </a:p>
      </dgm:t>
    </dgm:pt>
    <dgm:pt modelId="{7E08A7FB-2AD5-463C-A3CD-A4E5A7EBD416}" type="parTrans" cxnId="{7094A26D-A8A2-4DE7-A0E7-5845B185340A}">
      <dgm:prSet/>
      <dgm:spPr/>
      <dgm:t>
        <a:bodyPr/>
        <a:lstStyle/>
        <a:p>
          <a:endParaRPr lang="en-US"/>
        </a:p>
      </dgm:t>
    </dgm:pt>
    <dgm:pt modelId="{0994D62A-EDDB-4F46-9EA6-D64C17D525A5}" type="sibTrans" cxnId="{7094A26D-A8A2-4DE7-A0E7-5845B185340A}">
      <dgm:prSet phldrT="3" phldr="0"/>
      <dgm:spPr/>
      <dgm:t>
        <a:bodyPr/>
        <a:lstStyle/>
        <a:p>
          <a:r>
            <a:rPr lang="en-US"/>
            <a:t>3</a:t>
          </a:r>
        </a:p>
      </dgm:t>
    </dgm:pt>
    <dgm:pt modelId="{75AE15B1-76B0-4F88-9A7F-5C7946F1E436}">
      <dgm:prSet custT="1"/>
      <dgm:spPr/>
      <dgm:t>
        <a:bodyPr/>
        <a:lstStyle/>
        <a:p>
          <a:r>
            <a:rPr lang="en-GB" sz="1200" dirty="0"/>
            <a:t>Game Organiser can view the ticket details and can view the booking made by the customers</a:t>
          </a:r>
          <a:endParaRPr lang="en-US" sz="1200" dirty="0"/>
        </a:p>
      </dgm:t>
    </dgm:pt>
    <dgm:pt modelId="{FEF8FC84-6315-4CBD-8563-6BD0C5A0969C}" type="parTrans" cxnId="{966B2699-B283-4096-BE59-D6D5317ED0F1}">
      <dgm:prSet/>
      <dgm:spPr/>
      <dgm:t>
        <a:bodyPr/>
        <a:lstStyle/>
        <a:p>
          <a:endParaRPr lang="en-US"/>
        </a:p>
      </dgm:t>
    </dgm:pt>
    <dgm:pt modelId="{4DD59822-9EB1-4852-B0BF-7D1E521451EA}" type="sibTrans" cxnId="{966B2699-B283-4096-BE59-D6D5317ED0F1}">
      <dgm:prSet phldrT="4" phldr="0"/>
      <dgm:spPr/>
      <dgm:t>
        <a:bodyPr/>
        <a:lstStyle/>
        <a:p>
          <a:r>
            <a:rPr lang="en-US"/>
            <a:t>4</a:t>
          </a:r>
        </a:p>
      </dgm:t>
    </dgm:pt>
    <dgm:pt modelId="{75E1C084-52A1-8444-9563-85E96B0D1E5E}" type="pres">
      <dgm:prSet presAssocID="{A3BD41C6-00D1-4545-A016-5E83624D5233}" presName="Name0" presStyleCnt="0">
        <dgm:presLayoutVars>
          <dgm:animLvl val="lvl"/>
          <dgm:resizeHandles val="exact"/>
        </dgm:presLayoutVars>
      </dgm:prSet>
      <dgm:spPr/>
    </dgm:pt>
    <dgm:pt modelId="{D335E66D-18E0-F741-AF6C-69154ADCFC45}" type="pres">
      <dgm:prSet presAssocID="{CBF73D66-4846-4042-9738-72E761480389}" presName="compositeNode" presStyleCnt="0">
        <dgm:presLayoutVars>
          <dgm:bulletEnabled val="1"/>
        </dgm:presLayoutVars>
      </dgm:prSet>
      <dgm:spPr/>
    </dgm:pt>
    <dgm:pt modelId="{6AD0D780-2A30-E748-8CFD-F1A8C71DA79D}" type="pres">
      <dgm:prSet presAssocID="{CBF73D66-4846-4042-9738-72E761480389}" presName="bgRect" presStyleLbl="bgAccFollowNode1" presStyleIdx="0" presStyleCnt="4"/>
      <dgm:spPr/>
    </dgm:pt>
    <dgm:pt modelId="{E1110786-12EF-1546-8F43-826464A5E50E}" type="pres">
      <dgm:prSet presAssocID="{B5BAE9AC-C724-4BF5-85D4-F5EB2E4E43F6}" presName="sibTransNodeCircle" presStyleLbl="alignNode1" presStyleIdx="0" presStyleCnt="8">
        <dgm:presLayoutVars>
          <dgm:chMax val="0"/>
          <dgm:bulletEnabled/>
        </dgm:presLayoutVars>
      </dgm:prSet>
      <dgm:spPr/>
    </dgm:pt>
    <dgm:pt modelId="{9AAAD939-86D7-0D44-AEBF-59382453597C}" type="pres">
      <dgm:prSet presAssocID="{CBF73D66-4846-4042-9738-72E761480389}" presName="bottomLine" presStyleLbl="alignNode1" presStyleIdx="1" presStyleCnt="8">
        <dgm:presLayoutVars/>
      </dgm:prSet>
      <dgm:spPr/>
    </dgm:pt>
    <dgm:pt modelId="{92A37FB3-603C-884D-B323-189FC6D88799}" type="pres">
      <dgm:prSet presAssocID="{CBF73D66-4846-4042-9738-72E761480389}" presName="nodeText" presStyleLbl="bgAccFollowNode1" presStyleIdx="0" presStyleCnt="4">
        <dgm:presLayoutVars>
          <dgm:bulletEnabled val="1"/>
        </dgm:presLayoutVars>
      </dgm:prSet>
      <dgm:spPr/>
    </dgm:pt>
    <dgm:pt modelId="{F3FCD0F0-AE24-4B43-8018-0CD6557A4751}" type="pres">
      <dgm:prSet presAssocID="{B5BAE9AC-C724-4BF5-85D4-F5EB2E4E43F6}" presName="sibTrans" presStyleCnt="0"/>
      <dgm:spPr/>
    </dgm:pt>
    <dgm:pt modelId="{74A9CDB3-914F-AF4F-9D77-4E5473967E71}" type="pres">
      <dgm:prSet presAssocID="{438898CE-33A6-4765-B506-30D503634692}" presName="compositeNode" presStyleCnt="0">
        <dgm:presLayoutVars>
          <dgm:bulletEnabled val="1"/>
        </dgm:presLayoutVars>
      </dgm:prSet>
      <dgm:spPr/>
    </dgm:pt>
    <dgm:pt modelId="{1AE11B3F-95A9-4941-85E3-77D28BA16403}" type="pres">
      <dgm:prSet presAssocID="{438898CE-33A6-4765-B506-30D503634692}" presName="bgRect" presStyleLbl="bgAccFollowNode1" presStyleIdx="1" presStyleCnt="4"/>
      <dgm:spPr/>
    </dgm:pt>
    <dgm:pt modelId="{321A0AF3-302C-CF41-85AA-1B85969B5D86}" type="pres">
      <dgm:prSet presAssocID="{52E206DC-A312-46DD-88E0-3A1010EAAE24}" presName="sibTransNodeCircle" presStyleLbl="alignNode1" presStyleIdx="2" presStyleCnt="8">
        <dgm:presLayoutVars>
          <dgm:chMax val="0"/>
          <dgm:bulletEnabled/>
        </dgm:presLayoutVars>
      </dgm:prSet>
      <dgm:spPr/>
    </dgm:pt>
    <dgm:pt modelId="{5413FDA4-58FC-9B4A-A8F3-932AAA17B090}" type="pres">
      <dgm:prSet presAssocID="{438898CE-33A6-4765-B506-30D503634692}" presName="bottomLine" presStyleLbl="alignNode1" presStyleIdx="3" presStyleCnt="8">
        <dgm:presLayoutVars/>
      </dgm:prSet>
      <dgm:spPr/>
    </dgm:pt>
    <dgm:pt modelId="{F0C96397-CBB1-1F4D-838F-4857D3525B0C}" type="pres">
      <dgm:prSet presAssocID="{438898CE-33A6-4765-B506-30D503634692}" presName="nodeText" presStyleLbl="bgAccFollowNode1" presStyleIdx="1" presStyleCnt="4">
        <dgm:presLayoutVars>
          <dgm:bulletEnabled val="1"/>
        </dgm:presLayoutVars>
      </dgm:prSet>
      <dgm:spPr/>
    </dgm:pt>
    <dgm:pt modelId="{437ECD94-93CA-D047-BF1C-504044B34C30}" type="pres">
      <dgm:prSet presAssocID="{52E206DC-A312-46DD-88E0-3A1010EAAE24}" presName="sibTrans" presStyleCnt="0"/>
      <dgm:spPr/>
    </dgm:pt>
    <dgm:pt modelId="{C86D3940-877F-F24C-BEF6-9739B9BD8A0F}" type="pres">
      <dgm:prSet presAssocID="{EE749886-028F-4E28-A630-29E2789ED192}" presName="compositeNode" presStyleCnt="0">
        <dgm:presLayoutVars>
          <dgm:bulletEnabled val="1"/>
        </dgm:presLayoutVars>
      </dgm:prSet>
      <dgm:spPr/>
    </dgm:pt>
    <dgm:pt modelId="{AEAAACB8-69AE-0843-ADFB-0BD115BE087B}" type="pres">
      <dgm:prSet presAssocID="{EE749886-028F-4E28-A630-29E2789ED192}" presName="bgRect" presStyleLbl="bgAccFollowNode1" presStyleIdx="2" presStyleCnt="4"/>
      <dgm:spPr/>
    </dgm:pt>
    <dgm:pt modelId="{30AE9EC9-E88E-3E47-A691-E0FD9E6C6B94}" type="pres">
      <dgm:prSet presAssocID="{0994D62A-EDDB-4F46-9EA6-D64C17D525A5}" presName="sibTransNodeCircle" presStyleLbl="alignNode1" presStyleIdx="4" presStyleCnt="8">
        <dgm:presLayoutVars>
          <dgm:chMax val="0"/>
          <dgm:bulletEnabled/>
        </dgm:presLayoutVars>
      </dgm:prSet>
      <dgm:spPr/>
    </dgm:pt>
    <dgm:pt modelId="{F87EA243-C2A0-5D4E-95EC-8BA039EE95C2}" type="pres">
      <dgm:prSet presAssocID="{EE749886-028F-4E28-A630-29E2789ED192}" presName="bottomLine" presStyleLbl="alignNode1" presStyleIdx="5" presStyleCnt="8">
        <dgm:presLayoutVars/>
      </dgm:prSet>
      <dgm:spPr/>
    </dgm:pt>
    <dgm:pt modelId="{58A0B5CE-B0B1-C542-B026-AE5C68D297B7}" type="pres">
      <dgm:prSet presAssocID="{EE749886-028F-4E28-A630-29E2789ED192}" presName="nodeText" presStyleLbl="bgAccFollowNode1" presStyleIdx="2" presStyleCnt="4">
        <dgm:presLayoutVars>
          <dgm:bulletEnabled val="1"/>
        </dgm:presLayoutVars>
      </dgm:prSet>
      <dgm:spPr/>
    </dgm:pt>
    <dgm:pt modelId="{8624777B-26A1-7648-B538-4F4C448DCE54}" type="pres">
      <dgm:prSet presAssocID="{0994D62A-EDDB-4F46-9EA6-D64C17D525A5}" presName="sibTrans" presStyleCnt="0"/>
      <dgm:spPr/>
    </dgm:pt>
    <dgm:pt modelId="{CEA1DE19-7499-4A48-B763-5D63B39DA3E0}" type="pres">
      <dgm:prSet presAssocID="{75AE15B1-76B0-4F88-9A7F-5C7946F1E436}" presName="compositeNode" presStyleCnt="0">
        <dgm:presLayoutVars>
          <dgm:bulletEnabled val="1"/>
        </dgm:presLayoutVars>
      </dgm:prSet>
      <dgm:spPr/>
    </dgm:pt>
    <dgm:pt modelId="{27FDF116-B394-D442-9997-866C26A75515}" type="pres">
      <dgm:prSet presAssocID="{75AE15B1-76B0-4F88-9A7F-5C7946F1E436}" presName="bgRect" presStyleLbl="bgAccFollowNode1" presStyleIdx="3" presStyleCnt="4"/>
      <dgm:spPr/>
    </dgm:pt>
    <dgm:pt modelId="{29E41837-944B-B64F-8FE1-527F5A129724}" type="pres">
      <dgm:prSet presAssocID="{4DD59822-9EB1-4852-B0BF-7D1E521451EA}" presName="sibTransNodeCircle" presStyleLbl="alignNode1" presStyleIdx="6" presStyleCnt="8">
        <dgm:presLayoutVars>
          <dgm:chMax val="0"/>
          <dgm:bulletEnabled/>
        </dgm:presLayoutVars>
      </dgm:prSet>
      <dgm:spPr/>
    </dgm:pt>
    <dgm:pt modelId="{638801FE-F451-CE4C-9C58-C5D31D5E263D}" type="pres">
      <dgm:prSet presAssocID="{75AE15B1-76B0-4F88-9A7F-5C7946F1E436}" presName="bottomLine" presStyleLbl="alignNode1" presStyleIdx="7" presStyleCnt="8">
        <dgm:presLayoutVars/>
      </dgm:prSet>
      <dgm:spPr/>
    </dgm:pt>
    <dgm:pt modelId="{2904AF8B-D28F-0543-A268-E728A2A8A498}" type="pres">
      <dgm:prSet presAssocID="{75AE15B1-76B0-4F88-9A7F-5C7946F1E436}" presName="nodeText" presStyleLbl="bgAccFollowNode1" presStyleIdx="3" presStyleCnt="4">
        <dgm:presLayoutVars>
          <dgm:bulletEnabled val="1"/>
        </dgm:presLayoutVars>
      </dgm:prSet>
      <dgm:spPr/>
    </dgm:pt>
  </dgm:ptLst>
  <dgm:cxnLst>
    <dgm:cxn modelId="{A5E9B413-538C-F146-9D20-85E75EB68AD1}" type="presOf" srcId="{75AE15B1-76B0-4F88-9A7F-5C7946F1E436}" destId="{27FDF116-B394-D442-9997-866C26A75515}" srcOrd="0" destOrd="0" presId="urn:microsoft.com/office/officeart/2016/7/layout/BasicLinearProcessNumbered"/>
    <dgm:cxn modelId="{FD5C9629-91E8-8148-8C9F-4FE71A4E20B1}" type="presOf" srcId="{438898CE-33A6-4765-B506-30D503634692}" destId="{1AE11B3F-95A9-4941-85E3-77D28BA16403}" srcOrd="0" destOrd="0" presId="urn:microsoft.com/office/officeart/2016/7/layout/BasicLinearProcessNumbered"/>
    <dgm:cxn modelId="{FD2CC032-C962-4136-A6F2-66B751F8D85D}" srcId="{A3BD41C6-00D1-4545-A016-5E83624D5233}" destId="{438898CE-33A6-4765-B506-30D503634692}" srcOrd="1" destOrd="0" parTransId="{87473359-9E6C-4076-A013-3552F09B0E0A}" sibTransId="{52E206DC-A312-46DD-88E0-3A1010EAAE24}"/>
    <dgm:cxn modelId="{B8F8BD5D-A5B2-F24A-9362-EC7B52234A73}" type="presOf" srcId="{EE749886-028F-4E28-A630-29E2789ED192}" destId="{AEAAACB8-69AE-0843-ADFB-0BD115BE087B}" srcOrd="0" destOrd="0" presId="urn:microsoft.com/office/officeart/2016/7/layout/BasicLinearProcessNumbered"/>
    <dgm:cxn modelId="{F00FD56B-6F9B-BE49-A4E0-4CE5C8200EBC}" type="presOf" srcId="{0994D62A-EDDB-4F46-9EA6-D64C17D525A5}" destId="{30AE9EC9-E88E-3E47-A691-E0FD9E6C6B94}" srcOrd="0" destOrd="0" presId="urn:microsoft.com/office/officeart/2016/7/layout/BasicLinearProcessNumbered"/>
    <dgm:cxn modelId="{7094A26D-A8A2-4DE7-A0E7-5845B185340A}" srcId="{A3BD41C6-00D1-4545-A016-5E83624D5233}" destId="{EE749886-028F-4E28-A630-29E2789ED192}" srcOrd="2" destOrd="0" parTransId="{7E08A7FB-2AD5-463C-A3CD-A4E5A7EBD416}" sibTransId="{0994D62A-EDDB-4F46-9EA6-D64C17D525A5}"/>
    <dgm:cxn modelId="{61F1757D-4BCC-B949-93F1-F25262CE3718}" type="presOf" srcId="{438898CE-33A6-4765-B506-30D503634692}" destId="{F0C96397-CBB1-1F4D-838F-4857D3525B0C}" srcOrd="1" destOrd="0" presId="urn:microsoft.com/office/officeart/2016/7/layout/BasicLinearProcessNumbered"/>
    <dgm:cxn modelId="{966B2699-B283-4096-BE59-D6D5317ED0F1}" srcId="{A3BD41C6-00D1-4545-A016-5E83624D5233}" destId="{75AE15B1-76B0-4F88-9A7F-5C7946F1E436}" srcOrd="3" destOrd="0" parTransId="{FEF8FC84-6315-4CBD-8563-6BD0C5A0969C}" sibTransId="{4DD59822-9EB1-4852-B0BF-7D1E521451EA}"/>
    <dgm:cxn modelId="{1F7BD5A4-BB47-F449-BA53-36243EE93815}" type="presOf" srcId="{52E206DC-A312-46DD-88E0-3A1010EAAE24}" destId="{321A0AF3-302C-CF41-85AA-1B85969B5D86}" srcOrd="0" destOrd="0" presId="urn:microsoft.com/office/officeart/2016/7/layout/BasicLinearProcessNumbered"/>
    <dgm:cxn modelId="{43F73BA5-CA12-E246-8C37-07942E6644E9}" type="presOf" srcId="{CBF73D66-4846-4042-9738-72E761480389}" destId="{92A37FB3-603C-884D-B323-189FC6D88799}" srcOrd="1" destOrd="0" presId="urn:microsoft.com/office/officeart/2016/7/layout/BasicLinearProcessNumbered"/>
    <dgm:cxn modelId="{94A85BB5-51F7-2748-9BCB-A2BFCA435C1B}" type="presOf" srcId="{EE749886-028F-4E28-A630-29E2789ED192}" destId="{58A0B5CE-B0B1-C542-B026-AE5C68D297B7}" srcOrd="1" destOrd="0" presId="urn:microsoft.com/office/officeart/2016/7/layout/BasicLinearProcessNumbered"/>
    <dgm:cxn modelId="{B89A4CBD-F8C0-CB47-B613-AA7754626A1C}" type="presOf" srcId="{B5BAE9AC-C724-4BF5-85D4-F5EB2E4E43F6}" destId="{E1110786-12EF-1546-8F43-826464A5E50E}" srcOrd="0" destOrd="0" presId="urn:microsoft.com/office/officeart/2016/7/layout/BasicLinearProcessNumbered"/>
    <dgm:cxn modelId="{F918ABC8-946C-4EC0-84B9-D697001BD2E5}" srcId="{A3BD41C6-00D1-4545-A016-5E83624D5233}" destId="{CBF73D66-4846-4042-9738-72E761480389}" srcOrd="0" destOrd="0" parTransId="{90D43D98-13CC-4E56-90F6-3BA9BDA63D1D}" sibTransId="{B5BAE9AC-C724-4BF5-85D4-F5EB2E4E43F6}"/>
    <dgm:cxn modelId="{3FF151CE-EBC6-E249-BFFA-89326924B6B1}" type="presOf" srcId="{CBF73D66-4846-4042-9738-72E761480389}" destId="{6AD0D780-2A30-E748-8CFD-F1A8C71DA79D}" srcOrd="0" destOrd="0" presId="urn:microsoft.com/office/officeart/2016/7/layout/BasicLinearProcessNumbered"/>
    <dgm:cxn modelId="{E64D2DE3-E5A8-4146-83FF-310527EDBF04}" type="presOf" srcId="{4DD59822-9EB1-4852-B0BF-7D1E521451EA}" destId="{29E41837-944B-B64F-8FE1-527F5A129724}" srcOrd="0" destOrd="0" presId="urn:microsoft.com/office/officeart/2016/7/layout/BasicLinearProcessNumbered"/>
    <dgm:cxn modelId="{90BD1AE4-F9F8-5B46-A232-16A739A31BF0}" type="presOf" srcId="{A3BD41C6-00D1-4545-A016-5E83624D5233}" destId="{75E1C084-52A1-8444-9563-85E96B0D1E5E}" srcOrd="0" destOrd="0" presId="urn:microsoft.com/office/officeart/2016/7/layout/BasicLinearProcessNumbered"/>
    <dgm:cxn modelId="{ED3909EB-AE6F-1144-A39D-A211E76AE2B3}" type="presOf" srcId="{75AE15B1-76B0-4F88-9A7F-5C7946F1E436}" destId="{2904AF8B-D28F-0543-A268-E728A2A8A498}" srcOrd="1" destOrd="0" presId="urn:microsoft.com/office/officeart/2016/7/layout/BasicLinearProcessNumbered"/>
    <dgm:cxn modelId="{1B4BCFCB-9835-CA41-8B88-BF01F9296BBC}" type="presParOf" srcId="{75E1C084-52A1-8444-9563-85E96B0D1E5E}" destId="{D335E66D-18E0-F741-AF6C-69154ADCFC45}" srcOrd="0" destOrd="0" presId="urn:microsoft.com/office/officeart/2016/7/layout/BasicLinearProcessNumbered"/>
    <dgm:cxn modelId="{193C9BB0-470A-0C4D-981B-1CBB19DC77DD}" type="presParOf" srcId="{D335E66D-18E0-F741-AF6C-69154ADCFC45}" destId="{6AD0D780-2A30-E748-8CFD-F1A8C71DA79D}" srcOrd="0" destOrd="0" presId="urn:microsoft.com/office/officeart/2016/7/layout/BasicLinearProcessNumbered"/>
    <dgm:cxn modelId="{5418AB7D-ACFD-A44E-B2E0-081F32A32699}" type="presParOf" srcId="{D335E66D-18E0-F741-AF6C-69154ADCFC45}" destId="{E1110786-12EF-1546-8F43-826464A5E50E}" srcOrd="1" destOrd="0" presId="urn:microsoft.com/office/officeart/2016/7/layout/BasicLinearProcessNumbered"/>
    <dgm:cxn modelId="{7BD2D2A6-B5A5-A54B-9A11-E0404F883243}" type="presParOf" srcId="{D335E66D-18E0-F741-AF6C-69154ADCFC45}" destId="{9AAAD939-86D7-0D44-AEBF-59382453597C}" srcOrd="2" destOrd="0" presId="urn:microsoft.com/office/officeart/2016/7/layout/BasicLinearProcessNumbered"/>
    <dgm:cxn modelId="{B4FF1C73-8C6F-9E48-BECF-C7A9BC33B1F2}" type="presParOf" srcId="{D335E66D-18E0-F741-AF6C-69154ADCFC45}" destId="{92A37FB3-603C-884D-B323-189FC6D88799}" srcOrd="3" destOrd="0" presId="urn:microsoft.com/office/officeart/2016/7/layout/BasicLinearProcessNumbered"/>
    <dgm:cxn modelId="{C953F99E-8F28-6049-831B-26FA5E2A3204}" type="presParOf" srcId="{75E1C084-52A1-8444-9563-85E96B0D1E5E}" destId="{F3FCD0F0-AE24-4B43-8018-0CD6557A4751}" srcOrd="1" destOrd="0" presId="urn:microsoft.com/office/officeart/2016/7/layout/BasicLinearProcessNumbered"/>
    <dgm:cxn modelId="{13D7FE34-862E-BF43-AEDA-D53BF4604B33}" type="presParOf" srcId="{75E1C084-52A1-8444-9563-85E96B0D1E5E}" destId="{74A9CDB3-914F-AF4F-9D77-4E5473967E71}" srcOrd="2" destOrd="0" presId="urn:microsoft.com/office/officeart/2016/7/layout/BasicLinearProcessNumbered"/>
    <dgm:cxn modelId="{EC14608A-AC9B-6B4F-9B4D-C5328476571E}" type="presParOf" srcId="{74A9CDB3-914F-AF4F-9D77-4E5473967E71}" destId="{1AE11B3F-95A9-4941-85E3-77D28BA16403}" srcOrd="0" destOrd="0" presId="urn:microsoft.com/office/officeart/2016/7/layout/BasicLinearProcessNumbered"/>
    <dgm:cxn modelId="{0D6C2763-8EA2-5240-91FE-436E2599F925}" type="presParOf" srcId="{74A9CDB3-914F-AF4F-9D77-4E5473967E71}" destId="{321A0AF3-302C-CF41-85AA-1B85969B5D86}" srcOrd="1" destOrd="0" presId="urn:microsoft.com/office/officeart/2016/7/layout/BasicLinearProcessNumbered"/>
    <dgm:cxn modelId="{07928794-38DC-EE4E-A147-07D5097E9359}" type="presParOf" srcId="{74A9CDB3-914F-AF4F-9D77-4E5473967E71}" destId="{5413FDA4-58FC-9B4A-A8F3-932AAA17B090}" srcOrd="2" destOrd="0" presId="urn:microsoft.com/office/officeart/2016/7/layout/BasicLinearProcessNumbered"/>
    <dgm:cxn modelId="{18396A13-EEF4-9349-930A-699E2B9166C5}" type="presParOf" srcId="{74A9CDB3-914F-AF4F-9D77-4E5473967E71}" destId="{F0C96397-CBB1-1F4D-838F-4857D3525B0C}" srcOrd="3" destOrd="0" presId="urn:microsoft.com/office/officeart/2016/7/layout/BasicLinearProcessNumbered"/>
    <dgm:cxn modelId="{0EF60835-C2B4-4745-BE3F-A487EFADDD22}" type="presParOf" srcId="{75E1C084-52A1-8444-9563-85E96B0D1E5E}" destId="{437ECD94-93CA-D047-BF1C-504044B34C30}" srcOrd="3" destOrd="0" presId="urn:microsoft.com/office/officeart/2016/7/layout/BasicLinearProcessNumbered"/>
    <dgm:cxn modelId="{1128FE46-86DB-4D4D-91B8-7D0B6C088C92}" type="presParOf" srcId="{75E1C084-52A1-8444-9563-85E96B0D1E5E}" destId="{C86D3940-877F-F24C-BEF6-9739B9BD8A0F}" srcOrd="4" destOrd="0" presId="urn:microsoft.com/office/officeart/2016/7/layout/BasicLinearProcessNumbered"/>
    <dgm:cxn modelId="{D60C6B0B-6E25-504A-A0AB-855128F216C2}" type="presParOf" srcId="{C86D3940-877F-F24C-BEF6-9739B9BD8A0F}" destId="{AEAAACB8-69AE-0843-ADFB-0BD115BE087B}" srcOrd="0" destOrd="0" presId="urn:microsoft.com/office/officeart/2016/7/layout/BasicLinearProcessNumbered"/>
    <dgm:cxn modelId="{CE48616A-E6B2-5E48-B90A-FAAA2BC1A40F}" type="presParOf" srcId="{C86D3940-877F-F24C-BEF6-9739B9BD8A0F}" destId="{30AE9EC9-E88E-3E47-A691-E0FD9E6C6B94}" srcOrd="1" destOrd="0" presId="urn:microsoft.com/office/officeart/2016/7/layout/BasicLinearProcessNumbered"/>
    <dgm:cxn modelId="{E6EFE81A-BCB1-1444-A627-7A1C0F29B12F}" type="presParOf" srcId="{C86D3940-877F-F24C-BEF6-9739B9BD8A0F}" destId="{F87EA243-C2A0-5D4E-95EC-8BA039EE95C2}" srcOrd="2" destOrd="0" presId="urn:microsoft.com/office/officeart/2016/7/layout/BasicLinearProcessNumbered"/>
    <dgm:cxn modelId="{025733CD-44DE-6D4D-80D3-FF510560C92E}" type="presParOf" srcId="{C86D3940-877F-F24C-BEF6-9739B9BD8A0F}" destId="{58A0B5CE-B0B1-C542-B026-AE5C68D297B7}" srcOrd="3" destOrd="0" presId="urn:microsoft.com/office/officeart/2016/7/layout/BasicLinearProcessNumbered"/>
    <dgm:cxn modelId="{7E717B74-521C-6846-9CFB-913679F661C0}" type="presParOf" srcId="{75E1C084-52A1-8444-9563-85E96B0D1E5E}" destId="{8624777B-26A1-7648-B538-4F4C448DCE54}" srcOrd="5" destOrd="0" presId="urn:microsoft.com/office/officeart/2016/7/layout/BasicLinearProcessNumbered"/>
    <dgm:cxn modelId="{A5739118-FD03-4444-9145-7C23A264117A}" type="presParOf" srcId="{75E1C084-52A1-8444-9563-85E96B0D1E5E}" destId="{CEA1DE19-7499-4A48-B763-5D63B39DA3E0}" srcOrd="6" destOrd="0" presId="urn:microsoft.com/office/officeart/2016/7/layout/BasicLinearProcessNumbered"/>
    <dgm:cxn modelId="{A1F22D58-E74E-AA4A-91FB-0396CB815E9C}" type="presParOf" srcId="{CEA1DE19-7499-4A48-B763-5D63B39DA3E0}" destId="{27FDF116-B394-D442-9997-866C26A75515}" srcOrd="0" destOrd="0" presId="urn:microsoft.com/office/officeart/2016/7/layout/BasicLinearProcessNumbered"/>
    <dgm:cxn modelId="{9DEE1A0F-9C42-F447-A268-1E816BF3F8A8}" type="presParOf" srcId="{CEA1DE19-7499-4A48-B763-5D63B39DA3E0}" destId="{29E41837-944B-B64F-8FE1-527F5A129724}" srcOrd="1" destOrd="0" presId="urn:microsoft.com/office/officeart/2016/7/layout/BasicLinearProcessNumbered"/>
    <dgm:cxn modelId="{B3A94A70-760C-FA42-A5FF-3ED9AEF4884C}" type="presParOf" srcId="{CEA1DE19-7499-4A48-B763-5D63B39DA3E0}" destId="{638801FE-F451-CE4C-9C58-C5D31D5E263D}" srcOrd="2" destOrd="0" presId="urn:microsoft.com/office/officeart/2016/7/layout/BasicLinearProcessNumbered"/>
    <dgm:cxn modelId="{B136B0C3-6DC0-2644-B9F7-9037DD194378}" type="presParOf" srcId="{CEA1DE19-7499-4A48-B763-5D63B39DA3E0}" destId="{2904AF8B-D28F-0543-A268-E728A2A8A49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0D780-2A30-E748-8CFD-F1A8C71DA79D}">
      <dsp:nvSpPr>
        <dsp:cNvPr id="0" name=""/>
        <dsp:cNvSpPr/>
      </dsp:nvSpPr>
      <dsp:spPr>
        <a:xfrm>
          <a:off x="2332" y="292426"/>
          <a:ext cx="1850752" cy="259105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292" tIns="330200" rIns="144292" bIns="330200" numCol="1" spcCol="1270" anchor="t" anchorCtr="0">
          <a:noAutofit/>
        </a:bodyPr>
        <a:lstStyle/>
        <a:p>
          <a:pPr marL="0" lvl="0" indent="0" algn="l" defTabSz="533400">
            <a:lnSpc>
              <a:spcPct val="90000"/>
            </a:lnSpc>
            <a:spcBef>
              <a:spcPct val="0"/>
            </a:spcBef>
            <a:spcAft>
              <a:spcPct val="35000"/>
            </a:spcAft>
            <a:buNone/>
          </a:pPr>
          <a:r>
            <a:rPr lang="en-GB" sz="1200" kern="1200" dirty="0"/>
            <a:t>Game Organiser will register and can login after verified by the admin</a:t>
          </a:r>
          <a:endParaRPr lang="en-US" sz="1200" kern="1200" dirty="0"/>
        </a:p>
      </dsp:txBody>
      <dsp:txXfrm>
        <a:off x="2332" y="1277027"/>
        <a:ext cx="1850752" cy="1554631"/>
      </dsp:txXfrm>
    </dsp:sp>
    <dsp:sp modelId="{E1110786-12EF-1546-8F43-826464A5E50E}">
      <dsp:nvSpPr>
        <dsp:cNvPr id="0" name=""/>
        <dsp:cNvSpPr/>
      </dsp:nvSpPr>
      <dsp:spPr>
        <a:xfrm>
          <a:off x="539051" y="551532"/>
          <a:ext cx="777315" cy="77731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3" tIns="12700" rIns="60603"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52886" y="665367"/>
        <a:ext cx="549645" cy="549645"/>
      </dsp:txXfrm>
    </dsp:sp>
    <dsp:sp modelId="{9AAAD939-86D7-0D44-AEBF-59382453597C}">
      <dsp:nvSpPr>
        <dsp:cNvPr id="0" name=""/>
        <dsp:cNvSpPr/>
      </dsp:nvSpPr>
      <dsp:spPr>
        <a:xfrm>
          <a:off x="2332" y="2883408"/>
          <a:ext cx="1850752" cy="72"/>
        </a:xfrm>
        <a:prstGeom prst="rect">
          <a:avLst/>
        </a:prstGeom>
        <a:solidFill>
          <a:schemeClr val="accent2">
            <a:hueOff val="-1478841"/>
            <a:satOff val="6551"/>
            <a:lumOff val="-2409"/>
            <a:alphaOff val="0"/>
          </a:schemeClr>
        </a:solidFill>
        <a:ln w="12700" cap="flat" cmpd="sng" algn="ctr">
          <a:solidFill>
            <a:schemeClr val="accent2">
              <a:hueOff val="-1478841"/>
              <a:satOff val="6551"/>
              <a:lumOff val="-24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11B3F-95A9-4941-85E3-77D28BA16403}">
      <dsp:nvSpPr>
        <dsp:cNvPr id="0" name=""/>
        <dsp:cNvSpPr/>
      </dsp:nvSpPr>
      <dsp:spPr>
        <a:xfrm>
          <a:off x="2038160" y="292426"/>
          <a:ext cx="1850752" cy="2591053"/>
        </a:xfrm>
        <a:prstGeom prst="rect">
          <a:avLst/>
        </a:prstGeom>
        <a:solidFill>
          <a:schemeClr val="accent2">
            <a:tint val="40000"/>
            <a:alpha val="90000"/>
            <a:hueOff val="-3648662"/>
            <a:satOff val="10440"/>
            <a:lumOff val="-695"/>
            <a:alphaOff val="0"/>
          </a:schemeClr>
        </a:solidFill>
        <a:ln w="12700" cap="flat" cmpd="sng" algn="ctr">
          <a:solidFill>
            <a:schemeClr val="accent2">
              <a:tint val="40000"/>
              <a:alpha val="90000"/>
              <a:hueOff val="-3648662"/>
              <a:satOff val="10440"/>
              <a:lumOff val="-6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292" tIns="330200" rIns="144292" bIns="330200" numCol="1" spcCol="1270" anchor="t" anchorCtr="0">
          <a:noAutofit/>
        </a:bodyPr>
        <a:lstStyle/>
        <a:p>
          <a:pPr marL="0" lvl="0" indent="0" algn="l" defTabSz="533400">
            <a:lnSpc>
              <a:spcPct val="90000"/>
            </a:lnSpc>
            <a:spcBef>
              <a:spcPct val="0"/>
            </a:spcBef>
            <a:spcAft>
              <a:spcPct val="35000"/>
            </a:spcAft>
            <a:buNone/>
          </a:pPr>
          <a:r>
            <a:rPr lang="en-GB" sz="1200" kern="1200" dirty="0"/>
            <a:t>Game Organiser View time slots and book the time slot for a game</a:t>
          </a:r>
          <a:endParaRPr lang="en-US" sz="1200" kern="1200" dirty="0"/>
        </a:p>
      </dsp:txBody>
      <dsp:txXfrm>
        <a:off x="2038160" y="1277027"/>
        <a:ext cx="1850752" cy="1554631"/>
      </dsp:txXfrm>
    </dsp:sp>
    <dsp:sp modelId="{321A0AF3-302C-CF41-85AA-1B85969B5D86}">
      <dsp:nvSpPr>
        <dsp:cNvPr id="0" name=""/>
        <dsp:cNvSpPr/>
      </dsp:nvSpPr>
      <dsp:spPr>
        <a:xfrm>
          <a:off x="2574878" y="551532"/>
          <a:ext cx="777315" cy="777315"/>
        </a:xfrm>
        <a:prstGeom prst="ellipse">
          <a:avLst/>
        </a:prstGeom>
        <a:solidFill>
          <a:schemeClr val="accent2">
            <a:hueOff val="-2957682"/>
            <a:satOff val="13103"/>
            <a:lumOff val="-4818"/>
            <a:alphaOff val="0"/>
          </a:schemeClr>
        </a:solidFill>
        <a:ln w="12700" cap="flat" cmpd="sng" algn="ctr">
          <a:solidFill>
            <a:schemeClr val="accent2">
              <a:hueOff val="-2957682"/>
              <a:satOff val="13103"/>
              <a:lumOff val="-48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3" tIns="12700" rIns="60603"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688713" y="665367"/>
        <a:ext cx="549645" cy="549645"/>
      </dsp:txXfrm>
    </dsp:sp>
    <dsp:sp modelId="{5413FDA4-58FC-9B4A-A8F3-932AAA17B090}">
      <dsp:nvSpPr>
        <dsp:cNvPr id="0" name=""/>
        <dsp:cNvSpPr/>
      </dsp:nvSpPr>
      <dsp:spPr>
        <a:xfrm>
          <a:off x="2038160" y="2883408"/>
          <a:ext cx="1850752" cy="72"/>
        </a:xfrm>
        <a:prstGeom prst="rect">
          <a:avLst/>
        </a:prstGeom>
        <a:solidFill>
          <a:schemeClr val="accent2">
            <a:hueOff val="-4436523"/>
            <a:satOff val="19654"/>
            <a:lumOff val="-7227"/>
            <a:alphaOff val="0"/>
          </a:schemeClr>
        </a:solidFill>
        <a:ln w="12700" cap="flat" cmpd="sng" algn="ctr">
          <a:solidFill>
            <a:schemeClr val="accent2">
              <a:hueOff val="-4436523"/>
              <a:satOff val="19654"/>
              <a:lumOff val="-72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AACB8-69AE-0843-ADFB-0BD115BE087B}">
      <dsp:nvSpPr>
        <dsp:cNvPr id="0" name=""/>
        <dsp:cNvSpPr/>
      </dsp:nvSpPr>
      <dsp:spPr>
        <a:xfrm>
          <a:off x="4073987" y="292426"/>
          <a:ext cx="1850752" cy="2591053"/>
        </a:xfrm>
        <a:prstGeom prst="rect">
          <a:avLst/>
        </a:prstGeom>
        <a:solidFill>
          <a:schemeClr val="accent2">
            <a:tint val="40000"/>
            <a:alpha val="90000"/>
            <a:hueOff val="-7297324"/>
            <a:satOff val="20881"/>
            <a:lumOff val="-1389"/>
            <a:alphaOff val="0"/>
          </a:schemeClr>
        </a:solidFill>
        <a:ln w="12700" cap="flat" cmpd="sng" algn="ctr">
          <a:solidFill>
            <a:schemeClr val="accent2">
              <a:tint val="40000"/>
              <a:alpha val="90000"/>
              <a:hueOff val="-7297324"/>
              <a:satOff val="20881"/>
              <a:lumOff val="-1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292" tIns="330200" rIns="144292" bIns="330200" numCol="1" spcCol="1270" anchor="t" anchorCtr="0">
          <a:noAutofit/>
        </a:bodyPr>
        <a:lstStyle/>
        <a:p>
          <a:pPr marL="0" lvl="0" indent="0" algn="l" defTabSz="533400">
            <a:lnSpc>
              <a:spcPct val="90000"/>
            </a:lnSpc>
            <a:spcBef>
              <a:spcPct val="0"/>
            </a:spcBef>
            <a:spcAft>
              <a:spcPct val="35000"/>
            </a:spcAft>
            <a:buNone/>
          </a:pPr>
          <a:r>
            <a:rPr lang="en-GB" sz="1200" kern="1200" dirty="0"/>
            <a:t>Game Organiser view the game schedule, Add tickets and define if there is couple seat or not</a:t>
          </a:r>
          <a:endParaRPr lang="en-US" sz="1200" kern="1200" dirty="0"/>
        </a:p>
      </dsp:txBody>
      <dsp:txXfrm>
        <a:off x="4073987" y="1277027"/>
        <a:ext cx="1850752" cy="1554631"/>
      </dsp:txXfrm>
    </dsp:sp>
    <dsp:sp modelId="{30AE9EC9-E88E-3E47-A691-E0FD9E6C6B94}">
      <dsp:nvSpPr>
        <dsp:cNvPr id="0" name=""/>
        <dsp:cNvSpPr/>
      </dsp:nvSpPr>
      <dsp:spPr>
        <a:xfrm>
          <a:off x="4610705" y="551532"/>
          <a:ext cx="777315" cy="777315"/>
        </a:xfrm>
        <a:prstGeom prst="ellipse">
          <a:avLst/>
        </a:prstGeom>
        <a:solidFill>
          <a:schemeClr val="accent2">
            <a:hueOff val="-5915365"/>
            <a:satOff val="26205"/>
            <a:lumOff val="-9637"/>
            <a:alphaOff val="0"/>
          </a:schemeClr>
        </a:solidFill>
        <a:ln w="12700" cap="flat" cmpd="sng" algn="ctr">
          <a:solidFill>
            <a:schemeClr val="accent2">
              <a:hueOff val="-5915365"/>
              <a:satOff val="26205"/>
              <a:lumOff val="-96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3" tIns="12700" rIns="60603"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724540" y="665367"/>
        <a:ext cx="549645" cy="549645"/>
      </dsp:txXfrm>
    </dsp:sp>
    <dsp:sp modelId="{F87EA243-C2A0-5D4E-95EC-8BA039EE95C2}">
      <dsp:nvSpPr>
        <dsp:cNvPr id="0" name=""/>
        <dsp:cNvSpPr/>
      </dsp:nvSpPr>
      <dsp:spPr>
        <a:xfrm>
          <a:off x="4073987" y="2883408"/>
          <a:ext cx="1850752" cy="72"/>
        </a:xfrm>
        <a:prstGeom prst="rect">
          <a:avLst/>
        </a:prstGeom>
        <a:solidFill>
          <a:schemeClr val="accent2">
            <a:hueOff val="-7394206"/>
            <a:satOff val="32756"/>
            <a:lumOff val="-12046"/>
            <a:alphaOff val="0"/>
          </a:schemeClr>
        </a:solidFill>
        <a:ln w="12700" cap="flat" cmpd="sng" algn="ctr">
          <a:solidFill>
            <a:schemeClr val="accent2">
              <a:hueOff val="-7394206"/>
              <a:satOff val="32756"/>
              <a:lumOff val="-12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FDF116-B394-D442-9997-866C26A75515}">
      <dsp:nvSpPr>
        <dsp:cNvPr id="0" name=""/>
        <dsp:cNvSpPr/>
      </dsp:nvSpPr>
      <dsp:spPr>
        <a:xfrm>
          <a:off x="6109814" y="292426"/>
          <a:ext cx="1850752" cy="2591053"/>
        </a:xfrm>
        <a:prstGeom prst="rect">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292" tIns="330200" rIns="144292" bIns="330200" numCol="1" spcCol="1270" anchor="t" anchorCtr="0">
          <a:noAutofit/>
        </a:bodyPr>
        <a:lstStyle/>
        <a:p>
          <a:pPr marL="0" lvl="0" indent="0" algn="l" defTabSz="533400">
            <a:lnSpc>
              <a:spcPct val="90000"/>
            </a:lnSpc>
            <a:spcBef>
              <a:spcPct val="0"/>
            </a:spcBef>
            <a:spcAft>
              <a:spcPct val="35000"/>
            </a:spcAft>
            <a:buNone/>
          </a:pPr>
          <a:r>
            <a:rPr lang="en-GB" sz="1200" kern="1200" dirty="0"/>
            <a:t>Game Organiser can view the ticket details and can view the booking made by the customers</a:t>
          </a:r>
          <a:endParaRPr lang="en-US" sz="1200" kern="1200" dirty="0"/>
        </a:p>
      </dsp:txBody>
      <dsp:txXfrm>
        <a:off x="6109814" y="1277027"/>
        <a:ext cx="1850752" cy="1554631"/>
      </dsp:txXfrm>
    </dsp:sp>
    <dsp:sp modelId="{29E41837-944B-B64F-8FE1-527F5A129724}">
      <dsp:nvSpPr>
        <dsp:cNvPr id="0" name=""/>
        <dsp:cNvSpPr/>
      </dsp:nvSpPr>
      <dsp:spPr>
        <a:xfrm>
          <a:off x="6646533" y="551532"/>
          <a:ext cx="777315" cy="777315"/>
        </a:xfrm>
        <a:prstGeom prst="ellipse">
          <a:avLst/>
        </a:prstGeom>
        <a:solidFill>
          <a:schemeClr val="accent2">
            <a:hueOff val="-8873047"/>
            <a:satOff val="39308"/>
            <a:lumOff val="-14455"/>
            <a:alphaOff val="0"/>
          </a:schemeClr>
        </a:solidFill>
        <a:ln w="12700" cap="flat" cmpd="sng" algn="ctr">
          <a:solidFill>
            <a:schemeClr val="accent2">
              <a:hueOff val="-8873047"/>
              <a:satOff val="39308"/>
              <a:lumOff val="-144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603" tIns="12700" rIns="60603"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6760368" y="665367"/>
        <a:ext cx="549645" cy="549645"/>
      </dsp:txXfrm>
    </dsp:sp>
    <dsp:sp modelId="{638801FE-F451-CE4C-9C58-C5D31D5E263D}">
      <dsp:nvSpPr>
        <dsp:cNvPr id="0" name=""/>
        <dsp:cNvSpPr/>
      </dsp:nvSpPr>
      <dsp:spPr>
        <a:xfrm>
          <a:off x="6109814" y="2883408"/>
          <a:ext cx="1850752" cy="72"/>
        </a:xfrm>
        <a:prstGeom prst="rect">
          <a:avLst/>
        </a:prstGeom>
        <a:solidFill>
          <a:schemeClr val="accent2">
            <a:hueOff val="-10351888"/>
            <a:satOff val="45859"/>
            <a:lumOff val="-16864"/>
            <a:alphaOff val="0"/>
          </a:schemeClr>
        </a:solidFill>
        <a:ln w="12700" cap="flat" cmpd="sng" algn="ctr">
          <a:solidFill>
            <a:schemeClr val="accent2">
              <a:hueOff val="-10351888"/>
              <a:satOff val="45859"/>
              <a:lumOff val="-168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ed22dc7f5_0_2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1ed22dc7f5_0_2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ed22dc7f5_0_2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ed22dc7f5_0_2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ed22dc7f5_0_2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ed22dc7f5_0_2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ed22dc7f5_0_2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ed22dc7f5_0_2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ed22dc7f5_0_2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ed22dc7f5_0_2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ed22dc7f5_0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ed22dc7f5_0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ed22dc7f5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1ed22dc7f5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ed22dc7f5_0_2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ed22dc7f5_0_2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ed22dc7f5_0_2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1ed22dc7f5_0_2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ed22dc7f5_0_2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ed22dc7f5_0_2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ed22dc7f5_0_2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ed22dc7f5_0_2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ed22dc7f5_0_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ed22dc7f5_0_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1ed22dc7f5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1ed22dc7f5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ed22dc7f5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ed22dc7f5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ed22dc7f5_0_2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ed22dc7f5_0_2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ed22dc7f5_0_2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ed22dc7f5_0_2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ed22dc7f5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ed22dc7f5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ed22dc7f5_0_2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ed22dc7f5_0_2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1ed22dc7f5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1ed22dc7f5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ed22dc7f5_0_2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ed22dc7f5_0_2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ed22dc7f5_0_2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ed22dc7f5_0_2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ed22dc7f5_0_2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ed22dc7f5_0_2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ed22dc7f5_0_2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ed22dc7f5_0_2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ed22dc7f5_0_2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ed22dc7f5_0_2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ed22dc7f5_0_2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ed22dc7f5_0_2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ed22dc7f5_0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ed22dc7f5_0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ed22dc7f5_0_2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ed22dc7f5_0_2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ed22dc7f5_0_2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ed22dc7f5_0_2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ed22dc7f5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ed22dc7f5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ed22dc7f5_0_2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ed22dc7f5_0_2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020819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551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20823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3158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09924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79895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44763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5109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4687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921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5/4/23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9066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5/4/23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92794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61BEF0D-F0BB-DE4B-95CE-6DB70DBA9567}" type="datetimeFigureOut">
              <a:rPr lang="en-US" smtClean="0"/>
              <a:pPr/>
              <a:t>5/4/23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968336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Shape 84"/>
        <p:cNvGrpSpPr/>
        <p:nvPr/>
      </p:nvGrpSpPr>
      <p:grpSpPr>
        <a:xfrm>
          <a:off x="0" y="0"/>
          <a:ext cx="0" cy="0"/>
          <a:chOff x="0" y="0"/>
          <a:chExt cx="0" cy="0"/>
        </a:xfrm>
      </p:grpSpPr>
      <p:pic>
        <p:nvPicPr>
          <p:cNvPr id="3" name="Picture 2" descr="A picture containing black, worm&#10;&#10;Description automatically generated">
            <a:extLst>
              <a:ext uri="{FF2B5EF4-FFF2-40B4-BE49-F238E27FC236}">
                <a16:creationId xmlns:a16="http://schemas.microsoft.com/office/drawing/2014/main" id="{4DAB93CB-2A74-2114-8C10-DDEC4405E11C}"/>
              </a:ext>
            </a:extLst>
          </p:cNvPr>
          <p:cNvPicPr>
            <a:picLocks noChangeAspect="1"/>
          </p:cNvPicPr>
          <p:nvPr/>
        </p:nvPicPr>
        <p:blipFill>
          <a:blip r:embed="rId3">
            <a:alphaModFix amt="44000"/>
          </a:blip>
          <a:stretch>
            <a:fillRect/>
          </a:stretch>
        </p:blipFill>
        <p:spPr>
          <a:xfrm>
            <a:off x="0" y="-38543"/>
            <a:ext cx="9144000" cy="5220586"/>
          </a:xfrm>
          <a:prstGeom prst="rect">
            <a:avLst/>
          </a:prstGeom>
          <a:effectLst>
            <a:outerShdw dist="50800" dir="5400000" sx="1000" sy="1000" algn="ctr" rotWithShape="0">
              <a:srgbClr val="000000"/>
            </a:outerShdw>
          </a:effectLst>
        </p:spPr>
      </p:pic>
      <p:sp>
        <p:nvSpPr>
          <p:cNvPr id="4" name="TextBox 3">
            <a:extLst>
              <a:ext uri="{FF2B5EF4-FFF2-40B4-BE49-F238E27FC236}">
                <a16:creationId xmlns:a16="http://schemas.microsoft.com/office/drawing/2014/main" id="{B6415048-AA52-133C-DBAC-B16BDD965740}"/>
              </a:ext>
            </a:extLst>
          </p:cNvPr>
          <p:cNvSpPr txBox="1"/>
          <p:nvPr/>
        </p:nvSpPr>
        <p:spPr>
          <a:xfrm>
            <a:off x="446282" y="2479139"/>
            <a:ext cx="8251436" cy="646331"/>
          </a:xfrm>
          <a:prstGeom prst="rect">
            <a:avLst/>
          </a:prstGeom>
          <a:noFill/>
        </p:spPr>
        <p:txBody>
          <a:bodyPr wrap="square" rtlCol="0">
            <a:spAutoFit/>
          </a:bodyPr>
          <a:lstStyle/>
          <a:p>
            <a:pPr algn="ctr"/>
            <a:r>
              <a:rPr lang="en-GB" sz="3600" dirty="0">
                <a:solidFill>
                  <a:schemeClr val="bg1"/>
                </a:solidFill>
                <a:latin typeface="Impact" panose="020B0806030902050204" pitchFamily="34" charset="0"/>
                <a:cs typeface="Eras Medium ITC" panose="020F0502020204030204" pitchFamily="34" charset="0"/>
              </a:rPr>
              <a:t>Stadium</a:t>
            </a:r>
            <a:r>
              <a:rPr lang="en-GB" sz="3600" dirty="0">
                <a:solidFill>
                  <a:schemeClr val="bg1"/>
                </a:solidFill>
                <a:latin typeface="Impact" panose="020B0806030902050204" pitchFamily="34" charset="0"/>
                <a:cs typeface="Aharoni" panose="02010803020104030203" pitchFamily="2" charset="-79"/>
              </a:rPr>
              <a:t> Ticket Booking System</a:t>
            </a:r>
            <a:endParaRPr lang="en-US" sz="3600" dirty="0">
              <a:solidFill>
                <a:schemeClr val="bg1"/>
              </a:solidFill>
              <a:latin typeface="Impact" panose="020B0806030902050204" pitchFamily="34" charset="0"/>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284274" y="121637"/>
            <a:ext cx="8575452" cy="49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41" name="Rectangle 14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Rectangle 14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082276"/>
            <a:ext cx="2978949" cy="2978947"/>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2"/>
          <p:cNvSpPr txBox="1">
            <a:spLocks noGrp="1"/>
          </p:cNvSpPr>
          <p:nvPr>
            <p:ph type="title"/>
          </p:nvPr>
        </p:nvSpPr>
        <p:spPr>
          <a:xfrm>
            <a:off x="945654" y="1189863"/>
            <a:ext cx="2763774" cy="2763774"/>
          </a:xfrm>
          <a:prstGeom prst="ellipse">
            <a:avLst/>
          </a:prstGeom>
          <a:solidFill>
            <a:schemeClr val="accent2">
              <a:lumMod val="75000"/>
            </a:schemeClr>
          </a:solidFill>
          <a:ln>
            <a:no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2300" kern="1200" cap="all" spc="200" baseline="0">
                <a:solidFill>
                  <a:srgbClr val="FFFFFF"/>
                </a:solidFill>
                <a:latin typeface="+mj-lt"/>
                <a:ea typeface="+mj-ea"/>
                <a:cs typeface="+mj-cs"/>
              </a:rPr>
              <a:t>Admin</a:t>
            </a:r>
          </a:p>
          <a:p>
            <a:pPr marL="0" lvl="0" indent="0" defTabSz="914400">
              <a:spcBef>
                <a:spcPct val="0"/>
              </a:spcBef>
              <a:spcAft>
                <a:spcPts val="0"/>
              </a:spcAft>
            </a:pPr>
            <a:endParaRPr lang="en-US" sz="2300" kern="1200" cap="all" spc="200" baseline="0">
              <a:solidFill>
                <a:srgbClr val="FFFFFF"/>
              </a:solidFill>
              <a:latin typeface="+mj-lt"/>
              <a:ea typeface="+mj-ea"/>
              <a:cs typeface="+mj-cs"/>
            </a:endParaRPr>
          </a:p>
        </p:txBody>
      </p:sp>
      <p:sp>
        <p:nvSpPr>
          <p:cNvPr id="136" name="Google Shape;136;p22"/>
          <p:cNvSpPr txBox="1">
            <a:spLocks noGrp="1"/>
          </p:cNvSpPr>
          <p:nvPr>
            <p:ph type="body" idx="1"/>
          </p:nvPr>
        </p:nvSpPr>
        <p:spPr>
          <a:xfrm>
            <a:off x="4193771" y="1051560"/>
            <a:ext cx="3990522" cy="3040380"/>
          </a:xfrm>
          <a:prstGeom prst="rect">
            <a:avLst/>
          </a:prstGeom>
        </p:spPr>
        <p:txBody>
          <a:bodyPr spcFirstLastPara="1" vert="horz" lIns="91440" tIns="45720" rIns="91440" bIns="45720" rtlCol="0" anchor="ctr" anchorCtr="0">
            <a:normAutofit/>
          </a:bodyPr>
          <a:lstStyle/>
          <a:p>
            <a:pPr marL="457200" lvl="0" indent="-228600" defTabSz="914400">
              <a:spcBef>
                <a:spcPts val="1000"/>
              </a:spcBef>
              <a:spcAft>
                <a:spcPts val="0"/>
              </a:spcAft>
              <a:buSzPts val="1500"/>
              <a:buFont typeface="Arial" panose="020B0604020202020204" pitchFamily="34" charset="0"/>
              <a:buChar char="•"/>
            </a:pPr>
            <a:r>
              <a:rPr lang="en-US" sz="1200" dirty="0">
                <a:cs typeface="Times New Roman" panose="02020603050405020304" pitchFamily="18" charset="0"/>
                <a:sym typeface="Times New Roman"/>
              </a:rPr>
              <a:t>Admin will login with default login credentials.</a:t>
            </a:r>
          </a:p>
          <a:p>
            <a:pPr marL="457200" lvl="0" indent="-228600" defTabSz="914400">
              <a:spcBef>
                <a:spcPts val="1000"/>
              </a:spcBef>
              <a:spcAft>
                <a:spcPts val="0"/>
              </a:spcAft>
              <a:buSzPts val="1500"/>
              <a:buFont typeface="Arial" panose="020B0604020202020204" pitchFamily="34" charset="0"/>
              <a:buChar char="•"/>
            </a:pPr>
            <a:r>
              <a:rPr lang="en-US" sz="1200" dirty="0">
                <a:cs typeface="Times New Roman" panose="02020603050405020304" pitchFamily="18" charset="0"/>
                <a:sym typeface="Times New Roman"/>
              </a:rPr>
              <a:t>View Game Organizers and do activate or deactivate the Game Host</a:t>
            </a:r>
          </a:p>
          <a:p>
            <a:pPr marL="457200" lvl="0" indent="-228600" defTabSz="914400">
              <a:spcBef>
                <a:spcPts val="1000"/>
              </a:spcBef>
              <a:spcAft>
                <a:spcPts val="0"/>
              </a:spcAft>
              <a:buSzPts val="1500"/>
              <a:buFont typeface="Arial" panose="020B0604020202020204" pitchFamily="34" charset="0"/>
              <a:buChar char="•"/>
            </a:pPr>
            <a:r>
              <a:rPr lang="en-US" sz="1200" dirty="0">
                <a:cs typeface="Times New Roman" panose="02020603050405020304" pitchFamily="18" charset="0"/>
                <a:sym typeface="Times New Roman"/>
              </a:rPr>
              <a:t>Admin add stadium by giving its name and address details</a:t>
            </a:r>
          </a:p>
          <a:p>
            <a:pPr marL="457200" lvl="0" indent="-228600" defTabSz="914400">
              <a:spcBef>
                <a:spcPts val="1000"/>
              </a:spcBef>
              <a:spcAft>
                <a:spcPts val="0"/>
              </a:spcAft>
              <a:buSzPts val="1500"/>
              <a:buFont typeface="Arial" panose="020B0604020202020204" pitchFamily="34" charset="0"/>
              <a:buChar char="•"/>
            </a:pPr>
            <a:r>
              <a:rPr lang="en-US" sz="1200" dirty="0">
                <a:cs typeface="Times New Roman" panose="02020603050405020304" pitchFamily="18" charset="0"/>
                <a:sym typeface="Times New Roman"/>
              </a:rPr>
              <a:t>Admin can view the added stadium and can update its details</a:t>
            </a:r>
          </a:p>
          <a:p>
            <a:pPr marL="457200" lvl="0" indent="-228600" defTabSz="914400">
              <a:spcBef>
                <a:spcPts val="1000"/>
              </a:spcBef>
              <a:spcAft>
                <a:spcPts val="0"/>
              </a:spcAft>
              <a:buSzPts val="1500"/>
              <a:buFont typeface="Arial" panose="020B0604020202020204" pitchFamily="34" charset="0"/>
              <a:buChar char="•"/>
            </a:pPr>
            <a:r>
              <a:rPr lang="en-US" sz="1200" dirty="0">
                <a:cs typeface="Times New Roman" panose="02020603050405020304" pitchFamily="18" charset="0"/>
                <a:sym typeface="Times New Roman"/>
              </a:rPr>
              <a:t>Admin add time slots for the games play in the stadium</a:t>
            </a:r>
            <a:endParaRPr lang="en-US" sz="12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1641021" y="723519"/>
            <a:ext cx="5829627" cy="313345"/>
          </a:xfrm>
          <a:prstGeom prst="rect">
            <a:avLst/>
          </a:prstGeom>
        </p:spPr>
        <p:txBody>
          <a:bodyPr spcFirstLastPara="1" vert="horz" lIns="182880" tIns="182880" rIns="182880" bIns="182880" rtlCol="0" anchor="ctr" anchorCtr="0">
            <a:normAutofit fontScale="90000"/>
          </a:bodyPr>
          <a:lstStyle/>
          <a:p>
            <a:pPr marL="0" lvl="0" indent="0" defTabSz="914400">
              <a:spcBef>
                <a:spcPct val="0"/>
              </a:spcBef>
              <a:spcAft>
                <a:spcPts val="0"/>
              </a:spcAft>
            </a:pPr>
            <a:r>
              <a:rPr lang="en-US" sz="2800" spc="200"/>
              <a:t>Game Organiser</a:t>
            </a:r>
          </a:p>
        </p:txBody>
      </p:sp>
      <p:graphicFrame>
        <p:nvGraphicFramePr>
          <p:cNvPr id="144" name="Google Shape;142;p23">
            <a:extLst>
              <a:ext uri="{FF2B5EF4-FFF2-40B4-BE49-F238E27FC236}">
                <a16:creationId xmlns:a16="http://schemas.microsoft.com/office/drawing/2014/main" id="{958FAD91-1E87-7D03-B9B2-7110F88D7AB1}"/>
              </a:ext>
            </a:extLst>
          </p:cNvPr>
          <p:cNvGraphicFramePr/>
          <p:nvPr>
            <p:extLst>
              <p:ext uri="{D42A27DB-BD31-4B8C-83A1-F6EECF244321}">
                <p14:modId xmlns:p14="http://schemas.microsoft.com/office/powerpoint/2010/main" val="2616354489"/>
              </p:ext>
            </p:extLst>
          </p:nvPr>
        </p:nvGraphicFramePr>
        <p:xfrm>
          <a:off x="457201" y="1379764"/>
          <a:ext cx="7962900" cy="3175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53" name="Rectangle 152">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13" y="480060"/>
            <a:ext cx="6693018" cy="390074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07" y="618822"/>
            <a:ext cx="6412230" cy="36232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4"/>
          <p:cNvSpPr txBox="1">
            <a:spLocks noGrp="1"/>
          </p:cNvSpPr>
          <p:nvPr>
            <p:ph type="body" idx="1"/>
          </p:nvPr>
        </p:nvSpPr>
        <p:spPr>
          <a:xfrm>
            <a:off x="839972" y="762693"/>
            <a:ext cx="4625163" cy="3298530"/>
          </a:xfrm>
          <a:prstGeom prst="rect">
            <a:avLst/>
          </a:prstGeom>
        </p:spPr>
        <p:txBody>
          <a:bodyPr spcFirstLastPara="1" vert="horz" lIns="91440" tIns="45720" rIns="91440" bIns="45720" rtlCol="0" anchor="ctr" anchorCtr="0">
            <a:normAutofit/>
          </a:bodyPr>
          <a:lstStyle/>
          <a:p>
            <a:pPr marL="457200" lvl="0" indent="-228600" defTabSz="914400">
              <a:spcBef>
                <a:spcPts val="1000"/>
              </a:spcBef>
              <a:spcAft>
                <a:spcPts val="0"/>
              </a:spcAft>
              <a:buSzPts val="1400"/>
              <a:buFont typeface="Arial" panose="020B0604020202020204" pitchFamily="34" charset="0"/>
              <a:buChar char="•"/>
            </a:pPr>
            <a:r>
              <a:rPr lang="en-US" sz="1400" dirty="0">
                <a:solidFill>
                  <a:srgbClr val="404040"/>
                </a:solidFill>
                <a:sym typeface="Times New Roman"/>
              </a:rPr>
              <a:t>Audience login with Email and OTP verification</a:t>
            </a:r>
          </a:p>
          <a:p>
            <a:pPr marL="457200" lvl="0" indent="-228600" defTabSz="914400">
              <a:spcBef>
                <a:spcPts val="1000"/>
              </a:spcBef>
              <a:spcAft>
                <a:spcPts val="0"/>
              </a:spcAft>
              <a:buSzPts val="1400"/>
              <a:buFont typeface="Arial" panose="020B0604020202020204" pitchFamily="34" charset="0"/>
              <a:buChar char="•"/>
            </a:pPr>
            <a:r>
              <a:rPr lang="en-US" sz="1400" dirty="0">
                <a:solidFill>
                  <a:srgbClr val="404040"/>
                </a:solidFill>
                <a:sym typeface="Times New Roman"/>
              </a:rPr>
              <a:t>Audience can view game schedule and book ticket</a:t>
            </a:r>
          </a:p>
          <a:p>
            <a:pPr marL="457200" lvl="0" indent="-228600" defTabSz="914400">
              <a:spcBef>
                <a:spcPts val="1000"/>
              </a:spcBef>
              <a:spcAft>
                <a:spcPts val="0"/>
              </a:spcAft>
              <a:buSzPts val="1400"/>
              <a:buFont typeface="Arial" panose="020B0604020202020204" pitchFamily="34" charset="0"/>
              <a:buChar char="•"/>
            </a:pPr>
            <a:r>
              <a:rPr lang="en-US" sz="1400" dirty="0">
                <a:solidFill>
                  <a:srgbClr val="404040"/>
                </a:solidFill>
                <a:sym typeface="Times New Roman"/>
              </a:rPr>
              <a:t>Audience can select couple seat or non couple seat</a:t>
            </a:r>
          </a:p>
          <a:p>
            <a:pPr marL="457200" lvl="0" indent="-228600" defTabSz="914400">
              <a:spcBef>
                <a:spcPts val="1000"/>
              </a:spcBef>
              <a:spcAft>
                <a:spcPts val="0"/>
              </a:spcAft>
              <a:buSzPts val="1400"/>
              <a:buFont typeface="Arial" panose="020B0604020202020204" pitchFamily="34" charset="0"/>
              <a:buChar char="•"/>
            </a:pPr>
            <a:r>
              <a:rPr lang="en-US" sz="1400" dirty="0">
                <a:solidFill>
                  <a:srgbClr val="404040"/>
                </a:solidFill>
                <a:sym typeface="Times New Roman"/>
              </a:rPr>
              <a:t>Audience can pay amount and confirm booking</a:t>
            </a:r>
          </a:p>
          <a:p>
            <a:pPr marL="457200" lvl="0" indent="-228600" defTabSz="914400">
              <a:spcBef>
                <a:spcPts val="1000"/>
              </a:spcBef>
              <a:spcAft>
                <a:spcPts val="0"/>
              </a:spcAft>
              <a:buSzPts val="1400"/>
              <a:buFont typeface="Arial" panose="020B0604020202020204" pitchFamily="34" charset="0"/>
              <a:buChar char="•"/>
            </a:pPr>
            <a:r>
              <a:rPr lang="en-US" sz="1400" dirty="0">
                <a:solidFill>
                  <a:srgbClr val="404040"/>
                </a:solidFill>
                <a:sym typeface="Times New Roman"/>
              </a:rPr>
              <a:t>Audience can view their booking and can also cancel or transfer the ticket </a:t>
            </a:r>
            <a:endParaRPr lang="en-US" sz="1400" dirty="0">
              <a:solidFill>
                <a:srgbClr val="404040"/>
              </a:solidFill>
            </a:endParaRPr>
          </a:p>
        </p:txBody>
      </p:sp>
      <p:sp>
        <p:nvSpPr>
          <p:cNvPr id="157" name="Oval 15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538" y="1082276"/>
            <a:ext cx="2978949" cy="2978947"/>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4"/>
          <p:cNvSpPr txBox="1">
            <a:spLocks noGrp="1"/>
          </p:cNvSpPr>
          <p:nvPr>
            <p:ph type="title"/>
          </p:nvPr>
        </p:nvSpPr>
        <p:spPr>
          <a:xfrm>
            <a:off x="5790126" y="1189863"/>
            <a:ext cx="2763774" cy="2763774"/>
          </a:xfrm>
          <a:prstGeom prst="ellipse">
            <a:avLst/>
          </a:prstGeom>
          <a:solidFill>
            <a:schemeClr val="accent2"/>
          </a:solidFill>
          <a:ln>
            <a:no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kern="1200" cap="all" spc="200" baseline="0">
                <a:solidFill>
                  <a:srgbClr val="FFFFFF"/>
                </a:solidFill>
                <a:latin typeface="+mj-lt"/>
                <a:ea typeface="+mj-ea"/>
                <a:cs typeface="+mj-cs"/>
              </a:rPr>
              <a:t>Audience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Admin Login</a:t>
            </a:r>
            <a:endParaRPr/>
          </a:p>
        </p:txBody>
      </p:sp>
      <p:pic>
        <p:nvPicPr>
          <p:cNvPr id="154" name="Google Shape;154;p25"/>
          <p:cNvPicPr preferRelativeResize="0"/>
          <p:nvPr/>
        </p:nvPicPr>
        <p:blipFill>
          <a:blip r:embed="rId3">
            <a:alphaModFix/>
          </a:blip>
          <a:stretch>
            <a:fillRect/>
          </a:stretch>
        </p:blipFill>
        <p:spPr>
          <a:xfrm>
            <a:off x="863735" y="1295386"/>
            <a:ext cx="6647407" cy="33092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Game Organiser Registration</a:t>
            </a:r>
            <a:endParaRPr/>
          </a:p>
        </p:txBody>
      </p:sp>
      <p:pic>
        <p:nvPicPr>
          <p:cNvPr id="160" name="Google Shape;160;p26"/>
          <p:cNvPicPr preferRelativeResize="0"/>
          <p:nvPr/>
        </p:nvPicPr>
        <p:blipFill>
          <a:blip r:embed="rId3">
            <a:alphaModFix/>
          </a:blip>
          <a:stretch>
            <a:fillRect/>
          </a:stretch>
        </p:blipFill>
        <p:spPr>
          <a:xfrm>
            <a:off x="1174410" y="1249136"/>
            <a:ext cx="6304075" cy="32983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Game Organiser</a:t>
            </a:r>
            <a:endParaRPr/>
          </a:p>
        </p:txBody>
      </p:sp>
      <p:pic>
        <p:nvPicPr>
          <p:cNvPr id="166" name="Google Shape;166;p27"/>
          <p:cNvPicPr preferRelativeResize="0"/>
          <p:nvPr/>
        </p:nvPicPr>
        <p:blipFill>
          <a:blip r:embed="rId3">
            <a:alphaModFix/>
          </a:blip>
          <a:stretch>
            <a:fillRect/>
          </a:stretch>
        </p:blipFill>
        <p:spPr>
          <a:xfrm>
            <a:off x="800101" y="1200150"/>
            <a:ext cx="6670220" cy="34208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Stadium</a:t>
            </a:r>
            <a:endParaRPr/>
          </a:p>
        </p:txBody>
      </p:sp>
      <p:pic>
        <p:nvPicPr>
          <p:cNvPr id="172" name="Google Shape;172;p28"/>
          <p:cNvPicPr preferRelativeResize="0"/>
          <p:nvPr/>
        </p:nvPicPr>
        <p:blipFill>
          <a:blip r:embed="rId3">
            <a:alphaModFix/>
          </a:blip>
          <a:stretch>
            <a:fillRect/>
          </a:stretch>
        </p:blipFill>
        <p:spPr>
          <a:xfrm>
            <a:off x="725578" y="1159329"/>
            <a:ext cx="7308079" cy="3771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Stadium</a:t>
            </a:r>
            <a:endParaRPr/>
          </a:p>
        </p:txBody>
      </p:sp>
      <p:pic>
        <p:nvPicPr>
          <p:cNvPr id="178" name="Google Shape;178;p29"/>
          <p:cNvPicPr preferRelativeResize="0"/>
          <p:nvPr/>
        </p:nvPicPr>
        <p:blipFill>
          <a:blip r:embed="rId3">
            <a:alphaModFix/>
          </a:blip>
          <a:stretch>
            <a:fillRect/>
          </a:stretch>
        </p:blipFill>
        <p:spPr>
          <a:xfrm>
            <a:off x="899952" y="1208315"/>
            <a:ext cx="6839791" cy="34453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Time slot</a:t>
            </a:r>
            <a:endParaRPr/>
          </a:p>
        </p:txBody>
      </p:sp>
      <p:pic>
        <p:nvPicPr>
          <p:cNvPr id="184" name="Google Shape;184;p30"/>
          <p:cNvPicPr preferRelativeResize="0"/>
          <p:nvPr/>
        </p:nvPicPr>
        <p:blipFill>
          <a:blip r:embed="rId3">
            <a:alphaModFix/>
          </a:blip>
          <a:stretch>
            <a:fillRect/>
          </a:stretch>
        </p:blipFill>
        <p:spPr>
          <a:xfrm>
            <a:off x="1186110" y="1306286"/>
            <a:ext cx="6137253" cy="31840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082276"/>
            <a:ext cx="2978949" cy="2978947"/>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D813C2-A480-6C87-72D0-67297E48B86F}"/>
              </a:ext>
            </a:extLst>
          </p:cNvPr>
          <p:cNvSpPr txBox="1"/>
          <p:nvPr/>
        </p:nvSpPr>
        <p:spPr>
          <a:xfrm>
            <a:off x="4193771" y="1051560"/>
            <a:ext cx="3990522" cy="3040380"/>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rPr>
              <a:t>Sravika</a:t>
            </a:r>
            <a:r>
              <a:rPr lang="en-US" dirty="0">
                <a:solidFill>
                  <a:schemeClr val="tx1">
                    <a:lumMod val="85000"/>
                    <a:lumOff val="15000"/>
                  </a:schemeClr>
                </a:solidFill>
              </a:rPr>
              <a:t> </a:t>
            </a:r>
            <a:r>
              <a:rPr lang="en-US" dirty="0" err="1">
                <a:solidFill>
                  <a:schemeClr val="tx1">
                    <a:lumMod val="85000"/>
                    <a:lumOff val="15000"/>
                  </a:schemeClr>
                </a:solidFill>
              </a:rPr>
              <a:t>Cheguri</a:t>
            </a:r>
            <a:r>
              <a:rPr lang="en-US" dirty="0">
                <a:solidFill>
                  <a:schemeClr val="tx1">
                    <a:lumMod val="85000"/>
                    <a:lumOff val="15000"/>
                  </a:schemeClr>
                </a:solidFill>
              </a:rPr>
              <a:t> – 700740507</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indent="-22860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rPr>
              <a:t>Lnu</a:t>
            </a:r>
            <a:r>
              <a:rPr lang="en-US" dirty="0">
                <a:solidFill>
                  <a:schemeClr val="tx1">
                    <a:lumMod val="85000"/>
                    <a:lumOff val="15000"/>
                  </a:schemeClr>
                </a:solidFill>
              </a:rPr>
              <a:t> </a:t>
            </a:r>
            <a:r>
              <a:rPr lang="en-US" dirty="0" err="1">
                <a:solidFill>
                  <a:schemeClr val="tx1">
                    <a:lumMod val="85000"/>
                    <a:lumOff val="15000"/>
                  </a:schemeClr>
                </a:solidFill>
              </a:rPr>
              <a:t>Rumana</a:t>
            </a:r>
            <a:r>
              <a:rPr lang="en-US" dirty="0">
                <a:solidFill>
                  <a:schemeClr val="tx1">
                    <a:lumMod val="85000"/>
                    <a:lumOff val="15000"/>
                  </a:schemeClr>
                </a:solidFill>
              </a:rPr>
              <a:t> </a:t>
            </a:r>
            <a:r>
              <a:rPr lang="en-US" dirty="0" err="1">
                <a:solidFill>
                  <a:schemeClr val="tx1">
                    <a:lumMod val="85000"/>
                    <a:lumOff val="15000"/>
                  </a:schemeClr>
                </a:solidFill>
              </a:rPr>
              <a:t>Thaskeen</a:t>
            </a:r>
            <a:r>
              <a:rPr lang="en-US" dirty="0">
                <a:solidFill>
                  <a:schemeClr val="tx1">
                    <a:lumMod val="85000"/>
                    <a:lumOff val="15000"/>
                  </a:schemeClr>
                </a:solidFill>
              </a:rPr>
              <a:t> –700742859</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Yamini </a:t>
            </a:r>
            <a:r>
              <a:rPr lang="en-US" dirty="0" err="1">
                <a:solidFill>
                  <a:schemeClr val="tx1">
                    <a:lumMod val="85000"/>
                    <a:lumOff val="15000"/>
                  </a:schemeClr>
                </a:solidFill>
              </a:rPr>
              <a:t>Yalabaka</a:t>
            </a:r>
            <a:r>
              <a:rPr lang="en-US" dirty="0">
                <a:solidFill>
                  <a:schemeClr val="tx1">
                    <a:lumMod val="85000"/>
                    <a:lumOff val="15000"/>
                  </a:schemeClr>
                </a:solidFill>
              </a:rPr>
              <a:t> – 700740251</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indent="-22860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rPr>
              <a:t>Pranavya</a:t>
            </a:r>
            <a:r>
              <a:rPr lang="en-US" dirty="0">
                <a:solidFill>
                  <a:schemeClr val="tx1">
                    <a:lumMod val="85000"/>
                    <a:lumOff val="15000"/>
                  </a:schemeClr>
                </a:solidFill>
              </a:rPr>
              <a:t> Chowdary - 700739974</a:t>
            </a:r>
          </a:p>
        </p:txBody>
      </p:sp>
      <p:sp>
        <p:nvSpPr>
          <p:cNvPr id="5" name="TextBox 4">
            <a:extLst>
              <a:ext uri="{FF2B5EF4-FFF2-40B4-BE49-F238E27FC236}">
                <a16:creationId xmlns:a16="http://schemas.microsoft.com/office/drawing/2014/main" id="{90F464B9-1086-261A-8B0F-D2755816E023}"/>
              </a:ext>
            </a:extLst>
          </p:cNvPr>
          <p:cNvSpPr txBox="1"/>
          <p:nvPr/>
        </p:nvSpPr>
        <p:spPr>
          <a:xfrm>
            <a:off x="2153093" y="382772"/>
            <a:ext cx="4582632" cy="400110"/>
          </a:xfrm>
          <a:prstGeom prst="rect">
            <a:avLst/>
          </a:prstGeom>
          <a:noFill/>
        </p:spPr>
        <p:txBody>
          <a:bodyPr wrap="square" rtlCol="0">
            <a:spAutoFit/>
          </a:bodyPr>
          <a:lstStyle/>
          <a:p>
            <a:pPr algn="ctr">
              <a:spcAft>
                <a:spcPts val="600"/>
              </a:spcAft>
            </a:pPr>
            <a:r>
              <a:rPr lang="en-US" sz="2000">
                <a:solidFill>
                  <a:schemeClr val="bg1"/>
                </a:solidFill>
                <a:latin typeface="+mj-lt"/>
                <a:cs typeface="Times New Roman" panose="02020603050405020304" pitchFamily="18" charset="0"/>
              </a:rPr>
              <a:t>GROUP MEMBERS</a:t>
            </a:r>
          </a:p>
        </p:txBody>
      </p:sp>
      <p:sp>
        <p:nvSpPr>
          <p:cNvPr id="6" name="Google Shape;90;p14">
            <a:extLst>
              <a:ext uri="{FF2B5EF4-FFF2-40B4-BE49-F238E27FC236}">
                <a16:creationId xmlns:a16="http://schemas.microsoft.com/office/drawing/2014/main" id="{4A813F8B-C3AC-8AA0-6326-C66CA59C6ECA}"/>
              </a:ext>
            </a:extLst>
          </p:cNvPr>
          <p:cNvSpPr txBox="1">
            <a:spLocks noGrp="1"/>
          </p:cNvSpPr>
          <p:nvPr>
            <p:ph type="title"/>
          </p:nvPr>
        </p:nvSpPr>
        <p:spPr>
          <a:xfrm>
            <a:off x="945654" y="1189863"/>
            <a:ext cx="2743844" cy="2776081"/>
          </a:xfrm>
          <a:prstGeom prst="ellipse">
            <a:avLst/>
          </a:prstGeom>
          <a:solidFill>
            <a:schemeClr val="accent2">
              <a:lumMod val="75000"/>
            </a:schemeClr>
          </a:solidFill>
          <a:ln>
            <a:no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300" spc="200" dirty="0">
                <a:solidFill>
                  <a:srgbClr val="FFFFFF"/>
                </a:solidFill>
              </a:rPr>
              <a:t>GROUP MEMBERS</a:t>
            </a:r>
            <a:endParaRPr lang="en-US" sz="1300" kern="1200" cap="all" spc="200" baseline="0" dirty="0">
              <a:solidFill>
                <a:srgbClr val="FFFFFF"/>
              </a:solidFill>
              <a:latin typeface="+mj-lt"/>
              <a:ea typeface="+mj-ea"/>
              <a:cs typeface="+mj-cs"/>
            </a:endParaRPr>
          </a:p>
        </p:txBody>
      </p:sp>
    </p:spTree>
    <p:extLst>
      <p:ext uri="{BB962C8B-B14F-4D97-AF65-F5344CB8AC3E}">
        <p14:creationId xmlns:p14="http://schemas.microsoft.com/office/powerpoint/2010/main" val="297576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Time Slot</a:t>
            </a:r>
            <a:endParaRPr/>
          </a:p>
        </p:txBody>
      </p:sp>
      <p:pic>
        <p:nvPicPr>
          <p:cNvPr id="190" name="Google Shape;190;p31"/>
          <p:cNvPicPr preferRelativeResize="0"/>
          <p:nvPr/>
        </p:nvPicPr>
        <p:blipFill>
          <a:blip r:embed="rId3">
            <a:alphaModFix/>
          </a:blip>
          <a:stretch>
            <a:fillRect/>
          </a:stretch>
        </p:blipFill>
        <p:spPr>
          <a:xfrm>
            <a:off x="938893" y="1249137"/>
            <a:ext cx="6245677" cy="33555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Time slots in Game Organiser</a:t>
            </a:r>
            <a:endParaRPr/>
          </a:p>
        </p:txBody>
      </p:sp>
      <p:pic>
        <p:nvPicPr>
          <p:cNvPr id="196" name="Google Shape;196;p32"/>
          <p:cNvPicPr preferRelativeResize="0"/>
          <p:nvPr/>
        </p:nvPicPr>
        <p:blipFill>
          <a:blip r:embed="rId3">
            <a:alphaModFix/>
          </a:blip>
          <a:stretch>
            <a:fillRect/>
          </a:stretch>
        </p:blipFill>
        <p:spPr>
          <a:xfrm>
            <a:off x="1118507" y="1306286"/>
            <a:ext cx="6131379" cy="32902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Game Schedule</a:t>
            </a:r>
            <a:endParaRPr/>
          </a:p>
        </p:txBody>
      </p:sp>
      <p:pic>
        <p:nvPicPr>
          <p:cNvPr id="202" name="Google Shape;202;p33"/>
          <p:cNvPicPr preferRelativeResize="0"/>
          <p:nvPr/>
        </p:nvPicPr>
        <p:blipFill>
          <a:blip r:embed="rId3">
            <a:alphaModFix/>
          </a:blip>
          <a:stretch>
            <a:fillRect/>
          </a:stretch>
        </p:blipFill>
        <p:spPr>
          <a:xfrm>
            <a:off x="906236" y="1167493"/>
            <a:ext cx="6588577" cy="33800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Game Schedule	</a:t>
            </a:r>
            <a:endParaRPr/>
          </a:p>
        </p:txBody>
      </p:sp>
      <p:pic>
        <p:nvPicPr>
          <p:cNvPr id="208" name="Google Shape;208;p34"/>
          <p:cNvPicPr preferRelativeResize="0"/>
          <p:nvPr/>
        </p:nvPicPr>
        <p:blipFill>
          <a:blip r:embed="rId3">
            <a:alphaModFix/>
          </a:blip>
          <a:stretch>
            <a:fillRect/>
          </a:stretch>
        </p:blipFill>
        <p:spPr>
          <a:xfrm>
            <a:off x="1020536" y="1396093"/>
            <a:ext cx="6515099" cy="29064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Ticket</a:t>
            </a:r>
            <a:endParaRPr/>
          </a:p>
        </p:txBody>
      </p:sp>
      <p:pic>
        <p:nvPicPr>
          <p:cNvPr id="214" name="Google Shape;214;p35"/>
          <p:cNvPicPr preferRelativeResize="0"/>
          <p:nvPr/>
        </p:nvPicPr>
        <p:blipFill>
          <a:blip r:embed="rId3">
            <a:alphaModFix/>
          </a:blip>
          <a:stretch>
            <a:fillRect/>
          </a:stretch>
        </p:blipFill>
        <p:spPr>
          <a:xfrm>
            <a:off x="1365547" y="1605628"/>
            <a:ext cx="5982310" cy="29173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Tickets</a:t>
            </a:r>
            <a:endParaRPr/>
          </a:p>
        </p:txBody>
      </p:sp>
      <p:pic>
        <p:nvPicPr>
          <p:cNvPr id="220" name="Google Shape;220;p36"/>
          <p:cNvPicPr preferRelativeResize="0"/>
          <p:nvPr/>
        </p:nvPicPr>
        <p:blipFill>
          <a:blip r:embed="rId3">
            <a:alphaModFix/>
          </a:blip>
          <a:stretch>
            <a:fillRect/>
          </a:stretch>
        </p:blipFill>
        <p:spPr>
          <a:xfrm>
            <a:off x="801041" y="1669597"/>
            <a:ext cx="7541918" cy="22737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311700" y="163825"/>
            <a:ext cx="8520600" cy="41583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AUDIENCE Login</a:t>
            </a:r>
            <a:endParaRPr dirty="0"/>
          </a:p>
        </p:txBody>
      </p:sp>
      <p:pic>
        <p:nvPicPr>
          <p:cNvPr id="226" name="Google Shape;226;p37"/>
          <p:cNvPicPr preferRelativeResize="0"/>
          <p:nvPr/>
        </p:nvPicPr>
        <p:blipFill>
          <a:blip r:embed="rId3">
            <a:alphaModFix/>
          </a:blip>
          <a:stretch>
            <a:fillRect/>
          </a:stretch>
        </p:blipFill>
        <p:spPr>
          <a:xfrm>
            <a:off x="311700" y="836075"/>
            <a:ext cx="5734050" cy="2133600"/>
          </a:xfrm>
          <a:prstGeom prst="rect">
            <a:avLst/>
          </a:prstGeom>
          <a:noFill/>
          <a:ln>
            <a:noFill/>
          </a:ln>
        </p:spPr>
      </p:pic>
      <p:pic>
        <p:nvPicPr>
          <p:cNvPr id="227" name="Google Shape;227;p37"/>
          <p:cNvPicPr preferRelativeResize="0"/>
          <p:nvPr/>
        </p:nvPicPr>
        <p:blipFill>
          <a:blip r:embed="rId4">
            <a:alphaModFix/>
          </a:blip>
          <a:stretch>
            <a:fillRect/>
          </a:stretch>
        </p:blipFill>
        <p:spPr>
          <a:xfrm>
            <a:off x="4375200" y="3119163"/>
            <a:ext cx="4768800" cy="1687300"/>
          </a:xfrm>
          <a:prstGeom prst="rect">
            <a:avLst/>
          </a:prstGeom>
          <a:noFill/>
          <a:ln>
            <a:noFill/>
          </a:ln>
        </p:spPr>
      </p:pic>
      <p:pic>
        <p:nvPicPr>
          <p:cNvPr id="228" name="Google Shape;228;p37"/>
          <p:cNvPicPr preferRelativeResize="0"/>
          <p:nvPr/>
        </p:nvPicPr>
        <p:blipFill>
          <a:blip r:embed="rId5">
            <a:alphaModFix/>
          </a:blip>
          <a:stretch>
            <a:fillRect/>
          </a:stretch>
        </p:blipFill>
        <p:spPr>
          <a:xfrm>
            <a:off x="234475" y="3086925"/>
            <a:ext cx="3994867" cy="1751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Game Schedule</a:t>
            </a:r>
            <a:endParaRPr/>
          </a:p>
        </p:txBody>
      </p:sp>
      <p:pic>
        <p:nvPicPr>
          <p:cNvPr id="234" name="Google Shape;234;p38"/>
          <p:cNvPicPr preferRelativeResize="0"/>
          <p:nvPr/>
        </p:nvPicPr>
        <p:blipFill>
          <a:blip r:embed="rId3">
            <a:alphaModFix/>
          </a:blip>
          <a:stretch>
            <a:fillRect/>
          </a:stretch>
        </p:blipFill>
        <p:spPr>
          <a:xfrm>
            <a:off x="837995" y="1523985"/>
            <a:ext cx="7040539" cy="263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Select Seats</a:t>
            </a:r>
            <a:endParaRPr/>
          </a:p>
        </p:txBody>
      </p:sp>
      <p:pic>
        <p:nvPicPr>
          <p:cNvPr id="240" name="Google Shape;240;p39"/>
          <p:cNvPicPr preferRelativeResize="0"/>
          <p:nvPr/>
        </p:nvPicPr>
        <p:blipFill>
          <a:blip r:embed="rId3">
            <a:alphaModFix/>
          </a:blip>
          <a:stretch>
            <a:fillRect/>
          </a:stretch>
        </p:blipFill>
        <p:spPr>
          <a:xfrm>
            <a:off x="1401968" y="1572972"/>
            <a:ext cx="5734050" cy="2905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Ticket Summary</a:t>
            </a:r>
            <a:endParaRPr/>
          </a:p>
        </p:txBody>
      </p:sp>
      <p:pic>
        <p:nvPicPr>
          <p:cNvPr id="246" name="Google Shape;246;p40"/>
          <p:cNvPicPr preferRelativeResize="0"/>
          <p:nvPr/>
        </p:nvPicPr>
        <p:blipFill>
          <a:blip r:embed="rId3">
            <a:alphaModFix/>
          </a:blip>
          <a:stretch>
            <a:fillRect/>
          </a:stretch>
        </p:blipFill>
        <p:spPr>
          <a:xfrm>
            <a:off x="1269863" y="1458671"/>
            <a:ext cx="5906543" cy="3080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6" name="Rectangle 9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082276"/>
            <a:ext cx="2978949" cy="2978947"/>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4"/>
          <p:cNvSpPr txBox="1">
            <a:spLocks noGrp="1"/>
          </p:cNvSpPr>
          <p:nvPr>
            <p:ph type="title"/>
          </p:nvPr>
        </p:nvSpPr>
        <p:spPr>
          <a:xfrm>
            <a:off x="945654" y="1189863"/>
            <a:ext cx="2743844" cy="2776081"/>
          </a:xfrm>
          <a:prstGeom prst="ellipse">
            <a:avLst/>
          </a:prstGeom>
          <a:solidFill>
            <a:schemeClr val="accent2">
              <a:lumMod val="75000"/>
            </a:schemeClr>
          </a:solidFill>
          <a:ln>
            <a:no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1300" kern="1200" cap="all" spc="200" baseline="0" dirty="0">
                <a:solidFill>
                  <a:srgbClr val="FFFFFF"/>
                </a:solidFill>
                <a:latin typeface="+mj-lt"/>
                <a:ea typeface="+mj-ea"/>
                <a:cs typeface="+mj-cs"/>
              </a:rPr>
              <a:t>Introduction</a:t>
            </a:r>
          </a:p>
        </p:txBody>
      </p:sp>
      <p:sp>
        <p:nvSpPr>
          <p:cNvPr id="91" name="Google Shape;91;p14"/>
          <p:cNvSpPr txBox="1">
            <a:spLocks noGrp="1"/>
          </p:cNvSpPr>
          <p:nvPr>
            <p:ph type="body" idx="1"/>
          </p:nvPr>
        </p:nvSpPr>
        <p:spPr>
          <a:xfrm>
            <a:off x="3924603" y="489098"/>
            <a:ext cx="4889788" cy="3934046"/>
          </a:xfrm>
          <a:prstGeom prst="rect">
            <a:avLst/>
          </a:prstGeom>
        </p:spPr>
        <p:txBody>
          <a:bodyPr spcFirstLastPara="1" vert="horz" lIns="91440" tIns="45720" rIns="91440" bIns="45720" rtlCol="0" anchor="ctr" anchorCtr="0">
            <a:normAutofit/>
          </a:bodyPr>
          <a:lstStyle/>
          <a:p>
            <a:pPr marL="171450" indent="-228600" defTabSz="914400">
              <a:spcBef>
                <a:spcPts val="1000"/>
              </a:spcBef>
              <a:buFont typeface="Arial" panose="020B0604020202020204" pitchFamily="34" charset="0"/>
              <a:buChar char="•"/>
            </a:pPr>
            <a:r>
              <a:rPr lang="en-US">
                <a:sym typeface="Times New Roman"/>
              </a:rPr>
              <a:t> </a:t>
            </a:r>
            <a:r>
              <a:rPr lang="en-US" b="0" i="0">
                <a:effectLst/>
              </a:rPr>
              <a:t>Live tournament games have gained immense popularity in our society. People have a great interest in witnessing these matches unfold in real-time. Consequently, there is a high demand for live game tickets.</a:t>
            </a:r>
          </a:p>
          <a:p>
            <a:pPr marL="171450" indent="-228600" defTabSz="914400">
              <a:spcBef>
                <a:spcPts val="1000"/>
              </a:spcBef>
              <a:buFont typeface="Arial" panose="020B0604020202020204" pitchFamily="34" charset="0"/>
              <a:buChar char="•"/>
            </a:pPr>
            <a:endParaRPr lang="en-US"/>
          </a:p>
          <a:p>
            <a:pPr marL="171450" indent="-228600" defTabSz="914400">
              <a:spcBef>
                <a:spcPts val="1000"/>
              </a:spcBef>
              <a:buFont typeface="Arial" panose="020B0604020202020204" pitchFamily="34" charset="0"/>
              <a:buChar char="•"/>
            </a:pPr>
            <a:r>
              <a:rPr lang="en-US" b="0" i="0">
                <a:effectLst/>
              </a:rPr>
              <a:t>However, arranging the seating for these matches poses a challenge for the organizers as they may distribute the seats to their family and friends. This unfair distribution creates a negative impact on the audience's perception of the game.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Payment</a:t>
            </a:r>
            <a:endParaRPr/>
          </a:p>
        </p:txBody>
      </p:sp>
      <p:pic>
        <p:nvPicPr>
          <p:cNvPr id="252" name="Google Shape;252;p41"/>
          <p:cNvPicPr preferRelativeResize="0"/>
          <p:nvPr/>
        </p:nvPicPr>
        <p:blipFill>
          <a:blip r:embed="rId3">
            <a:alphaModFix/>
          </a:blip>
          <a:stretch>
            <a:fillRect/>
          </a:stretch>
        </p:blipFill>
        <p:spPr>
          <a:xfrm>
            <a:off x="1041265" y="1532150"/>
            <a:ext cx="6576014" cy="29745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Booking</a:t>
            </a:r>
            <a:endParaRPr/>
          </a:p>
        </p:txBody>
      </p:sp>
      <p:pic>
        <p:nvPicPr>
          <p:cNvPr id="258" name="Google Shape;258;p42"/>
          <p:cNvPicPr preferRelativeResize="0"/>
          <p:nvPr/>
        </p:nvPicPr>
        <p:blipFill>
          <a:blip r:embed="rId3">
            <a:alphaModFix/>
          </a:blip>
          <a:stretch>
            <a:fillRect/>
          </a:stretch>
        </p:blipFill>
        <p:spPr>
          <a:xfrm>
            <a:off x="903514" y="1338943"/>
            <a:ext cx="6697436" cy="32248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Game Organiser View Bookings</a:t>
            </a:r>
            <a:endParaRPr/>
          </a:p>
        </p:txBody>
      </p:sp>
      <p:pic>
        <p:nvPicPr>
          <p:cNvPr id="264" name="Google Shape;264;p43"/>
          <p:cNvPicPr preferRelativeResize="0"/>
          <p:nvPr/>
        </p:nvPicPr>
        <p:blipFill>
          <a:blip r:embed="rId3">
            <a:alphaModFix/>
          </a:blip>
          <a:stretch>
            <a:fillRect/>
          </a:stretch>
        </p:blipFill>
        <p:spPr>
          <a:xfrm>
            <a:off x="969668" y="1298122"/>
            <a:ext cx="6794568" cy="317590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B438-0571-9DF3-C1AF-29C6222EFC8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BD2AA01D-859D-6FBF-DD05-9C38F37793C3}"/>
              </a:ext>
            </a:extLst>
          </p:cNvPr>
          <p:cNvSpPr>
            <a:spLocks noGrp="1"/>
          </p:cNvSpPr>
          <p:nvPr>
            <p:ph type="body" idx="1"/>
          </p:nvPr>
        </p:nvSpPr>
        <p:spPr/>
        <p:txBody>
          <a:bodyPr>
            <a:normAutofit/>
          </a:bodyPr>
          <a:lstStyle/>
          <a:p>
            <a:r>
              <a:rPr lang="en-US" sz="1200" b="0" i="0" dirty="0">
                <a:solidFill>
                  <a:schemeClr val="tx1"/>
                </a:solidFill>
                <a:effectLst/>
                <a:latin typeface="Times New Roman" panose="02020603050405020304" pitchFamily="18" charset="0"/>
                <a:cs typeface="Times New Roman" panose="02020603050405020304" pitchFamily="18" charset="0"/>
              </a:rPr>
              <a:t>The stadium ticket booking system has streamlined the process of scheduling games, selling tickets, and managing bookings, resulting in improved efficiency and customer satisfaction.</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b="0" i="0" dirty="0">
                <a:solidFill>
                  <a:schemeClr val="tx1"/>
                </a:solidFill>
                <a:effectLst/>
                <a:latin typeface="Times New Roman" panose="02020603050405020304" pitchFamily="18" charset="0"/>
                <a:cs typeface="Times New Roman" panose="02020603050405020304" pitchFamily="18" charset="0"/>
              </a:rPr>
              <a:t>The project has implemented appropriate data structures and databases for storing and managing data related to games, schedules, tickets, audience, and bookings.</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b="0" i="0" dirty="0">
                <a:solidFill>
                  <a:schemeClr val="tx1"/>
                </a:solidFill>
                <a:effectLst/>
                <a:latin typeface="Times New Roman" panose="02020603050405020304" pitchFamily="18" charset="0"/>
                <a:cs typeface="Times New Roman" panose="02020603050405020304" pitchFamily="18" charset="0"/>
              </a:rPr>
              <a:t>The system shall improve the overall fan experience by providing a convenient and user-friendly platform for purchasing tickets and accessing information about games and schedules.</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2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Objective Of the Project</a:t>
            </a:r>
            <a:endParaRPr dirty="0"/>
          </a:p>
        </p:txBody>
      </p:sp>
      <p:sp>
        <p:nvSpPr>
          <p:cNvPr id="97" name="Google Shape;97;p15"/>
          <p:cNvSpPr txBox="1">
            <a:spLocks noGrp="1"/>
          </p:cNvSpPr>
          <p:nvPr>
            <p:ph type="body" idx="1"/>
          </p:nvPr>
        </p:nvSpPr>
        <p:spPr>
          <a:xfrm>
            <a:off x="311700" y="1065775"/>
            <a:ext cx="8520600" cy="3339000"/>
          </a:xfrm>
          <a:prstGeom prst="rect">
            <a:avLst/>
          </a:prstGeom>
        </p:spPr>
        <p:txBody>
          <a:bodyPr spcFirstLastPara="1" wrap="square" lIns="91425" tIns="91425" rIns="91425" bIns="91425" anchor="t" anchorCtr="0">
            <a:normAutofit/>
          </a:bodyPr>
          <a:lstStyle/>
          <a:p>
            <a:pPr marL="285750" indent="-285750" algn="just">
              <a:lnSpc>
                <a:spcPct val="150000"/>
              </a:lnSpc>
            </a:pPr>
            <a:r>
              <a:rPr lang="en-GB" sz="1300" dirty="0">
                <a:solidFill>
                  <a:srgbClr val="000000"/>
                </a:solidFill>
                <a:latin typeface="Times New Roman"/>
                <a:ea typeface="Times New Roman"/>
                <a:cs typeface="Times New Roman"/>
                <a:sym typeface="Times New Roman"/>
              </a:rPr>
              <a:t>To overcome these we can develop one website, Stadium Seat Booking. Through this website people can book the stadium ticket at any place at any time. </a:t>
            </a:r>
          </a:p>
          <a:p>
            <a:pPr marL="0" indent="0" algn="just">
              <a:lnSpc>
                <a:spcPct val="150000"/>
              </a:lnSpc>
              <a:buNone/>
            </a:pPr>
            <a:endParaRPr lang="en-GB"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In our project we have three modules: Admin, </a:t>
            </a:r>
            <a:r>
              <a:rPr lang="en-GB" sz="1300" dirty="0" err="1">
                <a:solidFill>
                  <a:srgbClr val="000000"/>
                </a:solidFill>
                <a:latin typeface="Times New Roman"/>
                <a:ea typeface="Times New Roman"/>
                <a:cs typeface="Times New Roman"/>
                <a:sym typeface="Times New Roman"/>
              </a:rPr>
              <a:t>GameHost</a:t>
            </a:r>
            <a:r>
              <a:rPr lang="en-GB" sz="1300" dirty="0">
                <a:solidFill>
                  <a:srgbClr val="000000"/>
                </a:solidFill>
                <a:latin typeface="Times New Roman"/>
                <a:ea typeface="Times New Roman"/>
                <a:cs typeface="Times New Roman"/>
                <a:sym typeface="Times New Roman"/>
              </a:rPr>
              <a:t>, Audience. Game Hosts can add the sports schedule details like game title , number of teams, number of players in a team, game duration, start time date and end time date. The game host adds the upcoming game schedules and also adds the number of seats present in that stadium in different categories. </a:t>
            </a:r>
          </a:p>
          <a:p>
            <a:pPr marL="285750" indent="-285750" algn="just">
              <a:lnSpc>
                <a:spcPct val="150000"/>
              </a:lnSpc>
            </a:pPr>
            <a:endParaRPr lang="en-GB"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Booking type is two ways one is couple booking and general booking. One audience can  book  only 10 seats for one account. Audience will receive the complimentary food if provided by the organiser, which they can see while booking the seats.</a:t>
            </a: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continuation..</a:t>
            </a:r>
            <a:endParaRPr/>
          </a:p>
        </p:txBody>
      </p:sp>
      <p:sp>
        <p:nvSpPr>
          <p:cNvPr id="103" name="Google Shape;103;p16"/>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285750" indent="-285750" algn="just">
              <a:lnSpc>
                <a:spcPct val="150000"/>
              </a:lnSpc>
            </a:pPr>
            <a:r>
              <a:rPr lang="en-GB" sz="1300" dirty="0">
                <a:solidFill>
                  <a:srgbClr val="000000"/>
                </a:solidFill>
                <a:latin typeface="Times New Roman"/>
                <a:ea typeface="Times New Roman"/>
                <a:cs typeface="Times New Roman"/>
                <a:sym typeface="Times New Roman"/>
              </a:rPr>
              <a:t>Through this website the audience can book the seat and pay the amount. From that amount 5% of the amount will be transferred to the admin account and 95% of the amount will be transferred to the game host.</a:t>
            </a:r>
          </a:p>
          <a:p>
            <a:pPr marL="285750" indent="-285750" algn="just">
              <a:lnSpc>
                <a:spcPct val="150000"/>
              </a:lnSpc>
            </a:pPr>
            <a:endParaRPr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Admin can login with predefined credentials. The admin can view the registered </a:t>
            </a:r>
            <a:r>
              <a:rPr lang="en-GB" sz="1300" dirty="0" err="1">
                <a:solidFill>
                  <a:srgbClr val="000000"/>
                </a:solidFill>
                <a:latin typeface="Times New Roman"/>
                <a:ea typeface="Times New Roman"/>
                <a:cs typeface="Times New Roman"/>
                <a:sym typeface="Times New Roman"/>
              </a:rPr>
              <a:t>gamehost</a:t>
            </a:r>
            <a:r>
              <a:rPr lang="en-GB" sz="1300" dirty="0">
                <a:solidFill>
                  <a:srgbClr val="000000"/>
                </a:solidFill>
                <a:latin typeface="Times New Roman"/>
                <a:ea typeface="Times New Roman"/>
                <a:cs typeface="Times New Roman"/>
                <a:sym typeface="Times New Roman"/>
              </a:rPr>
              <a:t>(organiser) and the admin only can approve the </a:t>
            </a:r>
            <a:r>
              <a:rPr lang="en-GB" sz="1300" dirty="0" err="1">
                <a:solidFill>
                  <a:srgbClr val="000000"/>
                </a:solidFill>
                <a:latin typeface="Times New Roman"/>
                <a:ea typeface="Times New Roman"/>
                <a:cs typeface="Times New Roman"/>
                <a:sym typeface="Times New Roman"/>
              </a:rPr>
              <a:t>gamehost</a:t>
            </a:r>
            <a:r>
              <a:rPr lang="en-GB" sz="1300" dirty="0">
                <a:solidFill>
                  <a:srgbClr val="000000"/>
                </a:solidFill>
                <a:latin typeface="Times New Roman"/>
                <a:ea typeface="Times New Roman"/>
                <a:cs typeface="Times New Roman"/>
                <a:sym typeface="Times New Roman"/>
              </a:rPr>
              <a:t> accounts then only the </a:t>
            </a:r>
            <a:r>
              <a:rPr lang="en-GB" sz="1300" dirty="0" err="1">
                <a:solidFill>
                  <a:srgbClr val="000000"/>
                </a:solidFill>
                <a:latin typeface="Times New Roman"/>
                <a:ea typeface="Times New Roman"/>
                <a:cs typeface="Times New Roman"/>
                <a:sym typeface="Times New Roman"/>
              </a:rPr>
              <a:t>gamehost</a:t>
            </a:r>
            <a:r>
              <a:rPr lang="en-GB" sz="1300" dirty="0">
                <a:solidFill>
                  <a:srgbClr val="000000"/>
                </a:solidFill>
                <a:latin typeface="Times New Roman"/>
                <a:ea typeface="Times New Roman"/>
                <a:cs typeface="Times New Roman"/>
                <a:sym typeface="Times New Roman"/>
              </a:rPr>
              <a:t> can login. The admin can add seats to the added stadiums.  Admin can divide the seats into different zones like Orchestra, Mezzanine and Balcony. </a:t>
            </a:r>
          </a:p>
          <a:p>
            <a:pPr marL="285750" indent="-285750" algn="just">
              <a:lnSpc>
                <a:spcPct val="150000"/>
              </a:lnSpc>
            </a:pPr>
            <a:endParaRPr lang="en-GB"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 In these zones again there are two types: couple type and general </a:t>
            </a:r>
            <a:r>
              <a:rPr lang="en-GB" sz="1300" dirty="0" err="1">
                <a:solidFill>
                  <a:srgbClr val="000000"/>
                </a:solidFill>
                <a:latin typeface="Times New Roman"/>
                <a:ea typeface="Times New Roman"/>
                <a:cs typeface="Times New Roman"/>
                <a:sym typeface="Times New Roman"/>
              </a:rPr>
              <a:t>type.The</a:t>
            </a:r>
            <a:r>
              <a:rPr lang="en-GB" sz="1300" dirty="0">
                <a:solidFill>
                  <a:srgbClr val="000000"/>
                </a:solidFill>
                <a:latin typeface="Times New Roman"/>
                <a:ea typeface="Times New Roman"/>
                <a:cs typeface="Times New Roman"/>
                <a:sym typeface="Times New Roman"/>
              </a:rPr>
              <a:t> admin does not add the price to the seat. The admin can view the added seats to the stadium. The admin can view the </a:t>
            </a:r>
            <a:r>
              <a:rPr lang="en-GB" sz="1300" dirty="0" err="1">
                <a:solidFill>
                  <a:srgbClr val="000000"/>
                </a:solidFill>
                <a:latin typeface="Times New Roman"/>
                <a:ea typeface="Times New Roman"/>
                <a:cs typeface="Times New Roman"/>
                <a:sym typeface="Times New Roman"/>
              </a:rPr>
              <a:t>gamehost</a:t>
            </a:r>
            <a:r>
              <a:rPr lang="en-GB" sz="1300" dirty="0">
                <a:solidFill>
                  <a:srgbClr val="000000"/>
                </a:solidFill>
                <a:latin typeface="Times New Roman"/>
                <a:ea typeface="Times New Roman"/>
                <a:cs typeface="Times New Roman"/>
                <a:sym typeface="Times New Roman"/>
              </a:rPr>
              <a:t> added game schedules. </a:t>
            </a:r>
          </a:p>
          <a:p>
            <a:pPr marL="285750" indent="-285750" algn="just">
              <a:lnSpc>
                <a:spcPct val="150000"/>
              </a:lnSpc>
            </a:pPr>
            <a:endParaRPr lang="en-GB"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The admin can view the total bookings of the scheduled games. </a:t>
            </a: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105200"/>
            <a:ext cx="8520600" cy="44180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continuation..</a:t>
            </a:r>
            <a:endParaRPr/>
          </a:p>
        </p:txBody>
      </p:sp>
      <p:sp>
        <p:nvSpPr>
          <p:cNvPr id="109" name="Google Shape;109;p17"/>
          <p:cNvSpPr txBox="1">
            <a:spLocks noGrp="1"/>
          </p:cNvSpPr>
          <p:nvPr>
            <p:ph type="body" idx="1"/>
          </p:nvPr>
        </p:nvSpPr>
        <p:spPr>
          <a:xfrm>
            <a:off x="311700" y="828068"/>
            <a:ext cx="8520600" cy="3738600"/>
          </a:xfrm>
          <a:prstGeom prst="rect">
            <a:avLst/>
          </a:prstGeom>
        </p:spPr>
        <p:txBody>
          <a:bodyPr spcFirstLastPara="1" wrap="square" lIns="91425" tIns="91425" rIns="91425" bIns="91425" anchor="t" anchorCtr="0">
            <a:normAutofit/>
          </a:bodyPr>
          <a:lstStyle/>
          <a:p>
            <a:pPr algn="l">
              <a:buFont typeface="Wingdings" pitchFamily="2" charset="2"/>
              <a:buChar char="ü"/>
            </a:pPr>
            <a:r>
              <a:rPr lang="en-US" sz="1300" b="0" i="0" dirty="0">
                <a:solidFill>
                  <a:schemeClr val="tx1"/>
                </a:solidFill>
                <a:effectLst/>
                <a:latin typeface="Times New Roman" panose="02020603050405020304" pitchFamily="18" charset="0"/>
                <a:cs typeface="Times New Roman" panose="02020603050405020304" pitchFamily="18" charset="0"/>
              </a:rPr>
              <a:t>Game host registers with their details</a:t>
            </a:r>
          </a:p>
          <a:p>
            <a:pPr algn="l">
              <a:buFont typeface="Wingdings" pitchFamily="2" charset="2"/>
              <a:buChar char="ü"/>
            </a:pPr>
            <a:r>
              <a:rPr lang="en-US" sz="1300" b="0" i="0" dirty="0">
                <a:solidFill>
                  <a:schemeClr val="tx1"/>
                </a:solidFill>
                <a:effectLst/>
                <a:latin typeface="Times New Roman" panose="02020603050405020304" pitchFamily="18" charset="0"/>
                <a:cs typeface="Times New Roman" panose="02020603050405020304" pitchFamily="18" charset="0"/>
              </a:rPr>
              <a:t>Game host cannot login directly</a:t>
            </a:r>
          </a:p>
          <a:p>
            <a:pPr algn="l">
              <a:buFont typeface="Wingdings" pitchFamily="2" charset="2"/>
              <a:buChar char="ü"/>
            </a:pPr>
            <a:r>
              <a:rPr lang="en-US" sz="1300" b="0" i="0" dirty="0">
                <a:solidFill>
                  <a:schemeClr val="tx1"/>
                </a:solidFill>
                <a:effectLst/>
                <a:latin typeface="Times New Roman" panose="02020603050405020304" pitchFamily="18" charset="0"/>
                <a:cs typeface="Times New Roman" panose="02020603050405020304" pitchFamily="18" charset="0"/>
              </a:rPr>
              <a:t>Admin approves game host account before login is allowed</a:t>
            </a:r>
          </a:p>
          <a:p>
            <a:pPr algn="l">
              <a:buFont typeface="Wingdings" pitchFamily="2" charset="2"/>
              <a:buChar char="ü"/>
            </a:pPr>
            <a:r>
              <a:rPr lang="en-US" sz="1300" b="0" i="0" dirty="0">
                <a:solidFill>
                  <a:schemeClr val="tx1"/>
                </a:solidFill>
                <a:effectLst/>
                <a:latin typeface="Times New Roman" panose="02020603050405020304" pitchFamily="18" charset="0"/>
                <a:cs typeface="Times New Roman" panose="02020603050405020304" pitchFamily="18" charset="0"/>
              </a:rPr>
              <a:t>Game host gains login access after admin approval</a:t>
            </a:r>
          </a:p>
          <a:p>
            <a:pPr algn="l">
              <a:buFont typeface="Wingdings" pitchFamily="2" charset="2"/>
              <a:buChar char="ü"/>
            </a:pPr>
            <a:r>
              <a:rPr lang="en-GB" sz="1300" dirty="0">
                <a:solidFill>
                  <a:srgbClr val="000000"/>
                </a:solidFill>
                <a:latin typeface="Times New Roman"/>
                <a:ea typeface="Times New Roman"/>
                <a:cs typeface="Times New Roman"/>
                <a:sym typeface="Times New Roman"/>
              </a:rPr>
              <a:t>The game host can add the upcoming games schedules</a:t>
            </a:r>
          </a:p>
          <a:p>
            <a:pPr algn="l">
              <a:buFont typeface="Wingdings" pitchFamily="2" charset="2"/>
              <a:buChar char="ü"/>
            </a:pPr>
            <a:endParaRPr lang="en-GB" sz="1300" dirty="0">
              <a:solidFill>
                <a:srgbClr val="000000"/>
              </a:solidFill>
              <a:latin typeface="Times New Roman"/>
              <a:ea typeface="Times New Roman"/>
              <a:cs typeface="Times New Roman"/>
              <a:sym typeface="Times New Roman"/>
            </a:endParaRPr>
          </a:p>
          <a:p>
            <a:pPr marL="285750" indent="-285750" algn="just">
              <a:lnSpc>
                <a:spcPct val="150000"/>
              </a:lnSpc>
            </a:pPr>
            <a:r>
              <a:rPr lang="en-GB" sz="1300" dirty="0">
                <a:solidFill>
                  <a:srgbClr val="000000"/>
                </a:solidFill>
                <a:latin typeface="Times New Roman"/>
                <a:ea typeface="Times New Roman"/>
                <a:cs typeface="Times New Roman"/>
                <a:sym typeface="Times New Roman"/>
              </a:rPr>
              <a:t>  Only game host can choose the admin added stadiums and select the wanted stadium with the available seats for the couple and general audience, a seat has attributes like seat label, price per seat like different seats have different prices this is added by game host only, complimentary  food details, then the host will publish. </a:t>
            </a:r>
          </a:p>
          <a:p>
            <a:pPr marL="285750" indent="-285750" algn="just">
              <a:lnSpc>
                <a:spcPct val="150000"/>
              </a:lnSpc>
            </a:pPr>
            <a:r>
              <a:rPr lang="en-GB" sz="1300" dirty="0">
                <a:solidFill>
                  <a:srgbClr val="000000"/>
                </a:solidFill>
                <a:latin typeface="Times New Roman"/>
                <a:ea typeface="Times New Roman"/>
                <a:cs typeface="Times New Roman"/>
                <a:sym typeface="Times New Roman"/>
              </a:rPr>
              <a:t> While the game host before adding the game schedule they check other sports schedules also because there should not be any other game schedule at the same time. To check this we will use the datetime functions. By doing this we can avoid the time conflict from one game to another game. </a:t>
            </a:r>
          </a:p>
          <a:p>
            <a:pPr marL="285750" indent="-285750" algn="just">
              <a:lnSpc>
                <a:spcPct val="150000"/>
              </a:lnSpc>
            </a:pPr>
            <a:r>
              <a:rPr lang="en-GB" sz="1300" dirty="0">
                <a:solidFill>
                  <a:srgbClr val="000000"/>
                </a:solidFill>
                <a:latin typeface="Times New Roman"/>
                <a:ea typeface="Times New Roman"/>
                <a:cs typeface="Times New Roman"/>
                <a:sym typeface="Times New Roman"/>
              </a:rPr>
              <a:t>The audience can login with their email with OTP sent to their email and book the tickets.</a:t>
            </a:r>
            <a:endParaRPr lang="en-GB"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Database Description</a:t>
            </a:r>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lgn="just">
              <a:lnSpc>
                <a:spcPct val="150000"/>
              </a:lnSpc>
              <a:buFont typeface="Wingdings" pitchFamily="2" charset="2"/>
              <a:buChar char="Ø"/>
            </a:pPr>
            <a:r>
              <a:rPr lang="en-GB" sz="1300" dirty="0">
                <a:solidFill>
                  <a:schemeClr val="dk2"/>
                </a:solidFill>
                <a:latin typeface="Times New Roman"/>
                <a:ea typeface="Times New Roman"/>
                <a:cs typeface="Times New Roman"/>
                <a:sym typeface="Times New Roman"/>
              </a:rPr>
              <a:t>In the Stadium</a:t>
            </a:r>
            <a:r>
              <a:rPr lang="en-GB" sz="1300" b="1" dirty="0">
                <a:solidFill>
                  <a:schemeClr val="dk2"/>
                </a:solidFill>
                <a:latin typeface="Times New Roman"/>
                <a:ea typeface="Times New Roman"/>
                <a:cs typeface="Times New Roman"/>
                <a:sym typeface="Times New Roman"/>
              </a:rPr>
              <a:t> </a:t>
            </a:r>
            <a:r>
              <a:rPr lang="en-GB" sz="1300" dirty="0">
                <a:solidFill>
                  <a:schemeClr val="dk2"/>
                </a:solidFill>
                <a:latin typeface="Times New Roman"/>
                <a:ea typeface="Times New Roman"/>
                <a:cs typeface="Times New Roman"/>
                <a:sym typeface="Times New Roman"/>
              </a:rPr>
              <a:t>ticket booking system we have seven database collections. </a:t>
            </a:r>
          </a:p>
          <a:p>
            <a:pPr marL="285750" indent="-285750" algn="just">
              <a:lnSpc>
                <a:spcPct val="150000"/>
              </a:lnSpc>
              <a:buFont typeface="Wingdings" pitchFamily="2" charset="2"/>
              <a:buChar char="Ø"/>
            </a:pPr>
            <a:r>
              <a:rPr lang="en-GB" sz="1300" dirty="0">
                <a:solidFill>
                  <a:schemeClr val="dk2"/>
                </a:solidFill>
                <a:latin typeface="Times New Roman"/>
                <a:ea typeface="Times New Roman"/>
                <a:cs typeface="Times New Roman"/>
                <a:sym typeface="Times New Roman"/>
              </a:rPr>
              <a:t>Admin have default login credentials. Admin will login and add stadium name, stadium type which means indoor, outdoor or open air, stadium location and address. This data of the stadium will be stored in the Stadium collection.</a:t>
            </a:r>
          </a:p>
          <a:p>
            <a:pPr marL="285750" indent="-285750" algn="just">
              <a:lnSpc>
                <a:spcPct val="150000"/>
              </a:lnSpc>
              <a:buFont typeface="Wingdings" pitchFamily="2" charset="2"/>
              <a:buChar char="Ø"/>
            </a:pPr>
            <a:r>
              <a:rPr lang="en-GB" sz="1300" dirty="0">
                <a:solidFill>
                  <a:schemeClr val="dk2"/>
                </a:solidFill>
                <a:latin typeface="Times New Roman"/>
                <a:ea typeface="Times New Roman"/>
                <a:cs typeface="Times New Roman"/>
                <a:sym typeface="Times New Roman"/>
              </a:rPr>
              <a:t> Admin add time slots for the stadium. The time slot collection contains the </a:t>
            </a:r>
            <a:r>
              <a:rPr lang="en-GB" sz="1300" dirty="0" err="1">
                <a:solidFill>
                  <a:schemeClr val="dk2"/>
                </a:solidFill>
                <a:latin typeface="Times New Roman"/>
                <a:ea typeface="Times New Roman"/>
                <a:cs typeface="Times New Roman"/>
                <a:sym typeface="Times New Roman"/>
              </a:rPr>
              <a:t>timeslot_Id</a:t>
            </a:r>
            <a:r>
              <a:rPr lang="en-GB" sz="1300" dirty="0">
                <a:solidFill>
                  <a:schemeClr val="dk2"/>
                </a:solidFill>
                <a:latin typeface="Times New Roman"/>
                <a:ea typeface="Times New Roman"/>
                <a:cs typeface="Times New Roman"/>
                <a:sym typeface="Times New Roman"/>
              </a:rPr>
              <a:t>, date and time, status for defining the availability of the time slot. </a:t>
            </a:r>
            <a:r>
              <a:rPr lang="en-GB" sz="1300" dirty="0" err="1">
                <a:solidFill>
                  <a:schemeClr val="dk2"/>
                </a:solidFill>
                <a:latin typeface="Times New Roman"/>
                <a:ea typeface="Times New Roman"/>
                <a:cs typeface="Times New Roman"/>
                <a:sym typeface="Times New Roman"/>
              </a:rPr>
              <a:t>stadium_Id</a:t>
            </a:r>
            <a:r>
              <a:rPr lang="en-GB" sz="1300" dirty="0">
                <a:solidFill>
                  <a:schemeClr val="dk2"/>
                </a:solidFill>
                <a:latin typeface="Times New Roman"/>
                <a:ea typeface="Times New Roman"/>
                <a:cs typeface="Times New Roman"/>
                <a:sym typeface="Times New Roman"/>
              </a:rPr>
              <a:t> is the reference key from the stadium collection to represent the stadium.</a:t>
            </a:r>
          </a:p>
          <a:p>
            <a:pPr marL="285750" indent="-285750" algn="just">
              <a:lnSpc>
                <a:spcPct val="150000"/>
              </a:lnSpc>
              <a:buFont typeface="Wingdings" pitchFamily="2" charset="2"/>
              <a:buChar char="Ø"/>
            </a:pPr>
            <a:r>
              <a:rPr lang="en-GB" sz="1300" dirty="0">
                <a:solidFill>
                  <a:schemeClr val="dk2"/>
                </a:solidFill>
                <a:latin typeface="Times New Roman"/>
                <a:ea typeface="Times New Roman"/>
                <a:cs typeface="Times New Roman"/>
                <a:sym typeface="Times New Roman"/>
              </a:rPr>
              <a:t>Game organiser will register in order to log into the system. The registrations of each game organiser will be stored into the Game Organiser collection with game organiser’s name, email, phone, address, password, </a:t>
            </a:r>
            <a:r>
              <a:rPr lang="en-GB" sz="1300" dirty="0" err="1">
                <a:solidFill>
                  <a:schemeClr val="dk2"/>
                </a:solidFill>
                <a:latin typeface="Times New Roman"/>
                <a:ea typeface="Times New Roman"/>
                <a:cs typeface="Times New Roman"/>
                <a:sym typeface="Times New Roman"/>
              </a:rPr>
              <a:t>account_status</a:t>
            </a:r>
            <a:r>
              <a:rPr lang="en-GB" sz="1300" dirty="0">
                <a:solidFill>
                  <a:schemeClr val="dk2"/>
                </a:solidFill>
                <a:latin typeface="Times New Roman"/>
                <a:ea typeface="Times New Roman"/>
                <a:cs typeface="Times New Roman"/>
                <a:sym typeface="Times New Roman"/>
              </a:rPr>
              <a:t>, picture. Game organisers profiles will be verified by the admin. The </a:t>
            </a:r>
            <a:r>
              <a:rPr lang="en-GB" sz="1300" dirty="0" err="1">
                <a:solidFill>
                  <a:schemeClr val="dk2"/>
                </a:solidFill>
                <a:latin typeface="Times New Roman"/>
                <a:ea typeface="Times New Roman"/>
                <a:cs typeface="Times New Roman"/>
                <a:sym typeface="Times New Roman"/>
              </a:rPr>
              <a:t>account_status</a:t>
            </a:r>
            <a:r>
              <a:rPr lang="en-GB" sz="1300" dirty="0">
                <a:solidFill>
                  <a:schemeClr val="dk2"/>
                </a:solidFill>
                <a:latin typeface="Times New Roman"/>
                <a:ea typeface="Times New Roman"/>
                <a:cs typeface="Times New Roman"/>
                <a:sym typeface="Times New Roman"/>
              </a:rPr>
              <a:t> of the game organiser will be inactive or not verified by default until the admin approves the game organiser. Game organiser will login after his account is activated and add the game schedule. </a:t>
            </a:r>
            <a:endParaRPr sz="19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4" name="Google Shape;120;p19"/>
          <p:cNvSpPr txBox="1">
            <a:spLocks noGrp="1"/>
          </p:cNvSpPr>
          <p:nvPr>
            <p:ph type="body" idx="1"/>
          </p:nvPr>
        </p:nvSpPr>
        <p:spPr>
          <a:xfrm>
            <a:off x="171449" y="146956"/>
            <a:ext cx="5845630" cy="4722755"/>
          </a:xfrm>
          <a:prstGeom prst="rect">
            <a:avLst/>
          </a:prstGeom>
        </p:spPr>
        <p:txBody>
          <a:bodyPr spcFirstLastPara="1" vert="horz" lIns="91440" tIns="45720" rIns="91440" bIns="45720" rtlCol="0" anchorCtr="0">
            <a:normAutofit/>
          </a:bodyPr>
          <a:lstStyle/>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Schedule collection contains games and their scheduled timings</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Game </a:t>
            </a:r>
            <a:r>
              <a:rPr lang="en-US" sz="1200" b="0" i="0" dirty="0" err="1">
                <a:solidFill>
                  <a:schemeClr val="tx1"/>
                </a:solidFill>
                <a:effectLst/>
                <a:latin typeface="Times New Roman" panose="02020603050405020304" pitchFamily="18" charset="0"/>
                <a:cs typeface="Times New Roman" panose="02020603050405020304" pitchFamily="18" charset="0"/>
              </a:rPr>
              <a:t>Organiser</a:t>
            </a:r>
            <a:r>
              <a:rPr lang="en-US" sz="1200" b="0" i="0" dirty="0">
                <a:solidFill>
                  <a:schemeClr val="tx1"/>
                </a:solidFill>
                <a:effectLst/>
                <a:latin typeface="Times New Roman" panose="02020603050405020304" pitchFamily="18" charset="0"/>
                <a:cs typeface="Times New Roman" panose="02020603050405020304" pitchFamily="18" charset="0"/>
              </a:rPr>
              <a:t> adds game schedule based on stadium time slots</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Schedule collection includes </a:t>
            </a:r>
            <a:r>
              <a:rPr lang="en-US" sz="1200" b="0" i="0" dirty="0" err="1">
                <a:solidFill>
                  <a:schemeClr val="tx1"/>
                </a:solidFill>
                <a:effectLst/>
                <a:latin typeface="Times New Roman" panose="02020603050405020304" pitchFamily="18" charset="0"/>
                <a:cs typeface="Times New Roman" panose="02020603050405020304" pitchFamily="18" charset="0"/>
              </a:rPr>
              <a:t>gameTitle</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no_of_teams</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no_of_players</a:t>
            </a:r>
            <a:r>
              <a:rPr lang="en-US" sz="1200" b="0" i="0" dirty="0">
                <a:solidFill>
                  <a:schemeClr val="tx1"/>
                </a:solidFill>
                <a:effectLst/>
                <a:latin typeface="Times New Roman" panose="02020603050405020304" pitchFamily="18" charset="0"/>
                <a:cs typeface="Times New Roman" panose="02020603050405020304" pitchFamily="18" charset="0"/>
              </a:rPr>
              <a:t>, game duration, </a:t>
            </a:r>
            <a:r>
              <a:rPr lang="en-US" sz="1200" b="0" i="0" dirty="0" err="1">
                <a:solidFill>
                  <a:schemeClr val="tx1"/>
                </a:solidFill>
                <a:effectLst/>
                <a:latin typeface="Times New Roman" panose="02020603050405020304" pitchFamily="18" charset="0"/>
                <a:cs typeface="Times New Roman" panose="02020603050405020304" pitchFamily="18" charset="0"/>
              </a:rPr>
              <a:t>timeslot_Id</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gameOrganiser_Id</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Game </a:t>
            </a:r>
            <a:r>
              <a:rPr lang="en-US" sz="1200" b="0" i="0" dirty="0" err="1">
                <a:solidFill>
                  <a:schemeClr val="tx1"/>
                </a:solidFill>
                <a:effectLst/>
                <a:latin typeface="Times New Roman" panose="02020603050405020304" pitchFamily="18" charset="0"/>
                <a:cs typeface="Times New Roman" panose="02020603050405020304" pitchFamily="18" charset="0"/>
              </a:rPr>
              <a:t>Organiser</a:t>
            </a:r>
            <a:r>
              <a:rPr lang="en-US" sz="1200" b="0" i="0" dirty="0">
                <a:solidFill>
                  <a:schemeClr val="tx1"/>
                </a:solidFill>
                <a:effectLst/>
                <a:latin typeface="Times New Roman" panose="02020603050405020304" pitchFamily="18" charset="0"/>
                <a:cs typeface="Times New Roman" panose="02020603050405020304" pitchFamily="18" charset="0"/>
              </a:rPr>
              <a:t> can only select time slot if status in time slot collection is available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Tickets collection contains data about game tickets, including seat price based on game and </a:t>
            </a:r>
            <a:r>
              <a:rPr lang="en-US" sz="1200" b="0" i="0" dirty="0" err="1">
                <a:solidFill>
                  <a:schemeClr val="tx1"/>
                </a:solidFill>
                <a:effectLst/>
                <a:latin typeface="Times New Roman" panose="02020603050405020304" pitchFamily="18" charset="0"/>
                <a:cs typeface="Times New Roman" panose="02020603050405020304" pitchFamily="18" charset="0"/>
              </a:rPr>
              <a:t>Is_coupleseat</a:t>
            </a:r>
            <a:r>
              <a:rPr lang="en-US" sz="1200" b="0" i="0" dirty="0">
                <a:solidFill>
                  <a:schemeClr val="tx1"/>
                </a:solidFill>
                <a:effectLst/>
                <a:latin typeface="Times New Roman" panose="02020603050405020304" pitchFamily="18" charset="0"/>
                <a:cs typeface="Times New Roman" panose="02020603050405020304" pitchFamily="18" charset="0"/>
              </a:rPr>
              <a:t> feature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Tickets collection includes </a:t>
            </a:r>
            <a:r>
              <a:rPr lang="en-US" sz="1200" b="0" i="0" dirty="0" err="1">
                <a:solidFill>
                  <a:schemeClr val="tx1"/>
                </a:solidFill>
                <a:effectLst/>
                <a:latin typeface="Times New Roman" panose="02020603050405020304" pitchFamily="18" charset="0"/>
                <a:cs typeface="Times New Roman" panose="02020603050405020304" pitchFamily="18" charset="0"/>
              </a:rPr>
              <a:t>schedule_Id</a:t>
            </a:r>
            <a:r>
              <a:rPr lang="en-US" sz="1200" b="0" i="0" dirty="0">
                <a:solidFill>
                  <a:schemeClr val="tx1"/>
                </a:solidFill>
                <a:effectLst/>
                <a:latin typeface="Times New Roman" panose="02020603050405020304" pitchFamily="18" charset="0"/>
                <a:cs typeface="Times New Roman" panose="02020603050405020304" pitchFamily="18" charset="0"/>
              </a:rPr>
              <a:t> reference key for representing game schedule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Audience logs in with OTP to book tickets using email and phone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Audience collection stores name, email, phone, and Id of audience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Bookings Collection stores booking details, including </a:t>
            </a:r>
            <a:r>
              <a:rPr lang="en-US" sz="1200" b="0" i="0" dirty="0" err="1">
                <a:solidFill>
                  <a:schemeClr val="tx1"/>
                </a:solidFill>
                <a:effectLst/>
                <a:latin typeface="Times New Roman" panose="02020603050405020304" pitchFamily="18" charset="0"/>
                <a:cs typeface="Times New Roman" panose="02020603050405020304" pitchFamily="18" charset="0"/>
              </a:rPr>
              <a:t>audience_id</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ticket_Id</a:t>
            </a:r>
            <a:r>
              <a:rPr lang="en-US" sz="1200" b="0" i="0" dirty="0">
                <a:solidFill>
                  <a:schemeClr val="tx1"/>
                </a:solidFill>
                <a:effectLst/>
                <a:latin typeface="Times New Roman" panose="02020603050405020304" pitchFamily="18" charset="0"/>
                <a:cs typeface="Times New Roman" panose="02020603050405020304" pitchFamily="18" charset="0"/>
              </a:rPr>
              <a:t>, seat numbers, booking status, and booking date</a:t>
            </a:r>
          </a:p>
          <a:p>
            <a:pPr indent="-228600" defTabSz="914400">
              <a:lnSpc>
                <a:spcPct val="90000"/>
              </a:lnSpc>
              <a:spcBef>
                <a:spcPts val="1000"/>
              </a:spcBef>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Booking status changes to booked when payment is completed</a:t>
            </a:r>
          </a:p>
          <a:p>
            <a:pPr marL="0" lvl="0" indent="-228600" defTabSz="914400">
              <a:lnSpc>
                <a:spcPct val="90000"/>
              </a:lnSpc>
              <a:spcBef>
                <a:spcPts val="1000"/>
              </a:spcBef>
              <a:spcAft>
                <a:spcPts val="0"/>
              </a:spcAft>
              <a:buFont typeface="Arial" panose="020B0604020202020204" pitchFamily="34" charset="0"/>
              <a:buChar char="•"/>
            </a:pPr>
            <a:endParaRPr lang="en-US" sz="600" dirty="0"/>
          </a:p>
        </p:txBody>
      </p:sp>
      <p:pic>
        <p:nvPicPr>
          <p:cNvPr id="125" name="Picture 121">
            <a:extLst>
              <a:ext uri="{FF2B5EF4-FFF2-40B4-BE49-F238E27FC236}">
                <a16:creationId xmlns:a16="http://schemas.microsoft.com/office/drawing/2014/main" id="{5CEA0B4A-DC4A-3B77-7EFB-814D9D07B929}"/>
              </a:ext>
            </a:extLst>
          </p:cNvPr>
          <p:cNvPicPr>
            <a:picLocks noChangeAspect="1"/>
          </p:cNvPicPr>
          <p:nvPr/>
        </p:nvPicPr>
        <p:blipFill>
          <a:blip r:embed="rId3">
            <a:alphaModFix amt="58000"/>
          </a:blip>
          <a:srcRect l="24533" r="24533"/>
          <a:stretch/>
        </p:blipFill>
        <p:spPr>
          <a:xfrm>
            <a:off x="6204856" y="0"/>
            <a:ext cx="2939149"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useBgFill="1">
        <p:nvSpPr>
          <p:cNvPr id="136" name="Rectangle 131">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3">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82111"/>
            <a:ext cx="9144000" cy="1961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p20"/>
          <p:cNvSpPr txBox="1">
            <a:spLocks noGrp="1"/>
          </p:cNvSpPr>
          <p:nvPr>
            <p:ph type="title"/>
          </p:nvPr>
        </p:nvSpPr>
        <p:spPr>
          <a:xfrm>
            <a:off x="1200150" y="2564168"/>
            <a:ext cx="6743700" cy="1234440"/>
          </a:xfrm>
          <a:prstGeom prst="rect">
            <a:avLst/>
          </a:prstGeom>
        </p:spPr>
        <p:txBody>
          <a:bodyPr spcFirstLastPara="1" vert="horz" lIns="274320" tIns="182880" rIns="274320" bIns="182880" rtlCol="0" anchor="ctr" anchorCtr="1">
            <a:normAutofit/>
          </a:bodyPr>
          <a:lstStyle/>
          <a:p>
            <a:pPr marL="2286000" lvl="0" indent="457200" defTabSz="914400">
              <a:spcBef>
                <a:spcPct val="0"/>
              </a:spcBef>
              <a:spcAft>
                <a:spcPts val="0"/>
              </a:spcAft>
            </a:pPr>
            <a:r>
              <a:rPr lang="en-US" sz="2900" spc="200" dirty="0"/>
              <a:t>Database Model</a:t>
            </a:r>
          </a:p>
        </p:txBody>
      </p:sp>
      <p:pic>
        <p:nvPicPr>
          <p:cNvPr id="138" name="Graphic 128" descr="Database">
            <a:extLst>
              <a:ext uri="{FF2B5EF4-FFF2-40B4-BE49-F238E27FC236}">
                <a16:creationId xmlns:a16="http://schemas.microsoft.com/office/drawing/2014/main" id="{D4A8A765-8B9D-730C-0A21-D64D06C953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0865" y="480059"/>
            <a:ext cx="1842270" cy="1842270"/>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{61DEA76F-F9B6-0E4C-8EF6-CC8E96D56369}tf10001120</Template>
  <TotalTime>2</TotalTime>
  <Words>1237</Words>
  <Application>Microsoft Macintosh PowerPoint</Application>
  <PresentationFormat>On-screen Show (16:9)</PresentationFormat>
  <Paragraphs>100</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Gill Sans MT</vt:lpstr>
      <vt:lpstr>Times New Roman</vt:lpstr>
      <vt:lpstr>Impact</vt:lpstr>
      <vt:lpstr>Wingdings</vt:lpstr>
      <vt:lpstr>Parcel</vt:lpstr>
      <vt:lpstr>PowerPoint Presentation</vt:lpstr>
      <vt:lpstr>GROUP MEMBERS</vt:lpstr>
      <vt:lpstr>Introduction</vt:lpstr>
      <vt:lpstr>Objective Of the Project</vt:lpstr>
      <vt:lpstr>continuation..</vt:lpstr>
      <vt:lpstr>continuation..</vt:lpstr>
      <vt:lpstr>Database Description</vt:lpstr>
      <vt:lpstr>PowerPoint Presentation</vt:lpstr>
      <vt:lpstr>Database Model</vt:lpstr>
      <vt:lpstr>PowerPoint Presentation</vt:lpstr>
      <vt:lpstr>Admin </vt:lpstr>
      <vt:lpstr>Game Organiser</vt:lpstr>
      <vt:lpstr>Audience</vt:lpstr>
      <vt:lpstr>Admin Login</vt:lpstr>
      <vt:lpstr>Game Organiser Registration</vt:lpstr>
      <vt:lpstr>View Game Organiser</vt:lpstr>
      <vt:lpstr>Add Stadium</vt:lpstr>
      <vt:lpstr>View Stadium</vt:lpstr>
      <vt:lpstr>Add Time slot</vt:lpstr>
      <vt:lpstr>View Time Slot</vt:lpstr>
      <vt:lpstr>View Time slots in Game Organiser</vt:lpstr>
      <vt:lpstr>Add Game Schedule</vt:lpstr>
      <vt:lpstr>View Game Schedule </vt:lpstr>
      <vt:lpstr>Add Ticket</vt:lpstr>
      <vt:lpstr>View Tickets</vt:lpstr>
      <vt:lpstr>AUDIENCE Login</vt:lpstr>
      <vt:lpstr>View Game Schedule</vt:lpstr>
      <vt:lpstr>Select Seats</vt:lpstr>
      <vt:lpstr>Ticket Summary</vt:lpstr>
      <vt:lpstr>Payment</vt:lpstr>
      <vt:lpstr>View Booking</vt:lpstr>
      <vt:lpstr>Game Organiser View Bookings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2023-05-04T21:32:58Z</dcterms:modified>
</cp:coreProperties>
</file>