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2CE510-BA72-422D-8B7E-544726C50426}">
  <a:tblStyle styleId="{D82CE510-BA72-422D-8B7E-544726C504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19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645e3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645e3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d9ec4a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d9ec4a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5d17f4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5d17f4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d9ec4a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d9ec4a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5d17f48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5d17f48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d9ec4a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d9ec4a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6a4c13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6a4c13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95de7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95de7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786c7eab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786c7eab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786c7eab_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786c7eab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786c7eab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786c7eab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d9ec4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d9ec4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6a4c13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6a4c13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6a4c13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6a4c13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6a4c13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6a4c1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5d17f4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5d17f4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495de7e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495de7e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d9ec3b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d9ec3b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rumankazi/project_morphius" TargetMode="External"/><Relationship Id="rId4" Type="http://schemas.openxmlformats.org/officeDocument/2006/relationships/hyperlink" Target="https://www.youtube.com/channel/UCsKmAn2daWavVmRRQK_fTj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553253"/>
            <a:ext cx="3054600" cy="7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Morphius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571745"/>
            <a:ext cx="30546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Self-configuring modular robot that navigates through cracks and debris for inspection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00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&amp; Software Assembly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809400"/>
            <a:ext cx="3629700" cy="4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Atmega2560, Arduino Nano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Wi-Fi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Motor -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geared, 10kg stall torque, 100rpm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geared, quadrature encoder, 150rpm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Servo - 7kg at 1.5A, 6V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Micro DC motor - geared, 5kg torque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Motor driver - L298n, L293d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Bevel gears - 3D printed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Wheels: 6.5cm, 10.9cm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 Camera - 5MP </a:t>
            </a:r>
            <a:endParaRPr sz="1600"/>
          </a:p>
        </p:txBody>
      </p:sp>
      <p:sp>
        <p:nvSpPr>
          <p:cNvPr id="121" name="Google Shape;121;p22"/>
          <p:cNvSpPr txBox="1"/>
          <p:nvPr/>
        </p:nvSpPr>
        <p:spPr>
          <a:xfrm>
            <a:off x="4489275" y="809400"/>
            <a:ext cx="39447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Software: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Autodesk Fusion 360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AutoCAD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Opencv - python library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Aruco - python library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ArUco markers - 3cm x 3cm,  5x5 matrix size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Aruco Detection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1147213"/>
            <a:ext cx="43910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0"/>
            <a:ext cx="8520600" cy="7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Mechanism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034400"/>
            <a:ext cx="85206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bevel gears - 3D printed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geared DC motor, 1 Servo motor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Genderless connector - bolt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12751" l="22589" r="11009" t="20626"/>
          <a:stretch/>
        </p:blipFill>
        <p:spPr>
          <a:xfrm>
            <a:off x="1557450" y="633350"/>
            <a:ext cx="6029101" cy="34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Mechanism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4600"/>
            <a:ext cx="3889025" cy="28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550" y="1088326"/>
            <a:ext cx="3749150" cy="29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927950" y="4055175"/>
            <a:ext cx="298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Closed Screw Mechanism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5303825" y="4181050"/>
            <a:ext cx="298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Open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Screw Mechanism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Tradeoff between size and speed for motors and wheels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of wheels for stability and speed enhancement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Sturdier actuation mechanism with minimum constraint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and alignment of modules for connection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Chances of misalignment while engaging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the markers has to be minimized according to the smallest module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Speedy-modular-robots have potential to be used in rescue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control possible using PWM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making capability has been added to the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ArUco Markers have improved the accuracy of alignment of two modules.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can be used to improve performance over the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Sturdy modular design for rough terrains ensure protection of sensors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676700"/>
            <a:ext cx="85206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Using machine learning for configuration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the linking mechanism design and making it compact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cloud for data collection and remote monitoring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different modules with different sensors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Morphius Accessibility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 project is open source and is accessible to everyone.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the instructions and required files are regularly updated on github and can be easily accessed using the following link: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https://github.com/rumankazi/project_morphius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YouTube Channel: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https://www.youtube.com/channel/UCsKmAn2daWavVmRRQK_fTjw</a:t>
            </a:r>
            <a:r>
              <a:rPr lang="en" u="sng"/>
              <a:t> 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2522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M. Yim, D. G. Duff, and K. Roufas, “Modular reconfigurable robots, an approach to urban search and rescue,” in Proceedings of the 1st International Workshop on Human-friendly Welfare Robotics Systems, Taejon, Korea, 2000.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H. Ahmadzadeh, E. Masehian, and M. Asadpour, “Modular robotic systems: characteristics and applications,” Journal of Intelligent &amp; Robotic Systems, vol. 81, no. 3-4, pp. 317–357, 2016.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H. Kurokawa, K. Tomita, A. Kamimura, S. Kokaji, T. Hasuo, and S. Murata, “Distributed self-reconfiguration of m-tran iii modular robotic system,” The International Journal of Robotics Research, vol. 27, no. 3-4, pp. 373–386, 2008.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J. Davey, N. Kwok, and M. Yim, “Emulating self-reconfigurable robots design of the smores system,” in 2012 IEEE/RSJ International Conference on Intelligent Robots and Systems (IROS). IEEE, 2012, pp. 4464–4469.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C. S. S. Reddy, A. Agrawal, K. Anupama et al., “Sq-bot-a modular robot prototype for self-reconfiguring structures,” in International Conference on Robotics: Current Trends and Future Challenges (RCTFC),. IEEE, 2016, pp. 1–6.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241900"/>
            <a:ext cx="8520600" cy="46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J. Zhao, X. Cui, Y. Zhu, and S. Tang, “A new self-reconfigurable modular robotic system ubot: Multi-mode locomotion and self-reconfiguration,” in 2011 IEEE International Conference on Robotics and automation (ICRA). IEEE, 2011, pp. 1020–1025.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A. Spr¨owitz, R. Moeckel, M. Vespignani, S. Bonardi, and A. J. Ijspeert, “Roombots: A hardware perspective on 3d self-reconfiguration and locomotion with a homogeneous modular robot,” Robotics and Autonomous Systems, vol. 62, no. 7, pp. 1016–1033, 2014.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S. Chitta and J. Ostrowski, “Motion planning for heterogeneous modular mobile systems,” in ICRA’02. IEEE International Conference on Robotics and Automation, 2002. Proceedings., vol. 4. IEEE, 2002, pp. 4077–4082.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G. Hu, S. Huang, L. Zhao, A. Alempijevic, and G. Dissanayake, “A robust rgb-d slam algorithm,” in 2012 IEEE/RSJ International Conference on Intelligent Robots and Systems. IEEE, 2012, pp. 1714–1719.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“Raspberry Pi 3 Model B - Raspberry Pi.” [Online]. Available: https://www.raspberrypi.org/products/raspberry-pi-3-model-b/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745100"/>
            <a:ext cx="8520600" cy="16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 of modular robots for rescue operations involve constraints on parameters such as speed, size, shape of robot, locomotion mechanisms, etc. This requires development and design of a MRS that optimizes the above parameters. The use of heterogeneous modules capable of self-reconfiguration improves speed of locomotion and resourcefulness at the cost of simplicity.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Technology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225"/>
            <a:ext cx="3850783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563" y="1325225"/>
            <a:ext cx="42767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829400" y="4312200"/>
            <a:ext cx="1179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M-Tran - III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103988" y="4351200"/>
            <a:ext cx="1179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RoomBots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642950" y="133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{D82CE510-BA72-422D-8B7E-544726C50426}</a:tableStyleId>
              </a:tblPr>
              <a:tblGrid>
                <a:gridCol w="4217200"/>
                <a:gridCol w="3771900"/>
              </a:tblGrid>
              <a:tr h="46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Existing Technology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Our technology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Relatively homogenous modules lacking in functionality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Heterogenous modules - tailored for use in disaster struck areas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practically deployable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Practically deployable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Designed for generalized applications - performance degrades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oriented approach - provides better results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Expensive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effective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9450" y="1332375"/>
            <a:ext cx="83730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suited for rescue operations in disasters - earthquake, hurricane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Difficult to deploy in disaster struck areas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cost effective</a:t>
            </a:r>
            <a:r>
              <a:rPr lang="en" sz="2000"/>
              <a:t> tech</a:t>
            </a:r>
            <a:r>
              <a:rPr lang="en" sz="2000"/>
              <a:t>nology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adaptable to different types of terrain or obstacles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Lack decision making capability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0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Heterogenous modules - different functions tailored for our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Autonomous &amp; self- reconfigurable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Robust design for rough environment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Providing map of the disaster struck area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Adapts to the different terrain using different morphology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 System Structure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147225"/>
            <a:ext cx="7312624" cy="34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8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Module Architecture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2292" l="2758" r="3097" t="2578"/>
          <a:stretch/>
        </p:blipFill>
        <p:spPr>
          <a:xfrm>
            <a:off x="1509763" y="913425"/>
            <a:ext cx="6124475" cy="4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8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</a:t>
            </a:r>
            <a:r>
              <a:rPr lang="en"/>
              <a:t>Module Architecture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11745" l="4739" r="2693" t="3017"/>
          <a:stretch/>
        </p:blipFill>
        <p:spPr>
          <a:xfrm>
            <a:off x="1950275" y="1020750"/>
            <a:ext cx="5243450" cy="36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