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7" y="-3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71A4-876E-496A-B3D5-47B52A6795E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5C31-4AB1-419C-A97B-FDD89BAF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1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71A4-876E-496A-B3D5-47B52A6795E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5C31-4AB1-419C-A97B-FDD89BAF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0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71A4-876E-496A-B3D5-47B52A6795E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5C31-4AB1-419C-A97B-FDD89BAF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0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71A4-876E-496A-B3D5-47B52A6795E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5C31-4AB1-419C-A97B-FDD89BAF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6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71A4-876E-496A-B3D5-47B52A6795E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5C31-4AB1-419C-A97B-FDD89BAF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2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71A4-876E-496A-B3D5-47B52A6795E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5C31-4AB1-419C-A97B-FDD89BAF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6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71A4-876E-496A-B3D5-47B52A6795E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5C31-4AB1-419C-A97B-FDD89BAF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9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71A4-876E-496A-B3D5-47B52A6795E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5C31-4AB1-419C-A97B-FDD89BAF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5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71A4-876E-496A-B3D5-47B52A6795E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5C31-4AB1-419C-A97B-FDD89BAF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4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71A4-876E-496A-B3D5-47B52A6795E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5C31-4AB1-419C-A97B-FDD89BAF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9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71A4-876E-496A-B3D5-47B52A6795E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5C31-4AB1-419C-A97B-FDD89BAF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3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D71A4-876E-496A-B3D5-47B52A6795E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85C31-4AB1-419C-A97B-FDD89BAF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3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PRESENTATION PRESENTED BY RUMANUS EGUTE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ON MY PYHON – 7DAYS STUDY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56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470025"/>
          </a:xfrm>
        </p:spPr>
        <p:txBody>
          <a:bodyPr/>
          <a:lstStyle/>
          <a:p>
            <a:r>
              <a:rPr lang="en-US" dirty="0" smtClean="0"/>
              <a:t>PYTHON – 7DAYS PRESENTATION 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9060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Pct val="105000"/>
              <a:buFont typeface="Wingdings" panose="05000000000000000000" pitchFamily="2" charset="2"/>
              <a:buChar char=""/>
            </a:pPr>
            <a:r>
              <a:rPr lang="en-US" dirty="0" smtClean="0"/>
              <a:t> </a:t>
            </a:r>
            <a:r>
              <a:rPr lang="en-US" sz="4800" b="1" dirty="0" smtClean="0">
                <a:solidFill>
                  <a:schemeClr val="tx1"/>
                </a:solidFill>
              </a:rPr>
              <a:t>DATA TYPES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6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	Python is an interpreted high-level general-purpose programming language. Its high level built in data structures, combined with dynamic typing and dynamic binding, make it very attractive for rapid application development.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 computing, DATA in information that has been translated into a form that is efficient for movement or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5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This refer to a particular kind of data item, as defined by the values it can take, the programming language used, or the operations can be performed on it.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Python has got several built-in data types, some of them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Numeric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Text sequence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Sequence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Mapping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Boolean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Set data types.</a:t>
            </a:r>
          </a:p>
          <a:p>
            <a:pPr marL="57150" indent="0">
              <a:buNone/>
            </a:pPr>
            <a:r>
              <a:rPr lang="en-US" sz="2400" dirty="0" smtClean="0"/>
              <a:t>NB: To determine the data type of something in python, we use the “type() function</a:t>
            </a:r>
            <a:r>
              <a:rPr lang="en-US" sz="2400" dirty="0" smtClean="0"/>
              <a:t>”. I am going to present the </a:t>
            </a:r>
            <a:r>
              <a:rPr lang="en-US" sz="2400" dirty="0" smtClean="0"/>
              <a:t>first three data types.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5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Data </a:t>
            </a:r>
            <a:r>
              <a:rPr lang="en-US" dirty="0" err="1" smtClean="0"/>
              <a:t>Typyes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/>
              <a:t>Numeric Data Types</a:t>
            </a:r>
            <a:r>
              <a:rPr lang="en-US" sz="2400" dirty="0" smtClean="0"/>
              <a:t>: They are basically two numeric data 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/>
              <a:t>Int</a:t>
            </a:r>
            <a:r>
              <a:rPr lang="en-US" sz="2000" dirty="0" smtClean="0"/>
              <a:t>: for integers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Float: for decimals</a:t>
            </a:r>
          </a:p>
          <a:p>
            <a:pPr marL="57150" indent="0">
              <a:buNone/>
            </a:pPr>
            <a:r>
              <a:rPr lang="en-US" sz="2400" dirty="0" smtClean="0"/>
              <a:t>Illustration(in google </a:t>
            </a:r>
            <a:r>
              <a:rPr lang="en-US" sz="2400" dirty="0" err="1" smtClean="0"/>
              <a:t>colab</a:t>
            </a:r>
            <a:r>
              <a:rPr lang="en-US" sz="2400" dirty="0" smtClean="0"/>
              <a:t>):</a:t>
            </a:r>
            <a:endParaRPr lang="en-US" sz="2400" dirty="0" smtClean="0"/>
          </a:p>
          <a:p>
            <a:pPr marL="514350" indent="-457200">
              <a:buFont typeface="+mj-lt"/>
              <a:buAutoNum type="arabicPeriod"/>
            </a:pPr>
            <a:r>
              <a:rPr lang="en-US" sz="2400" dirty="0" smtClean="0"/>
              <a:t>Create  an </a:t>
            </a:r>
            <a:r>
              <a:rPr lang="en-US" sz="2400" dirty="0" err="1" smtClean="0"/>
              <a:t>int</a:t>
            </a:r>
            <a:r>
              <a:rPr lang="en-US" sz="2400" dirty="0" smtClean="0"/>
              <a:t> type variable</a:t>
            </a:r>
          </a:p>
          <a:p>
            <a:pPr marL="57150" indent="0">
              <a:buNone/>
            </a:pPr>
            <a:r>
              <a:rPr lang="en-US" sz="2400" dirty="0" smtClean="0"/>
              <a:t>X=7  </a:t>
            </a:r>
          </a:p>
          <a:p>
            <a:pPr marL="57150" indent="0">
              <a:buNone/>
            </a:pPr>
            <a:r>
              <a:rPr lang="en-US" sz="2400" dirty="0" smtClean="0"/>
              <a:t>Checking variable type, do this</a:t>
            </a:r>
          </a:p>
          <a:p>
            <a:pPr marL="57150" indent="0">
              <a:buNone/>
            </a:pPr>
            <a:r>
              <a:rPr lang="en-US" sz="2400" dirty="0" smtClean="0"/>
              <a:t>type(x)</a:t>
            </a:r>
          </a:p>
          <a:p>
            <a:pPr marL="57150" indent="0">
              <a:buNone/>
            </a:pPr>
            <a:endParaRPr lang="en-US" sz="2400" dirty="0" smtClean="0"/>
          </a:p>
          <a:p>
            <a:pPr marL="57150" indent="0">
              <a:buNone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 smtClean="0"/>
              <a:t>Create a float type variable</a:t>
            </a:r>
          </a:p>
          <a:p>
            <a:pPr marL="400050" lvl="1" indent="0">
              <a:buNone/>
            </a:pPr>
            <a:r>
              <a:rPr lang="en-US" sz="2000" dirty="0" smtClean="0"/>
              <a:t>x = 3.14 </a:t>
            </a:r>
          </a:p>
          <a:p>
            <a:pPr marL="400050" lvl="1" indent="0">
              <a:buNone/>
            </a:pPr>
            <a:r>
              <a:rPr lang="en-US" sz="2000" dirty="0" smtClean="0"/>
              <a:t>Checking variable, do this</a:t>
            </a:r>
          </a:p>
          <a:p>
            <a:pPr marL="400050" lvl="1" indent="0">
              <a:buNone/>
            </a:pPr>
            <a:r>
              <a:rPr lang="en-US" sz="2000" dirty="0" smtClean="0"/>
              <a:t>type(x)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Text Sequence types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1" dirty="0" smtClean="0"/>
              <a:t>Strings are a text sequence type having the following features;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b="1" dirty="0" smtClean="0"/>
              <a:t>They are a sequence of characters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b="1" dirty="0" smtClean="0"/>
              <a:t>They are immutable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b="1" dirty="0" smtClean="0"/>
              <a:t>They are ordered</a:t>
            </a:r>
            <a:endParaRPr lang="en-US" sz="1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E.g</a:t>
            </a:r>
            <a:endParaRPr lang="en-US" sz="2000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600" b="1" dirty="0" smtClean="0"/>
              <a:t>Define  a string;</a:t>
            </a:r>
          </a:p>
          <a:p>
            <a:pPr marL="400050" lvl="1" indent="0">
              <a:buNone/>
            </a:pPr>
            <a:r>
              <a:rPr lang="en-US" sz="1600" b="1" dirty="0" err="1" smtClean="0"/>
              <a:t>Python_string</a:t>
            </a:r>
            <a:r>
              <a:rPr lang="en-US" sz="1600" b="1" dirty="0" smtClean="0"/>
              <a:t> = ‘</a:t>
            </a:r>
            <a:r>
              <a:rPr lang="en-US" sz="1600" b="1" dirty="0" err="1" smtClean="0"/>
              <a:t>Rumanus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Egute</a:t>
            </a:r>
            <a:r>
              <a:rPr lang="en-US" sz="1600" b="1" dirty="0" smtClean="0"/>
              <a:t>’</a:t>
            </a:r>
          </a:p>
          <a:p>
            <a:pPr marL="400050" lvl="1" indent="0">
              <a:buNone/>
            </a:pPr>
            <a:r>
              <a:rPr lang="en-US" sz="1600" b="1" dirty="0" smtClean="0"/>
              <a:t>To check the data type, do this</a:t>
            </a:r>
          </a:p>
          <a:p>
            <a:pPr marL="400050" lvl="1" indent="0">
              <a:buNone/>
            </a:pPr>
            <a:r>
              <a:rPr lang="en-US" sz="1600" b="1" dirty="0" smtClean="0"/>
              <a:t>Type(</a:t>
            </a:r>
            <a:r>
              <a:rPr lang="en-US" sz="1600" b="1" dirty="0" err="1" smtClean="0"/>
              <a:t>python_string</a:t>
            </a:r>
            <a:r>
              <a:rPr lang="en-US" sz="1600" b="1" dirty="0" smtClean="0"/>
              <a:t>)</a:t>
            </a:r>
          </a:p>
          <a:p>
            <a:pPr marL="400050" lvl="1" indent="0">
              <a:buNone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17563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6324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Sequence </a:t>
            </a:r>
            <a:r>
              <a:rPr lang="en-US" sz="2400" b="1" dirty="0" smtClean="0"/>
              <a:t>Types:</a:t>
            </a:r>
            <a:r>
              <a:rPr lang="en-US" sz="2400" b="1" dirty="0"/>
              <a:t>	</a:t>
            </a:r>
            <a:r>
              <a:rPr lang="en-US" sz="1800" dirty="0" smtClean="0"/>
              <a:t>There </a:t>
            </a:r>
            <a:r>
              <a:rPr lang="en-US" sz="1800" dirty="0"/>
              <a:t>are three kinds of </a:t>
            </a:r>
            <a:r>
              <a:rPr lang="en-US" sz="1800" i="1" dirty="0"/>
              <a:t>sequence</a:t>
            </a:r>
            <a:r>
              <a:rPr lang="en-US" sz="1800" dirty="0"/>
              <a:t> </a:t>
            </a:r>
            <a:r>
              <a:rPr lang="en-US" sz="1800" dirty="0" smtClean="0"/>
              <a:t>types </a:t>
            </a:r>
            <a:r>
              <a:rPr lang="en-US" sz="1800" dirty="0" err="1" smtClean="0"/>
              <a:t>i.e</a:t>
            </a:r>
            <a:r>
              <a:rPr lang="en-US" sz="1800" dirty="0" smtClean="0"/>
              <a:t>: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list</a:t>
            </a:r>
            <a:r>
              <a:rPr lang="en-US" sz="1800" dirty="0"/>
              <a:t>: mutable sequence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tuple</a:t>
            </a:r>
            <a:r>
              <a:rPr lang="en-US" sz="1800" dirty="0"/>
              <a:t>: immutable sequence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range</a:t>
            </a:r>
            <a:r>
              <a:rPr lang="en-US" sz="1800" dirty="0"/>
              <a:t>: immutable sequence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b="1" i="1" dirty="0" smtClean="0"/>
              <a:t>List: </a:t>
            </a:r>
            <a:r>
              <a:rPr lang="en-US" sz="1800" i="1" dirty="0" smtClean="0"/>
              <a:t>A list is an ordered and mutable python container, being one of the most data structure in python. To create a list, the elements are placed inside square brackets, separated by commas</a:t>
            </a:r>
            <a:r>
              <a:rPr lang="en-US" sz="1800" b="1" i="1" dirty="0" smtClean="0"/>
              <a:t>.</a:t>
            </a:r>
          </a:p>
          <a:p>
            <a:pPr marL="0" indent="0">
              <a:buNone/>
            </a:pPr>
            <a:r>
              <a:rPr lang="en-US" sz="2000" i="1" dirty="0"/>
              <a:t># define a list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list_example </a:t>
            </a:r>
            <a:r>
              <a:rPr lang="en-US" sz="2000" dirty="0"/>
              <a:t>=</a:t>
            </a:r>
            <a:r>
              <a:rPr lang="en-US" sz="2000" dirty="0"/>
              <a:t> [</a:t>
            </a:r>
            <a:r>
              <a:rPr lang="en-US" sz="2000" dirty="0"/>
              <a:t>'3'</a:t>
            </a:r>
            <a:r>
              <a:rPr lang="en-US" sz="2000" dirty="0"/>
              <a:t>,</a:t>
            </a:r>
            <a:r>
              <a:rPr lang="en-US" sz="2000" dirty="0"/>
              <a:t>92</a:t>
            </a:r>
            <a:r>
              <a:rPr lang="en-US" sz="2000" dirty="0"/>
              <a:t>,</a:t>
            </a:r>
            <a:r>
              <a:rPr lang="en-US" sz="2000" dirty="0"/>
              <a:t>'x'</a:t>
            </a:r>
            <a:r>
              <a:rPr lang="en-US" sz="2000" dirty="0"/>
              <a:t>,</a:t>
            </a:r>
            <a:r>
              <a:rPr lang="en-US" sz="2000" dirty="0"/>
              <a:t>3.14</a:t>
            </a:r>
            <a:r>
              <a:rPr lang="en-US" sz="2000" dirty="0"/>
              <a:t>] </a:t>
            </a:r>
            <a:r>
              <a:rPr lang="en-US" sz="2000" dirty="0"/>
              <a:t>print</a:t>
            </a:r>
            <a:r>
              <a:rPr lang="en-US" sz="2000" dirty="0"/>
              <a:t>(list_example) </a:t>
            </a:r>
            <a:endParaRPr lang="en-US" sz="2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000" i="1" dirty="0" smtClean="0"/>
              <a:t># </a:t>
            </a:r>
            <a:r>
              <a:rPr lang="en-US" sz="2000" i="1" dirty="0"/>
              <a:t>check length of the list</a:t>
            </a:r>
            <a:r>
              <a:rPr lang="en-US" sz="2000" dirty="0"/>
              <a:t> </a:t>
            </a:r>
            <a:r>
              <a:rPr lang="en-US" sz="2000" dirty="0"/>
              <a:t>print</a:t>
            </a:r>
            <a:r>
              <a:rPr lang="en-US" sz="2000" dirty="0"/>
              <a:t>(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list_example</a:t>
            </a:r>
            <a:r>
              <a:rPr lang="en-US" sz="2000" dirty="0"/>
              <a:t>)) </a:t>
            </a:r>
            <a:r>
              <a:rPr lang="en-US" sz="2000" i="1" dirty="0"/>
              <a:t># check type</a:t>
            </a:r>
            <a:r>
              <a:rPr lang="en-US" sz="2000" dirty="0"/>
              <a:t> </a:t>
            </a:r>
            <a:r>
              <a:rPr lang="en-US" sz="2000" dirty="0"/>
              <a:t>type</a:t>
            </a:r>
            <a:r>
              <a:rPr lang="en-US" sz="2000" dirty="0"/>
              <a:t>(</a:t>
            </a:r>
            <a:r>
              <a:rPr lang="en-US" sz="2000" dirty="0" err="1"/>
              <a:t>list_example</a:t>
            </a:r>
            <a:r>
              <a:rPr lang="en-US" sz="2000" dirty="0"/>
              <a:t>)</a:t>
            </a:r>
            <a:endParaRPr lang="en-US" sz="2000" b="1" i="1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"/>
            <a:ext cx="4038600" cy="597376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i="1" dirty="0" smtClean="0"/>
              <a:t>Tuple: </a:t>
            </a:r>
            <a:r>
              <a:rPr lang="en-US" sz="2000" i="1" dirty="0" smtClean="0"/>
              <a:t>Python tuples are a data structure that store an ordered sequence of values. Tuples are immutable meaning you can not change the values in a tuple. They let store an ordered sequence of items</a:t>
            </a: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# define a </a:t>
            </a:r>
            <a:r>
              <a:rPr lang="en-US" sz="2000" i="1" dirty="0" smtClean="0"/>
              <a:t>tuple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tuple_example</a:t>
            </a:r>
            <a:r>
              <a:rPr lang="en-US" sz="2000" dirty="0"/>
              <a:t> </a:t>
            </a:r>
            <a:r>
              <a:rPr lang="en-US" sz="2000" dirty="0"/>
              <a:t>=</a:t>
            </a:r>
            <a:r>
              <a:rPr lang="en-US" sz="2000" dirty="0"/>
              <a:t> (</a:t>
            </a:r>
            <a:r>
              <a:rPr lang="en-US" sz="2000" dirty="0"/>
              <a:t>5</a:t>
            </a:r>
            <a:r>
              <a:rPr lang="en-US" sz="2000" dirty="0"/>
              <a:t>,</a:t>
            </a:r>
            <a:r>
              <a:rPr lang="en-US" sz="2000" dirty="0"/>
              <a:t>'11'</a:t>
            </a:r>
            <a:r>
              <a:rPr lang="en-US" sz="2000" dirty="0"/>
              <a:t>,</a:t>
            </a:r>
            <a:r>
              <a:rPr lang="en-US" sz="2000" dirty="0"/>
              <a:t>'a'</a:t>
            </a:r>
            <a:r>
              <a:rPr lang="en-US" sz="2000" dirty="0"/>
              <a:t>,</a:t>
            </a:r>
            <a:r>
              <a:rPr lang="en-US" sz="2000" dirty="0"/>
              <a:t>2.86</a:t>
            </a:r>
            <a:r>
              <a:rPr lang="en-US" sz="2000" dirty="0"/>
              <a:t>) </a:t>
            </a:r>
            <a:r>
              <a:rPr lang="en-US" sz="2000" dirty="0"/>
              <a:t>print</a:t>
            </a:r>
            <a:r>
              <a:rPr lang="en-US" sz="2000" dirty="0"/>
              <a:t>(</a:t>
            </a:r>
            <a:r>
              <a:rPr lang="en-US" sz="2000" dirty="0" err="1"/>
              <a:t>tuple_example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i="1" dirty="0"/>
              <a:t># check length of tuple</a:t>
            </a:r>
            <a:r>
              <a:rPr lang="en-US" sz="2000" dirty="0"/>
              <a:t> </a:t>
            </a:r>
            <a:r>
              <a:rPr lang="en-US" sz="2000" dirty="0"/>
              <a:t>print</a:t>
            </a:r>
            <a:r>
              <a:rPr lang="en-US" sz="2000" dirty="0"/>
              <a:t>(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tuple_example</a:t>
            </a:r>
            <a:r>
              <a:rPr lang="en-US" sz="2000" dirty="0"/>
              <a:t>)) 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 smtClean="0"/>
              <a:t># </a:t>
            </a:r>
            <a:r>
              <a:rPr lang="en-US" sz="2000" i="1" dirty="0"/>
              <a:t>check type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type(</a:t>
            </a:r>
            <a:r>
              <a:rPr lang="en-US" sz="2000" dirty="0" err="1" smtClean="0"/>
              <a:t>tuple_example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434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Tuple vs List Comparison</a:t>
            </a:r>
            <a:br>
              <a:rPr lang="en-US" b="1" i="1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16014697"/>
              </p:ext>
            </p:extLst>
          </p:nvPr>
        </p:nvGraphicFramePr>
        <p:xfrm>
          <a:off x="457200" y="1600200"/>
          <a:ext cx="4038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ordered group of comma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seperated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values in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 brackets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 brackets are mandatory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once created, content changes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be made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 be chosen if content is not fixed, and keeps changing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be used as keys for dictionaries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hashable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immutable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9591016"/>
              </p:ext>
            </p:extLst>
          </p:nvPr>
        </p:nvGraphicFramePr>
        <p:xfrm>
          <a:off x="4648200" y="1600200"/>
          <a:ext cx="4038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ordered group of comma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seperated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values in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parenthesis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parenthesis not mandatory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once created, content </a:t>
                      </a:r>
                      <a:r>
                        <a:rPr lang="en-US" i="1" dirty="0">
                          <a:effectLst/>
                        </a:rPr>
                        <a:t>cannot</a:t>
                      </a:r>
                      <a:r>
                        <a:rPr lang="en-US" dirty="0">
                          <a:effectLst/>
                        </a:rPr>
                        <a:t> be changed</a:t>
                      </a:r>
                    </a:p>
                  </a:txBody>
                  <a:tcPr marL="30480" marR="30480" marT="30480" marB="3048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chosen if content is fixed and never changes</a:t>
                      </a:r>
                    </a:p>
                  </a:txBody>
                  <a:tcPr marL="30480" marR="30480" marT="30480" marB="3048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can be used as keys for dictionaries</a:t>
                      </a:r>
                    </a:p>
                  </a:txBody>
                  <a:tcPr marL="30480" marR="30480" marT="30480" marB="3048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are </a:t>
                      </a:r>
                      <a:r>
                        <a:rPr lang="en-US" dirty="0" err="1">
                          <a:effectLst/>
                        </a:rPr>
                        <a:t>hashable</a:t>
                      </a:r>
                      <a:r>
                        <a:rPr lang="en-US" dirty="0">
                          <a:effectLst/>
                        </a:rPr>
                        <a:t> and immutable</a:t>
                      </a:r>
                    </a:p>
                  </a:txBody>
                  <a:tcPr marL="30480" marR="3048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4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274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 PRESENTATION PRESENTED BY RUMANUS EGUTE</vt:lpstr>
      <vt:lpstr>PYTHON – 7DAYS PRESENTATION ON</vt:lpstr>
      <vt:lpstr>INTRODUCTION</vt:lpstr>
      <vt:lpstr>DATA TYPES</vt:lpstr>
      <vt:lpstr>Examining Data Typyes</vt:lpstr>
      <vt:lpstr>PowerPoint Presentation</vt:lpstr>
      <vt:lpstr>Tuple vs List Comparison </vt:lpstr>
    </vt:vector>
  </TitlesOfParts>
  <Company>EOP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PRESENTED BY RUMANUS EGUTE</dc:title>
  <dc:creator>Admin</dc:creator>
  <cp:lastModifiedBy>Admin</cp:lastModifiedBy>
  <cp:revision>15</cp:revision>
  <dcterms:created xsi:type="dcterms:W3CDTF">2021-10-19T14:56:03Z</dcterms:created>
  <dcterms:modified xsi:type="dcterms:W3CDTF">2021-10-21T22:17:04Z</dcterms:modified>
</cp:coreProperties>
</file>