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3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FBF5-B197-3CB5-934C-67742F5B6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410DB-8C87-7F40-366C-0546EF7B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Fetching accounts</a:t>
            </a:r>
          </a:p>
        </p:txBody>
      </p:sp>
    </p:spTree>
    <p:extLst>
      <p:ext uri="{BB962C8B-B14F-4D97-AF65-F5344CB8AC3E}">
        <p14:creationId xmlns:p14="http://schemas.microsoft.com/office/powerpoint/2010/main" val="100076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AED0-CC0C-11B2-CA38-68BAC23D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Snowflake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AA5-430F-B776-3344-45A9FD7D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is a cloud-based data platform offering scalable and high-performance data warehousing.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supports multi-cloud infrastructure (AWS, Azure, GCP) and provides features such as automatic scaling, secure data sharing, and near-zero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is SaaS that is software as a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FF96-C672-5E78-97DF-34E05054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Snowflake Account &amp; Roles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E855-26FD-38B1-6207-E4C793DC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uses a role-based access control (RBAC)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ACCOUNTADMIN</a:t>
            </a:r>
            <a:r>
              <a:rPr lang="en-US" dirty="0"/>
              <a:t> role has the highest level of access, including managing accounts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roles include </a:t>
            </a:r>
            <a:r>
              <a:rPr lang="en-US" b="1" dirty="0"/>
              <a:t>SYSADMIN, SECURITYADMIN, PUBLIC, and custom roles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C16-B9EE-3BEA-2159-71FCAF56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Fetching Accounts in Snowflake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541-160D-E083-FAD1-0E745234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5500" dirty="0"/>
              <a:t>To retrieve the list of accounts in Snowflake, use the following SQL commands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sz="4300" b="1" i="1" dirty="0"/>
              <a:t>USE ROLE ACCOUNTADMIN;</a:t>
            </a:r>
          </a:p>
          <a:p>
            <a:pPr marL="1257300" lvl="3" indent="0">
              <a:buNone/>
            </a:pPr>
            <a:r>
              <a:rPr lang="en-US" sz="4300" b="1" i="1" dirty="0"/>
              <a:t>SHOW ACCOUNTS;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4500" dirty="0"/>
              <a:t>Explanation of Commands: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USE ROLE ACCOUNTADMIN; – Switches to the ACCOUNTADMIN role, which has the necessary privileges to view accounts.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SHOW ACCOUNTS; – Lists all accounts accessible within your Snowflake organization.</a:t>
            </a:r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C16-B9EE-3BEA-2159-71FCAF5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/>
              <a:t>Fetching Accounts in Snowflake</a:t>
            </a:r>
            <a:br>
              <a:rPr lang="en-US" sz="3300" b="1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541-160D-E083-FAD1-0E745234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FBA8-5ADD-EAA6-9BF5-5C617EF7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418307"/>
            <a:ext cx="6095593" cy="18591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5731E-87F9-1148-38C8-E04E3C18975D}"/>
              </a:ext>
            </a:extLst>
          </p:cNvPr>
          <p:cNvSpPr txBox="1"/>
          <p:nvPr/>
        </p:nvSpPr>
        <p:spPr>
          <a:xfrm>
            <a:off x="5311585" y="6037728"/>
            <a:ext cx="67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account identifier = </a:t>
            </a:r>
            <a:r>
              <a:rPr lang="en-US" dirty="0" err="1"/>
              <a:t>organization_name-account_name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8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182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Snowflake</vt:lpstr>
      <vt:lpstr>Introduction to Snowflake </vt:lpstr>
      <vt:lpstr>Snowflake Account &amp; Roles </vt:lpstr>
      <vt:lpstr>Fetching Accounts in Snowflake </vt:lpstr>
      <vt:lpstr>Fetching Accounts in Snowflake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</dc:title>
  <dc:creator>Ravi Savita</dc:creator>
  <cp:lastModifiedBy>Ravi Savita</cp:lastModifiedBy>
  <cp:revision>3</cp:revision>
  <dcterms:created xsi:type="dcterms:W3CDTF">2025-02-01T15:33:34Z</dcterms:created>
  <dcterms:modified xsi:type="dcterms:W3CDTF">2025-02-01T15:57:35Z</dcterms:modified>
</cp:coreProperties>
</file>