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tags+xml" PartName="/ppt/tags/tag6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ppt/media/img_cc_black.png" Type="http://schemas.openxmlformats.org/officeDocument/2006/relationships/image"/><Relationship Id="rId6" Target="ppt/presentation.xml" Type="http://schemas.openxmlformats.org/officeDocument/2006/relationships/officeDocument"/><Relationship Id="rId7" Target="docProps/core.xml" Type="http://schemas.openxmlformats.org/package/2006/relationships/metadata/core-properties"/><Relationship Id="rId8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9144000" cy="5143500"/>
  <p:embeddedFontLst>
    <p:embeddedFont>
      <p:font typeface="Source Sans Pro-light"/>
      <p:regular r:id="rId23"/>
    </p:embeddedFont>
    <p:embeddedFont>
      <p:font typeface="Source Sans Pro"/>
      <p:regular r:id="rId24"/>
      <p:bold r:id="rId25"/>
    </p:embeddedFont>
  </p:embeddedFontLst>
  <p:custDataLst>
    <p:tags r:id="rId26"/>
  </p:custDataLst>
  <p:defaultTextStyle>
    <a:defPPr>
      <a:defRPr lang="en-US"/>
    </a:defPPr>
    <a:lvl1pPr algn="l" lv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tableStyles.xml" Type="http://schemas.openxmlformats.org/officeDocument/2006/relationships/tableStyles"/><Relationship Id="rId22" Target="fonts/font1.fntdata" Type="http://schemas.openxmlformats.org/officeDocument/2006/relationships/font"/><Relationship Id="rId23" Target="fonts/font2.fntdata" Type="http://schemas.openxmlformats.org/officeDocument/2006/relationships/font"/><Relationship Id="rId24" Target="fonts/font3.fntdata" Type="http://schemas.openxmlformats.org/officeDocument/2006/relationships/font"/><Relationship Id="rId25" Target="fonts/font4.fntdata" Type="http://schemas.openxmlformats.org/officeDocument/2006/relationships/font"/><Relationship Id="rId26" Target="tags/tag6.xml" Type="http://schemas.openxmlformats.org/officeDocument/2006/relationships/tags"/><Relationship Id="rId27" Target="presProps.xml" Type="http://schemas.openxmlformats.org/officeDocument/2006/relationships/presProps"/><Relationship Id="rId28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 rot="0">
            <a:off x="692997" y="2094989"/>
            <a:ext cx="438149" cy="438149"/>
            <a:chOff x="692997" y="1904999"/>
            <a:chExt cx="438149" cy="438149"/>
          </a:xfrm>
        </p:grpSpPr>
        <p:sp>
          <p:nvSpPr>
            <p:cNvPr id="3" name="Oval 9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4" name="Straight Connector 10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1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4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6"/>
          <p:cNvGrpSpPr/>
          <p:nvPr/>
        </p:nvGrpSpPr>
        <p:grpSpPr>
          <a:xfrm rot="0">
            <a:off x="1261323" y="2094989"/>
            <a:ext cx="438149" cy="438149"/>
            <a:chOff x="692997" y="1904999"/>
            <a:chExt cx="438149" cy="438149"/>
          </a:xfrm>
        </p:grpSpPr>
        <p:sp>
          <p:nvSpPr>
            <p:cNvPr id="8" name="Oval 17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9" name="Straight Connector 18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9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0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"/>
          <p:cNvGrpSpPr/>
          <p:nvPr/>
        </p:nvGrpSpPr>
        <p:grpSpPr>
          <a:xfrm rot="0">
            <a:off x="1826473" y="2094989"/>
            <a:ext cx="438149" cy="438149"/>
            <a:chOff x="692997" y="1904999"/>
            <a:chExt cx="438149" cy="438149"/>
          </a:xfrm>
        </p:grpSpPr>
        <p:sp>
          <p:nvSpPr>
            <p:cNvPr id="13" name="Oval 23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14" name="Straight Connector 24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5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6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7"/>
          <p:cNvSpPr/>
          <p:nvPr/>
        </p:nvSpPr>
        <p:spPr>
          <a:xfrm rot="0">
            <a:off x="0" y="4915647"/>
            <a:ext cx="9144000" cy="227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Title 1"/>
          <p:cNvSpPr>
            <a:spLocks noGrp="true"/>
          </p:cNvSpPr>
          <p:nvPr>
            <p:ph type="title"/>
          </p:nvPr>
        </p:nvSpPr>
        <p:spPr>
          <a:xfrm rot="0">
            <a:off x="587633" y="2409568"/>
            <a:ext cx="7383485" cy="1748595"/>
          </a:xfrm>
          <a:prstGeom prst="rect">
            <a:avLst/>
          </a:prstGeom>
        </p:spPr>
        <p:txBody>
          <a:bodyPr anchor="b" rtlCol="0" vert="horz"/>
          <a:lstStyle>
            <a:lvl1pPr algn="l" lvl="0">
              <a:lnSpc>
                <a:spcPct val="79000"/>
              </a:lnSpc>
              <a:defRPr b="1" baseline="0" cap="all" dirty="0" i="0" lang="en-US" spc="150" sz="59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9" name="Subtitle 2"/>
          <p:cNvSpPr>
            <a:spLocks noGrp="true"/>
          </p:cNvSpPr>
          <p:nvPr>
            <p:ph idx="1" type="subTitle"/>
          </p:nvPr>
        </p:nvSpPr>
        <p:spPr>
          <a:xfrm rot="0">
            <a:off x="649420" y="4179443"/>
            <a:ext cx="7329168" cy="543253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900">
                <a:solidFill>
                  <a:schemeClr val="tx2"/>
                </a:solidFill>
                <a:latin typeface="Source Sans Pro-ligh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20" name="Slide Number Placeholder 5"/>
          <p:cNvSpPr>
            <a:spLocks noGrp="true"/>
          </p:cNvSpPr>
          <p:nvPr>
            <p:ph idx="12" sz="quarter" type="sldNum"/>
          </p:nvPr>
        </p:nvSpPr>
        <p:spPr>
          <a:xfrm rot="0">
            <a:off x="6275516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2"/>
                </a:solidFill>
                <a:latin typeface="Source Sans Pro-ligh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1" name="Footer Placeholder 4"/>
          <p:cNvSpPr>
            <a:spLocks noGrp="true"/>
          </p:cNvSpPr>
          <p:nvPr>
            <p:ph idx="11" sz="quarter" type="ftr"/>
          </p:nvPr>
        </p:nvSpPr>
        <p:spPr>
          <a:xfrm rot="0">
            <a:off x="3124200" y="4883296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2"/>
                </a:solidFill>
                <a:latin typeface="Source Sans Pro-ligh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2" name="Date Placeholder 3"/>
          <p:cNvSpPr>
            <a:spLocks noGrp="true"/>
          </p:cNvSpPr>
          <p:nvPr>
            <p:ph idx="10" sz="half" type="dt"/>
          </p:nvPr>
        </p:nvSpPr>
        <p:spPr>
          <a:xfrm rot="0">
            <a:off x="726022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2"/>
                </a:solidFill>
                <a:latin typeface="Source Sans Pro-ligh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0" y="1317626"/>
            <a:ext cx="3728356" cy="2846160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273051" y="4259761"/>
            <a:ext cx="3181350" cy="44927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79000"/>
              </a:lnSpc>
              <a:buNone/>
              <a:defRPr baseline="0" dirty="0"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3729718" y="1317626"/>
            <a:ext cx="2428066" cy="2846160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989388" y="4259761"/>
            <a:ext cx="1887536" cy="44927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79000"/>
              </a:lnSpc>
              <a:buNone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5" type="pic"/>
          </p:nvPr>
        </p:nvSpPr>
        <p:spPr>
          <a:xfrm rot="0">
            <a:off x="6160872" y="1317626"/>
            <a:ext cx="2983127" cy="2846160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429374" y="4259761"/>
            <a:ext cx="2451100" cy="44927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79000"/>
              </a:lnSpc>
              <a:buNone/>
              <a:defRPr dirty="0"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/>
          <p:nvPr/>
        </p:nvSpPr>
        <p:spPr>
          <a:xfrm rot="0">
            <a:off x="0" y="4915647"/>
            <a:ext cx="9144000" cy="227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0" y="1317626"/>
            <a:ext cx="2061882" cy="3598022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065363" y="1317626"/>
            <a:ext cx="4120282" cy="3598022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6189196" y="1317626"/>
            <a:ext cx="2954804" cy="1373694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6189196" y="2696386"/>
            <a:ext cx="2954804" cy="2219261"/>
          </a:xfrm>
          <a:noFill/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picture-</a:t>
            </a:r>
            <a:endParaRPr dirty="0" lang="en-US"/>
          </a:p>
        </p:txBody>
      </p:sp>
      <p:sp>
        <p:nvSpPr>
          <p:cNvPr id="8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>
          <a:xfrm rot="0">
            <a:off x="716400" y="1328400"/>
            <a:ext cx="7696800" cy="326520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 rot="0">
            <a:off x="692997" y="3589107"/>
            <a:ext cx="438149" cy="438149"/>
            <a:chOff x="692997" y="1904999"/>
            <a:chExt cx="438149" cy="438149"/>
          </a:xfrm>
        </p:grpSpPr>
        <p:sp>
          <p:nvSpPr>
            <p:cNvPr id="3" name="Oval 9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4" name="Straight Connector 10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1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2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3"/>
          <p:cNvGrpSpPr/>
          <p:nvPr/>
        </p:nvGrpSpPr>
        <p:grpSpPr>
          <a:xfrm rot="0">
            <a:off x="1261323" y="3589107"/>
            <a:ext cx="438149" cy="438149"/>
            <a:chOff x="692997" y="1904999"/>
            <a:chExt cx="438149" cy="438149"/>
          </a:xfrm>
        </p:grpSpPr>
        <p:sp>
          <p:nvSpPr>
            <p:cNvPr id="8" name="Oval 14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9" name="Straight Connector 15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7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8"/>
          <p:cNvGrpSpPr/>
          <p:nvPr/>
        </p:nvGrpSpPr>
        <p:grpSpPr>
          <a:xfrm rot="0">
            <a:off x="1826473" y="3589107"/>
            <a:ext cx="438149" cy="438149"/>
            <a:chOff x="692997" y="1904999"/>
            <a:chExt cx="438149" cy="438149"/>
          </a:xfrm>
        </p:grpSpPr>
        <p:sp>
          <p:nvSpPr>
            <p:cNvPr id="13" name="Oval 19"/>
            <p:cNvSpPr/>
            <p:nvPr/>
          </p:nvSpPr>
          <p:spPr>
            <a:xfrm rot="0">
              <a:off x="692997" y="1904999"/>
              <a:ext cx="438149" cy="438149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cxnSp>
          <p:nvCxnSpPr>
            <p:cNvPr id="14" name="Straight Connector 20"/>
            <p:cNvCxnSpPr/>
            <p:nvPr/>
          </p:nvCxnSpPr>
          <p:spPr>
            <a:xfrm rot="0">
              <a:off x="950617" y="2004276"/>
              <a:ext cx="120768" cy="118965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/>
            <p:cNvCxnSpPr/>
            <p:nvPr/>
          </p:nvCxnSpPr>
          <p:spPr>
            <a:xfrm flipH="true" rot="0">
              <a:off x="952421" y="2126847"/>
              <a:ext cx="118965" cy="115361"/>
            </a:xfrm>
            <a:prstGeom prst="line">
              <a:avLst/>
            </a:prstGeom>
            <a:ln cap="rnd"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/>
            <p:cNvCxnSpPr/>
            <p:nvPr/>
          </p:nvCxnSpPr>
          <p:spPr>
            <a:xfrm rot="0">
              <a:off x="752475" y="2126847"/>
              <a:ext cx="317108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23"/>
          <p:cNvSpPr/>
          <p:nvPr/>
        </p:nvSpPr>
        <p:spPr>
          <a:xfrm rot="0">
            <a:off x="0" y="0"/>
            <a:ext cx="9144000" cy="2278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Title 1"/>
          <p:cNvSpPr>
            <a:spLocks noGrp="true"/>
          </p:cNvSpPr>
          <p:nvPr>
            <p:ph type="title"/>
          </p:nvPr>
        </p:nvSpPr>
        <p:spPr>
          <a:xfrm rot="0">
            <a:off x="558283" y="1164396"/>
            <a:ext cx="6994482" cy="2061942"/>
          </a:xfrm>
          <a:prstGeom prst="rect">
            <a:avLst/>
          </a:prstGeom>
        </p:spPr>
        <p:txBody>
          <a:bodyPr anchor="t" rtlCol="0" vert="horz"/>
          <a:lstStyle>
            <a:lvl1pPr algn="l" lvl="0">
              <a:lnSpc>
                <a:spcPct val="79000"/>
              </a:lnSpc>
              <a:spcBef>
                <a:spcPts val="0"/>
              </a:spcBef>
              <a:defRPr b="1" cap="all" dirty="0" i="0" lang="en-US" spc="150" sz="59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9" name="Text Placeholder 2"/>
          <p:cNvSpPr>
            <a:spLocks noGrp="true"/>
          </p:cNvSpPr>
          <p:nvPr>
            <p:ph idx="1" type="body"/>
          </p:nvPr>
        </p:nvSpPr>
        <p:spPr>
          <a:xfrm rot="0">
            <a:off x="647775" y="479468"/>
            <a:ext cx="6897520" cy="616675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indent="0" lvl="0">
              <a:lnSpc>
                <a:spcPct val="100000"/>
              </a:lnSpc>
              <a:buNone/>
              <a:defRPr dirty="0" i="0" lang="en-US" sz="1900">
                <a:solidFill>
                  <a:schemeClr val="tx2"/>
                </a:solidFill>
                <a:latin typeface="Source Sans Pro-ligh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0" name="Slide Number Placeholder 5"/>
          <p:cNvSpPr>
            <a:spLocks noGrp="true"/>
          </p:cNvSpPr>
          <p:nvPr>
            <p:ph idx="12" sz="quarter" type="sldNum"/>
          </p:nvPr>
        </p:nvSpPr>
        <p:spPr>
          <a:xfrm rot="0">
            <a:off x="6275516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2"/>
                </a:solidFill>
                <a:latin typeface="Source Sans Pro-ligh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1" name="Footer Placeholder 4"/>
          <p:cNvSpPr>
            <a:spLocks noGrp="true"/>
          </p:cNvSpPr>
          <p:nvPr>
            <p:ph idx="11" sz="quarter" type="ftr"/>
          </p:nvPr>
        </p:nvSpPr>
        <p:spPr>
          <a:xfrm rot="0">
            <a:off x="3124200" y="4883296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2"/>
                </a:solidFill>
                <a:latin typeface="Source Sans Pro-ligh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2" name="Date Placeholder 3"/>
          <p:cNvSpPr>
            <a:spLocks noGrp="true"/>
          </p:cNvSpPr>
          <p:nvPr>
            <p:ph idx="10" sz="half" type="dt"/>
          </p:nvPr>
        </p:nvSpPr>
        <p:spPr>
          <a:xfrm rot="0">
            <a:off x="726022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2"/>
                </a:solidFill>
                <a:latin typeface="Source Sans Pro-ligh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>
          <a:xfrm rot="0">
            <a:off x="701675" y="1317623"/>
            <a:ext cx="3698261" cy="3270249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9"/>
          <p:cNvSpPr>
            <a:spLocks noGrp="true"/>
          </p:cNvSpPr>
          <p:nvPr>
            <p:ph idx="2"/>
          </p:nvPr>
        </p:nvSpPr>
        <p:spPr>
          <a:xfrm rot="0">
            <a:off x="4736127" y="1317626"/>
            <a:ext cx="3676035" cy="3270249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701675" y="1317623"/>
            <a:ext cx="3698260" cy="460375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>
              <a:buNone/>
              <a:defRPr b="0" cap="none" dirty="0" i="0"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9"/>
          <p:cNvSpPr>
            <a:spLocks noGrp="true"/>
          </p:cNvSpPr>
          <p:nvPr>
            <p:ph idx="2"/>
          </p:nvPr>
        </p:nvSpPr>
        <p:spPr>
          <a:xfrm rot="0">
            <a:off x="701675" y="1845234"/>
            <a:ext cx="3698261" cy="2742639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3" type="body"/>
          </p:nvPr>
        </p:nvSpPr>
        <p:spPr>
          <a:xfrm rot="0">
            <a:off x="4713903" y="1317623"/>
            <a:ext cx="3698260" cy="460375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>
              <a:buNone/>
              <a:defRPr b="0" cap="none" dirty="0" i="0"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9"/>
          <p:cNvSpPr>
            <a:spLocks noGrp="true"/>
          </p:cNvSpPr>
          <p:nvPr>
            <p:ph idx="4"/>
          </p:nvPr>
        </p:nvSpPr>
        <p:spPr>
          <a:xfrm rot="0">
            <a:off x="4713903" y="1845234"/>
            <a:ext cx="3698261" cy="2742639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 rot="0">
            <a:off x="0" y="4915647"/>
            <a:ext cx="9144000" cy="227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2614"/>
            <a:ext cx="3272942" cy="1427076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>
            <a:lvl1pPr lvl="0">
              <a:defRPr dirty="0" lang="en-US" sz="25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4268598" y="0"/>
            <a:ext cx="4875401" cy="514350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701675" y="1471706"/>
            <a:ext cx="3280149" cy="3116169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>
              <a:lnSpc>
                <a:spcPct val="100000"/>
              </a:lnSpc>
              <a:buNone/>
            </a:lvl1pPr>
            <a:lvl2pPr lvl="1">
              <a:lnSpc>
                <a:spcPct val="100000"/>
              </a:lnSpc>
              <a:buNone/>
            </a:lvl2pPr>
            <a:lvl3pPr lvl="2">
              <a:lnSpc>
                <a:spcPct val="100000"/>
              </a:lnSpc>
              <a:buNone/>
            </a:lvl3pPr>
            <a:lvl4pPr lvl="3">
              <a:lnSpc>
                <a:spcPct val="100000"/>
              </a:lnSpc>
              <a:buNone/>
            </a:lvl4pPr>
            <a:lvl5pPr lvl="4">
              <a:lnSpc>
                <a:spcPct val="100000"/>
              </a:lnSpc>
              <a:buFont typeface="Arial"/>
              <a:buNone/>
            </a:lvl5pPr>
            <a:lvl6pPr lvl="5">
              <a:lnSpc>
                <a:spcPct val="100000"/>
              </a:lnSpc>
              <a:buFont typeface="Arial"/>
              <a:buNone/>
            </a:lvl6pPr>
            <a:lvl7pPr lvl="6">
              <a:lnSpc>
                <a:spcPct val="100000"/>
              </a:lnSpc>
              <a:buFont typeface="Arial"/>
              <a:buNone/>
            </a:lvl7pPr>
            <a:lvl8pPr lvl="7">
              <a:lnSpc>
                <a:spcPct val="100000"/>
              </a:lnSpc>
              <a:buFont typeface="Arial"/>
              <a:buNone/>
            </a:lvl8pPr>
            <a:lvl9pPr lvl="8">
              <a:lnSpc>
                <a:spcPct val="100000"/>
              </a:lnSpc>
              <a:buFont typeface="Arial"/>
              <a:buNone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2614"/>
            <a:ext cx="3272942" cy="1427076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>
            <a:lvl1pPr lvl="0">
              <a:defRPr dirty="0" lang="en-US" sz="25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6"/>
          <p:cNvSpPr>
            <a:spLocks noGrp="true"/>
          </p:cNvSpPr>
          <p:nvPr>
            <p:ph idx="1" type="pic"/>
          </p:nvPr>
        </p:nvSpPr>
        <p:spPr>
          <a:xfrm rot="0">
            <a:off x="4257674" y="0"/>
            <a:ext cx="4886326" cy="5143499"/>
          </a:xfrm>
          <a:noFill/>
        </p:spPr>
        <p:txBody>
          <a:bodyPr rtlCol="0" vert="horz"/>
          <a:lstStyle/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701675" y="1471706"/>
            <a:ext cx="3280149" cy="3116169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>
              <a:lnSpc>
                <a:spcPct val="100000"/>
              </a:lnSpc>
              <a:buNone/>
            </a:lvl1pPr>
            <a:lvl2pPr lvl="1">
              <a:lnSpc>
                <a:spcPct val="100000"/>
              </a:lnSpc>
              <a:buNone/>
            </a:lvl2pPr>
            <a:lvl3pPr lvl="2">
              <a:lnSpc>
                <a:spcPct val="100000"/>
              </a:lnSpc>
              <a:buNone/>
            </a:lvl3pPr>
            <a:lvl4pPr lvl="3">
              <a:lnSpc>
                <a:spcPct val="100000"/>
              </a:lnSpc>
              <a:buNone/>
            </a:lvl4pPr>
            <a:lvl5pPr lvl="4">
              <a:lnSpc>
                <a:spcPct val="100000"/>
              </a:lnSpc>
              <a:buFont typeface="Arial"/>
              <a:buNone/>
            </a:lvl5pPr>
            <a:lvl6pPr lvl="5">
              <a:lnSpc>
                <a:spcPct val="100000"/>
              </a:lnSpc>
              <a:buFont typeface="Arial"/>
              <a:buNone/>
            </a:lvl6pPr>
            <a:lvl7pPr lvl="6">
              <a:lnSpc>
                <a:spcPct val="100000"/>
              </a:lnSpc>
              <a:buFont typeface="Arial"/>
              <a:buNone/>
            </a:lvl7pPr>
            <a:lvl8pPr lvl="7">
              <a:lnSpc>
                <a:spcPct val="100000"/>
              </a:lnSpc>
              <a:buFont typeface="Arial"/>
              <a:buNone/>
            </a:lvl8pPr>
            <a:lvl9pPr lvl="8">
              <a:lnSpc>
                <a:spcPct val="100000"/>
              </a:lnSpc>
              <a:buFont typeface="Arial"/>
              <a:buNone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15762" y="490769"/>
            <a:ext cx="7696401" cy="5651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715499" y="1326699"/>
            <a:ext cx="7696664" cy="326344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cxnSp>
        <p:nvCxnSpPr>
          <p:cNvPr id="4" name="Straight Connector 13"/>
          <p:cNvCxnSpPr/>
          <p:nvPr/>
        </p:nvCxnSpPr>
        <p:spPr>
          <a:xfrm rot="0">
            <a:off x="260349" y="603250"/>
            <a:ext cx="212725" cy="209550"/>
          </a:xfrm>
          <a:prstGeom prst="line">
            <a:avLst/>
          </a:prstGeom>
          <a:ln cap="rnd"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/>
          <p:cNvCxnSpPr/>
          <p:nvPr/>
        </p:nvCxnSpPr>
        <p:spPr>
          <a:xfrm flipH="true" rot="0">
            <a:off x="263527" y="819150"/>
            <a:ext cx="209548" cy="203200"/>
          </a:xfrm>
          <a:prstGeom prst="line">
            <a:avLst/>
          </a:prstGeom>
          <a:ln cap="rnd"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1"/>
          <p:cNvSpPr/>
          <p:nvPr/>
        </p:nvSpPr>
        <p:spPr>
          <a:xfrm rot="0">
            <a:off x="0" y="4915647"/>
            <a:ext cx="9144000" cy="227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bIns="45720" lIns="91440" rIns="91440" rtlCol="0" tIns="45720" vert="horz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26022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2"/>
                </a:solidFill>
                <a:latin typeface="Source Sans Pro-ligh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883296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2"/>
                </a:solidFill>
                <a:latin typeface="Source Sans Pro-ligh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275516" y="4883296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2"/>
                </a:solidFill>
                <a:latin typeface="Source Sans Pro-ligh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reeform 17"/>
          <p:cNvSpPr/>
          <p:nvPr/>
        </p:nvSpPr>
        <p:spPr>
          <a:xfrm rot="0">
            <a:off x="2227" y="421541"/>
            <a:ext cx="569921" cy="771769"/>
          </a:xfrm>
          <a:custGeom>
            <a:avLst/>
            <a:gdLst/>
            <a:ahLst/>
            <a:cxnLst/>
            <a:rect b="b" l="0" r="r" t="0"/>
            <a:pathLst>
              <a:path h="771769" w="569921">
                <a:moveTo>
                  <a:pt x="185283" y="0"/>
                </a:moveTo>
                <a:cubicBezTo>
                  <a:pt x="119613" y="0"/>
                  <a:pt x="56288" y="18824"/>
                  <a:pt x="0" y="49412"/>
                </a:cubicBezTo>
                <a:cubicBezTo>
                  <a:pt x="0" y="65883"/>
                  <a:pt x="0" y="65883"/>
                  <a:pt x="0" y="65883"/>
                </a:cubicBezTo>
                <a:cubicBezTo>
                  <a:pt x="53943" y="32941"/>
                  <a:pt x="117268" y="14118"/>
                  <a:pt x="185283" y="14118"/>
                </a:cubicBezTo>
                <a:cubicBezTo>
                  <a:pt x="391674" y="14118"/>
                  <a:pt x="555849" y="181177"/>
                  <a:pt x="555849" y="385885"/>
                </a:cubicBezTo>
                <a:cubicBezTo>
                  <a:pt x="555849" y="590592"/>
                  <a:pt x="391674" y="757651"/>
                  <a:pt x="185283" y="757651"/>
                </a:cubicBezTo>
                <a:cubicBezTo>
                  <a:pt x="117268" y="757651"/>
                  <a:pt x="53943" y="738828"/>
                  <a:pt x="0" y="708239"/>
                </a:cubicBezTo>
                <a:cubicBezTo>
                  <a:pt x="0" y="722357"/>
                  <a:pt x="0" y="722357"/>
                  <a:pt x="0" y="722357"/>
                </a:cubicBezTo>
                <a:cubicBezTo>
                  <a:pt x="56288" y="755298"/>
                  <a:pt x="119613" y="771769"/>
                  <a:pt x="185283" y="771769"/>
                </a:cubicBezTo>
                <a:cubicBezTo>
                  <a:pt x="398710" y="771769"/>
                  <a:pt x="569921" y="597650"/>
                  <a:pt x="569921" y="385885"/>
                </a:cubicBezTo>
                <a:cubicBezTo>
                  <a:pt x="569921" y="174119"/>
                  <a:pt x="398710" y="0"/>
                  <a:pt x="18528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bIns="45720" lIns="91440" rIns="91440" rtlCol="0" tIns="45720" vert="horz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cxnSp>
        <p:nvCxnSpPr>
          <p:cNvPr id="11" name="Straight Connector 12"/>
          <p:cNvCxnSpPr/>
          <p:nvPr/>
        </p:nvCxnSpPr>
        <p:spPr>
          <a:xfrm flipH="true" rot="0">
            <a:off x="0" y="819623"/>
            <a:ext cx="4730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100">
          <a:solidFill>
            <a:schemeClr val="tx1">
              <a:lumMod val="75000"/>
              <a:lumOff val="25000"/>
            </a:schemeClr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dirty="0" i="0" lang="en-US" sz="1800">
          <a:solidFill>
            <a:schemeClr val="tx1">
              <a:lumMod val="50000"/>
              <a:lumOff val="50000"/>
            </a:schemeClr>
          </a:solidFill>
          <a:latin typeface="Source Sans Pro-light"/>
        </a:defRPr>
      </a:lvl1pPr>
      <a:lvl2pPr algn="l" indent="-285750" lvl="1" marL="74295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0" lang="en-US" sz="1600">
          <a:solidFill>
            <a:schemeClr val="tx1">
              <a:lumMod val="50000"/>
              <a:lumOff val="50000"/>
            </a:schemeClr>
          </a:solidFill>
          <a:latin typeface="Source Sans Pro-light"/>
        </a:defRPr>
      </a:lvl2pPr>
      <a:lvl3pPr algn="l" indent="-228600" lvl="2" marL="11430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400">
          <a:solidFill>
            <a:schemeClr val="tx1">
              <a:lumMod val="50000"/>
              <a:lumOff val="50000"/>
            </a:schemeClr>
          </a:solidFill>
          <a:latin typeface="Source Sans Pro-light"/>
        </a:defRPr>
      </a:lvl3pPr>
      <a:lvl4pPr algn="l" indent="-228600" lvl="3" marL="16002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0" lang="en-US" sz="1200">
          <a:solidFill>
            <a:schemeClr val="tx1">
              <a:lumMod val="50000"/>
              <a:lumOff val="50000"/>
            </a:schemeClr>
          </a:solidFill>
          <a:latin typeface="Source Sans Pro-light"/>
        </a:defRPr>
      </a:lvl4pPr>
      <a:lvl5pPr algn="l" indent="-228600" lvl="4" marL="20574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-light"/>
        </a:defRPr>
      </a:lvl5pPr>
      <a:lvl6pPr algn="l" indent="-228600" lvl="5" marL="25146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-light"/>
        </a:defRPr>
      </a:lvl6pPr>
      <a:lvl7pPr algn="l" indent="-228600" lvl="6" marL="29718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-light"/>
        </a:defRPr>
      </a:lvl7pPr>
      <a:lvl8pPr algn="l" indent="-228600" lvl="7" marL="34290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-light"/>
        </a:defRPr>
      </a:lvl8pPr>
      <a:lvl9pPr algn="l" indent="-228600" lvl="8" marL="3886200" rtl="false">
        <a:spcBef>
          <a:spcPct val="20000"/>
        </a:spcBef>
        <a:buClr>
          <a:schemeClr val="tx1">
            <a:lumMod val="75000"/>
            <a:lumOff val="25000"/>
          </a:schemeClr>
        </a:buClr>
        <a:buFont typeface="Lucida Grande"/>
        <a:buChar char="-"/>
        <a:defRPr dirty="0" i="1" lang="en-US" sz="1000">
          <a:solidFill>
            <a:schemeClr val="tx1">
              <a:lumMod val="50000"/>
              <a:lumOff val="50000"/>
            </a:schemeClr>
          </a:solidFill>
          <a:latin typeface="Source Sans Pro-light"/>
        </a:defRPr>
      </a:lvl9pPr>
    </p:bodyStyle>
    <p:otherStyle>
      <a:lvl1pPr algn="l" lv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SWIFT ACT ELECTRIC HEATER Guide</a:t>
            </a:r>
            <a:endParaRPr dirty="0" lang="en-US"/>
          </a:p>
        </p:txBody>
      </p:sp>
      <p:sp>
        <p:nvSpPr>
          <p:cNvPr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>By : Mohamed Yousry Mohamed Rashad .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2-ADC_IRQ_Handler()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The ADC_IRQ_Handler() fires after a conversion completes that was is started every 100 ms by the TIMER1_Handler() .</a:t>
            </a:r>
          </a:p>
          <a:p>
            <a:pPr/>
            <a:r>
              <a:rPr dirty="0" lang="en-US"/>
              <a:t>The ADC Handler fetches the conversion results adds it to an average running sum , and exits , every 10 interrupts the average is calculated and set to some variable , the average is then zeroed to be recalculated .</a:t>
            </a:r>
          </a:p>
          <a:p>
            <a:pPr/>
            <a:r>
              <a:rPr dirty="0" lang="en-US"/>
              <a:t>It is also responsible for blinking the heater LED , with the help of a counter , after 10 ADC interrupts , it toggles the LED , if the heater state is on , if the cooler is on it turns it on and doesn't toggle , nothing is on , it turns it off.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3- PWR_ON Task 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PWR_ON Task is Set by TIMER1 when the device_state is OFF and ON/OFF Button is pressed .</a:t>
            </a:r>
          </a:p>
          <a:p>
            <a:pPr/>
            <a:r>
              <a:rPr dirty="0" lang="en-US"/>
              <a:t>The Task is Handled in the Main loop of the program , due to the nature of the task , it enables some peripherals and reads from an eeprom memory , which makes this task quite lenghy to be handled in an interrupt routine , aslo because some of the I2C Functions used are blocking , and it isn't good to put blocking calls inside an interrupt handler .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4-PWR_OFF Task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This Task like the PWR_ON Task is handled inside the main program loop it is set when the ON/OFF button is pressed while the device_state is ON .</a:t>
            </a:r>
          </a:p>
          <a:p>
            <a:pPr/>
            <a:r>
              <a:rPr dirty="0" lang="en-US"/>
              <a:t>The task includes turning off ADC/TIMER2/DISPLAY , and turning off Heaters and Coolers , then it proceeds to write the desired temperature into eep memory .</a:t>
            </a:r>
          </a:p>
          <a:p>
            <a:pPr/>
            <a:r>
              <a:rPr dirty="0" lang="en-US"/>
              <a:t>This task like the previous requires calls to eep that calls other i2c functions which are blocking and lengthy so it is not handled in the interrupt routine.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5-Watch Dog Timer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This application i have decided to enable the watchdog timer , that resets the microcontroller if it hangs ( no CLRWDT Instruction is exceeded , WDT timed out ) .</a:t>
            </a:r>
          </a:p>
          <a:p>
            <a:pPr/>
            <a:r>
              <a:rPr dirty="0" lang="en-US"/>
              <a:t>The Watchdog timer Timeout value is set at 500ms , if the application fails to clear the timer before that , the application resets .</a:t>
            </a:r>
          </a:p>
          <a:p>
            <a:pPr/>
            <a:r>
              <a:rPr dirty="0" lang="en-US"/>
              <a:t>The Watchdog is cleared at the end of the main program loop.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State Diagram/Flow Chart for main .</a:t>
            </a:r>
            <a:endParaRPr dirty="0" lang="en-US"/>
          </a:p>
        </p:txBody>
      </p:sp>
      <p:pic>
        <p:nvPicPr>
          <p:cNvPr id="3" name="Content Placeholder 9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4100" l="0" r="0" t="4100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State Diagram/Flow Chart for TIM1 Handler</a:t>
            </a:r>
            <a:endParaRPr dirty="0" lang="en-US"/>
          </a:p>
        </p:txBody>
      </p:sp>
      <p:pic>
        <p:nvPicPr>
          <p:cNvPr id="3" name="Content Placeholder 9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8266" l="0" r="0" t="8266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Notes on diagram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I have neglected timing signals in the diagrams as they are not important , they have logic such that if a count reaches some value it takes some action such as starting adc conversion or blinking leds and so on , also TIMER2 and ADC Handlers are very basic and do simple tasks .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Project Documentation and Github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Git Hub Repository Link : </a:t>
            </a:r>
          </a:p>
          <a:p>
            <a:pPr/>
            <a:r>
              <a:rPr dirty="0" lang="en-US"/>
              <a:t>Https://github.com/</a:t>
            </a:r>
            <a:r>
              <a:rPr dirty="0" err="1" lang="en-US"/>
              <a:t>rumbletech</a:t>
            </a:r>
            <a:r>
              <a:rPr dirty="0" lang="en-US"/>
              <a:t>/swa_heater</a:t>
            </a:r>
          </a:p>
          <a:p>
            <a:pPr/>
            <a:r>
              <a:rPr dirty="0" err="1" lang="en-US"/>
              <a:t>Doxygen</a:t>
            </a:r>
            <a:r>
              <a:rPr dirty="0" lang="en-US"/>
              <a:t> Documentation in </a:t>
            </a:r>
            <a:r>
              <a:rPr dirty="0" err="1" lang="en-US"/>
              <a:t>html</a:t>
            </a:r>
            <a:r>
              <a:rPr dirty="0" lang="en-US"/>
              <a:t> format , is in the "doc" directory in the project.</a:t>
            </a:r>
          </a:p>
          <a:p>
            <a:pPr/>
            <a:r>
              <a:rPr dirty="0" lang="en-US"/>
              <a:t>State Information and Main.c Documentation is in this presentation .</a:t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</a:p>
          <a:p>
            <a:pPr indent="0">
              <a:buNone/>
            </a:pPr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Project Documentation :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>
              <a:buNone/>
            </a:pPr>
            <a:r>
              <a:rPr dirty="0" lang="en-US"/>
              <a:t>Project Documentation is divided into two parts :</a:t>
            </a:r>
          </a:p>
          <a:p>
            <a:pPr indent="0">
              <a:buNone/>
            </a:pPr>
            <a:r>
              <a:rPr dirty="0" lang="en-US"/>
              <a:t>1- Drivers documentation and interfaces are documented using </a:t>
            </a:r>
            <a:r>
              <a:rPr dirty="0" err="1" lang="en-US"/>
              <a:t>doxygen</a:t>
            </a:r>
            <a:r>
              <a:rPr dirty="0" lang="en-US"/>
              <a:t> , </a:t>
            </a:r>
          </a:p>
          <a:p>
            <a:pPr indent="0">
              <a:buNone/>
            </a:pPr>
            <a:r>
              <a:rPr dirty="0" lang="en-US"/>
              <a:t>Generated </a:t>
            </a:r>
            <a:r>
              <a:rPr dirty="0" err="1" lang="en-US"/>
              <a:t>html</a:t>
            </a:r>
            <a:r>
              <a:rPr dirty="0" lang="en-US"/>
              <a:t> is found inside the project folder in the "doc/</a:t>
            </a:r>
            <a:r>
              <a:rPr dirty="0" err="1" lang="en-US"/>
              <a:t>html</a:t>
            </a:r>
            <a:r>
              <a:rPr dirty="0" lang="en-US"/>
              <a:t>/index.</a:t>
            </a:r>
            <a:r>
              <a:rPr dirty="0" err="1" lang="en-US"/>
              <a:t>html</a:t>
            </a:r>
            <a:r>
              <a:rPr dirty="0" lang="en-US"/>
              <a:t>"</a:t>
            </a:r>
          </a:p>
          <a:p>
            <a:pPr indent="0">
              <a:buNone/>
            </a:pPr>
            <a:r>
              <a:rPr dirty="0" lang="en-US"/>
              <a:t>file. </a:t>
            </a:r>
          </a:p>
          <a:p>
            <a:pPr indent="0">
              <a:buNone/>
            </a:pPr>
            <a:r>
              <a:rPr dirty="0" lang="en-US"/>
              <a:t>2- Main program and interrupt code is documented inside the code , and explained in this presentation .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/>
              <a:t>1-Inside HTML Documentation 1</a:t>
            </a:r>
            <a:r>
              <a:rPr dirty="0" lang="en-US"/>
              <a:t> :</a:t>
            </a:r>
            <a:endParaRPr dirty="0" lang="en-US"/>
          </a:p>
        </p:txBody>
      </p:sp>
      <p:pic>
        <p:nvPicPr>
          <p:cNvPr id="3" name="Content Placeholder 9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529" l="0" r="0" t="10529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/>
              <a:t>1-Inside HTML Documentation 2</a:t>
            </a:r>
            <a:r>
              <a:rPr dirty="0" lang="en-US"/>
              <a:t> :</a:t>
            </a:r>
            <a:endParaRPr dirty="0" lang="en-US"/>
          </a:p>
        </p:txBody>
      </p:sp>
      <p:pic>
        <p:nvPicPr>
          <p:cNvPr id="3" name="Content Placeholder 9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446" l="0" r="0" t="10446"/>
          <a:stretch>
            <a:fillRect/>
          </a:stretch>
        </p:blipFill>
        <p:spPr>
          <a:xfrm rot="0">
            <a:off x="716403" y="1328404"/>
            <a:ext cx="7771800" cy="329702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2- TIMER2_IRQ_Handler()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>
              <a:buNone/>
            </a:pPr>
            <a:r>
              <a:rPr dirty="0" lang="en-US"/>
              <a:t>1- Timer2 Handles the scanning of the 7 segment displays , timer2's interrupt is set to fire at a rate of 120HZ .</a:t>
            </a:r>
          </a:p>
          <a:p>
            <a:pPr indent="0">
              <a:buNone/>
            </a:pPr>
            <a:r>
              <a:rPr dirty="0" lang="en-US"/>
              <a:t>2- Timer2_IRQ_Handler() does one thing , it checks for the display_state if it is on , it selects a digit by enabling its enable signal , and outputs its Segment data on the segment port (</a:t>
            </a:r>
            <a:r>
              <a:rPr dirty="0" err="1" lang="en-US"/>
              <a:t>PORTD</a:t>
            </a:r>
            <a:r>
              <a:rPr dirty="0" lang="en-US"/>
              <a:t>) , at the end it toggles the segment number so that the next interrupt , enables the other digit .</a:t>
            </a:r>
          </a:p>
          <a:p>
            <a:pPr indent="0">
              <a:buNone/>
            </a:pPr>
            <a:r>
              <a:rPr dirty="0" lang="en-US"/>
              <a:t>3- Since each digit takes two interrupts to get re-selected , the scan time for each digit is 8*2 = 16 ms , which gives about a scan rate of approximately 60Hz .</a:t>
            </a:r>
          </a:p>
          <a:p>
            <a:pPr indent="0">
              <a:buNone/>
            </a:pPr>
            <a:r>
              <a:rPr dirty="0" lang="en-US"/>
              <a:t>4- no flicker is seen as it is an appropriate rate .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2- TIMER1_IRQ_Handler()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TIMER1 is set to fire every 32.768 ms as calculated .</a:t>
            </a:r>
          </a:p>
          <a:p>
            <a:pPr/>
            <a:r>
              <a:rPr dirty="0" lang="en-US"/>
              <a:t>The first task handled by the interrupt is to check the push buttons to detect any press .</a:t>
            </a:r>
          </a:p>
          <a:p>
            <a:pPr/>
            <a:r>
              <a:rPr dirty="0" lang="en-US"/>
              <a:t>If a press is detected:</a:t>
            </a:r>
          </a:p>
          <a:p>
            <a:pPr lvl="1"/>
            <a:r>
              <a:rPr dirty="0" lang="en-US"/>
              <a:t>If the button was the ON/OFF button , if the system was OFF then the next task is PWR_ON else if the system was ON the next task is PWR_OFF .</a:t>
            </a:r>
          </a:p>
          <a:p>
            <a:pPr lvl="1"/>
            <a:r>
              <a:rPr dirty="0" lang="en-US"/>
              <a:t>If the button was the Increment button , desired temp is incremented by 5 only if TEMP Setting mode is on , and it is within range .</a:t>
            </a:r>
          </a:p>
          <a:p>
            <a:pPr lvl="1"/>
            <a:r>
              <a:rPr dirty="0" lang="en-US"/>
              <a:t>If the button was the decrement button , desired temp is decremented by only if TEMP Setting mode is on and it is within range.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2-TIMER1_IRQ_Handler() (Continued)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TIMER1 is also responsible for Starting ADC conversions , a count is kept inside the timer handler , every time the count is equal to 3 , 3*32.768 , approximately 99ms , an adc conversion is started , the result is fetched by the ADC_IRQ_Handler(). </a:t>
            </a:r>
          </a:p>
          <a:p>
            <a:pPr/>
            <a:r>
              <a:rPr dirty="0" lang="en-US"/>
              <a:t>TIMER1 is Also responsible for producing timing for other Signals , such as producing a 5 second interval , when in temperature setting mode , if this interval times out it changes the display mode back to normal , during the temp setting mode , it switches display state from off to on every second , all of these timings are produced with help of counters inside the IRQ_Handler() based on an interrupt time of 32.768 ms 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Notes on IRQ_Handlers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While some IRQ_Handlers are Lengthy , they are written so that they are fast , no calls to other functions are made inside the handlers , only macros are used , each IRQ_Handler only does a combination of the following :</a:t>
            </a:r>
          </a:p>
          <a:p>
            <a:pPr lvl="1"/>
            <a:r>
              <a:rPr dirty="0" lang="en-US"/>
              <a:t>Check register bits , write to registers .</a:t>
            </a:r>
          </a:p>
          <a:p>
            <a:pPr lvl="1"/>
            <a:r>
              <a:rPr dirty="0" lang="en-US"/>
              <a:t>Read registers , set flags .</a:t>
            </a:r>
          </a:p>
          <a:p>
            <a:pPr lvl="1"/>
            <a:r>
              <a:rPr dirty="0" lang="en-US"/>
              <a:t>Increment or decrement  variables .</a:t>
            </a:r>
          </a:p>
          <a:p>
            <a:pPr lvl="1"/>
            <a:r>
              <a:rPr dirty="0" lang="en-US"/>
              <a:t/>
            </a:r>
          </a:p>
          <a:p>
            <a:pPr indent="0" lvl="1" marL="457200">
              <a:buNone/>
            </a:pPr>
            <a:r>
              <a:rPr dirty="0" lang="en-US"/>
              <a:t>The interrupts handlers  have a fast response with respect to their firing rates , which is 100ms for ADC , 32.768 ms for TIMER1 , 8 ms For Timer2 .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:8:0" val="2"/>
  <p:tag name="fontWeight:9:0:0" val="2"/>
  <p:tag name="fontWeight:1:6:0" val="2"/>
  <p:tag name="fontWeight:1:7:0" val="2"/>
  <p:tag name="fontWeight:8:0:0" val="2"/>
  <p:tag name="fontWeight:7:0:0" val="2"/>
  <p:tag name="fontWeight:1:0:0" val="2"/>
  <p:tag name="fontWeight:1:1:0" val="2"/>
  <p:tag name="fontWeight:1:4:0" val="2"/>
  <p:tag name="fontWeight:1:5:0" val="2"/>
  <p:tag name="fontWeight:1:2:0" val="2"/>
  <p:tag name="fontWeight:1:3:0" val="2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9:0:0" val="2"/>
  <p:tag name="fontWeight:20:0:0" val="2"/>
  <p:tag name="fontWeight:21:0:0" val="2"/>
  <p:tag name="fontWeight:22:0:0" val="2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9:0:0" val="2"/>
  <p:tag name="fontWeight:20:0:0" val="2"/>
  <p:tag name="fontWeight:21:0:0" val="2"/>
  <p:tag name="fontWeight:22:0:0" val="2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Source Sans Pro-light"/>
  <p:tag name="webfont1" val="Source Sans Pro-light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uidebook">
  <a:themeElements>
    <a:clrScheme name="Guidebook">
      <a:dk1>
        <a:srgbClr val="000000"/>
      </a:dk1>
      <a:lt1>
        <a:srgbClr val="ffffff"/>
      </a:lt1>
      <a:dk2>
        <a:srgbClr val="230900"/>
      </a:dk2>
      <a:lt2>
        <a:srgbClr val="f7f8f0"/>
      </a:lt2>
      <a:accent1>
        <a:srgbClr val="b0ddd4"/>
      </a:accent1>
      <a:accent2>
        <a:srgbClr val="ebe894"/>
      </a:accent2>
      <a:accent3>
        <a:srgbClr val="dbb054"/>
      </a:accent3>
      <a:accent4>
        <a:srgbClr val="db7561"/>
      </a:accent4>
      <a:accent5>
        <a:srgbClr val="9cc9a1"/>
      </a:accent5>
      <a:accent6>
        <a:srgbClr val="a37594"/>
      </a:accent6>
      <a:hlink>
        <a:srgbClr val="8cc9c4"/>
      </a:hlink>
      <a:folHlink>
        <a:srgbClr val="a37594"/>
      </a:folHlink>
    </a:clrScheme>
    <a:fontScheme name="Guideboo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Guide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80000"/>
                <a:satMod val="3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Guidebook">
  <a:themeElements>
    <a:clrScheme name="Guidebook">
      <a:dk1>
        <a:srgbClr val="000000"/>
      </a:dk1>
      <a:lt1>
        <a:srgbClr val="ffffff"/>
      </a:lt1>
      <a:dk2>
        <a:srgbClr val="230900"/>
      </a:dk2>
      <a:lt2>
        <a:srgbClr val="f7f8f0"/>
      </a:lt2>
      <a:accent1>
        <a:srgbClr val="b0ddd4"/>
      </a:accent1>
      <a:accent2>
        <a:srgbClr val="ebe894"/>
      </a:accent2>
      <a:accent3>
        <a:srgbClr val="dbb054"/>
      </a:accent3>
      <a:accent4>
        <a:srgbClr val="db7561"/>
      </a:accent4>
      <a:accent5>
        <a:srgbClr val="9cc9a1"/>
      </a:accent5>
      <a:accent6>
        <a:srgbClr val="a37594"/>
      </a:accent6>
      <a:hlink>
        <a:srgbClr val="8cc9c4"/>
      </a:hlink>
      <a:folHlink>
        <a:srgbClr val="a37594"/>
      </a:folHlink>
    </a:clrScheme>
    <a:fontScheme name="Guideboo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Guide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80000"/>
                <a:satMod val="3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Rumble</dc:creator>
  <cp:lastModifiedBy>Rumble</cp:lastModifiedBy>
  <dcterms:created xmlns:xsi="http://www.w3.org/2001/XMLSchema-instance" xsi:type="dcterms:W3CDTF">2020-07-02T07:39:49Z</dcterms:created>
  <dcterms:modified xmlns:xsi="http://www.w3.org/2001/XMLSchema-instance" xsi:type="dcterms:W3CDTF">2020-07-02T09:55:18Z</dcterms:modified>
</cp:coreProperties>
</file>