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22"/>
  </p:sldMasterIdLst>
  <p:sldIdLst>
    <p:sldId id="258" r:id="rId23"/>
    <p:sldId id="256" r:id="rId24"/>
    <p:sldId id="25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97" d="100"/>
          <a:sy n="97" d="100"/>
        </p:scale>
        <p:origin x="78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customXml" Target="../customXml/item2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2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1.xml"/><Relationship Id="rId28" Type="http://schemas.openxmlformats.org/officeDocument/2006/relationships/theme" Target="theme/theme1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Master" Target="slideMasters/slideMaster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CB64-16EE-4EC8-BB75-712765667516}" type="datetimeFigureOut">
              <a:rPr lang="en-US" smtClean="0"/>
              <a:t>9/14/2014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8EB62-7EC4-4795-BB47-17D30EFEA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784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CB64-16EE-4EC8-BB75-712765667516}" type="datetimeFigureOut">
              <a:rPr lang="en-US" smtClean="0"/>
              <a:t>9/14/2014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8EB62-7EC4-4795-BB47-17D30EFEA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042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CB64-16EE-4EC8-BB75-712765667516}" type="datetimeFigureOut">
              <a:rPr lang="en-US" smtClean="0"/>
              <a:t>9/14/2014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8EB62-7EC4-4795-BB47-17D30EFEA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00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CB64-16EE-4EC8-BB75-712765667516}" type="datetimeFigureOut">
              <a:rPr lang="en-US" smtClean="0"/>
              <a:t>9/14/2014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8EB62-7EC4-4795-BB47-17D30EFEA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55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CB64-16EE-4EC8-BB75-712765667516}" type="datetimeFigureOut">
              <a:rPr lang="en-US" smtClean="0"/>
              <a:t>9/14/2014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8EB62-7EC4-4795-BB47-17D30EFEA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3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CB64-16EE-4EC8-BB75-712765667516}" type="datetimeFigureOut">
              <a:rPr lang="en-US" smtClean="0"/>
              <a:t>9/14/2014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8EB62-7EC4-4795-BB47-17D30EFEA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39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CB64-16EE-4EC8-BB75-712765667516}" type="datetimeFigureOut">
              <a:rPr lang="en-US" smtClean="0"/>
              <a:t>9/14/2014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8EB62-7EC4-4795-BB47-17D30EFEA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81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CB64-16EE-4EC8-BB75-712765667516}" type="datetimeFigureOut">
              <a:rPr lang="en-US" smtClean="0"/>
              <a:t>9/14/2014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8EB62-7EC4-4795-BB47-17D30EFEA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7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CB64-16EE-4EC8-BB75-712765667516}" type="datetimeFigureOut">
              <a:rPr lang="en-US" smtClean="0"/>
              <a:t>9/14/2014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8EB62-7EC4-4795-BB47-17D30EFEA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98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CB64-16EE-4EC8-BB75-712765667516}" type="datetimeFigureOut">
              <a:rPr lang="en-US" smtClean="0"/>
              <a:t>9/14/2014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8EB62-7EC4-4795-BB47-17D30EFEA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34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CB64-16EE-4EC8-BB75-712765667516}" type="datetimeFigureOut">
              <a:rPr lang="en-US" smtClean="0"/>
              <a:t>9/14/2014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8EB62-7EC4-4795-BB47-17D30EFEA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06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4CB64-16EE-4EC8-BB75-712765667516}" type="datetimeFigureOut">
              <a:rPr lang="en-US" smtClean="0"/>
              <a:t>9/14/2014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8EB62-7EC4-4795-BB47-17D30EFEA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11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9.xml"/><Relationship Id="rId13" Type="http://schemas.openxmlformats.org/officeDocument/2006/relationships/customXml" Target="../../customXml/item15.xml"/><Relationship Id="rId18" Type="http://schemas.openxmlformats.org/officeDocument/2006/relationships/customXml" Target="../../customXml/item20.xml"/><Relationship Id="rId3" Type="http://schemas.openxmlformats.org/officeDocument/2006/relationships/customXml" Target="../../customXml/item3.xml"/><Relationship Id="rId7" Type="http://schemas.openxmlformats.org/officeDocument/2006/relationships/customXml" Target="../../customXml/item8.xml"/><Relationship Id="rId12" Type="http://schemas.openxmlformats.org/officeDocument/2006/relationships/customXml" Target="../../customXml/item14.xml"/><Relationship Id="rId17" Type="http://schemas.openxmlformats.org/officeDocument/2006/relationships/customXml" Target="../../customXml/item19.xml"/><Relationship Id="rId2" Type="http://schemas.openxmlformats.org/officeDocument/2006/relationships/customXml" Target="../../customXml/item2.xml"/><Relationship Id="rId16" Type="http://schemas.openxmlformats.org/officeDocument/2006/relationships/customXml" Target="../../customXml/item18.xml"/><Relationship Id="rId20" Type="http://schemas.openxmlformats.org/officeDocument/2006/relationships/slideLayout" Target="../slideLayouts/slideLayout7.xml"/><Relationship Id="rId1" Type="http://schemas.openxmlformats.org/officeDocument/2006/relationships/customXml" Target="../../customXml/item1.xml"/><Relationship Id="rId6" Type="http://schemas.openxmlformats.org/officeDocument/2006/relationships/customXml" Target="../../customXml/item7.xml"/><Relationship Id="rId11" Type="http://schemas.openxmlformats.org/officeDocument/2006/relationships/customXml" Target="../../customXml/item12.xml"/><Relationship Id="rId5" Type="http://schemas.openxmlformats.org/officeDocument/2006/relationships/customXml" Target="../../customXml/item6.xml"/><Relationship Id="rId15" Type="http://schemas.openxmlformats.org/officeDocument/2006/relationships/customXml" Target="../../customXml/item17.xml"/><Relationship Id="rId10" Type="http://schemas.openxmlformats.org/officeDocument/2006/relationships/customXml" Target="../../customXml/item11.xml"/><Relationship Id="rId19" Type="http://schemas.openxmlformats.org/officeDocument/2006/relationships/customXml" Target="../../customXml/item21.xml"/><Relationship Id="rId4" Type="http://schemas.openxmlformats.org/officeDocument/2006/relationships/customXml" Target="../../customXml/item5.xml"/><Relationship Id="rId9" Type="http://schemas.openxmlformats.org/officeDocument/2006/relationships/customXml" Target="../../customXml/item10.xml"/><Relationship Id="rId14" Type="http://schemas.openxmlformats.org/officeDocument/2006/relationships/customXml" Target="../../customXml/item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333955" y="413468"/>
            <a:ext cx="85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Krieger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33955" y="782800"/>
            <a:ext cx="2368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Case: Create Game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6046967" y="770470"/>
            <a:ext cx="270344" cy="2703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680425" y="1363212"/>
            <a:ext cx="993914" cy="469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Select New Game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674339" y="4316542"/>
            <a:ext cx="993914" cy="46912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Invite Opponents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145205" y="3943895"/>
            <a:ext cx="14550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No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25" name="Diamond 24"/>
          <p:cNvSpPr/>
          <p:nvPr/>
        </p:nvSpPr>
        <p:spPr>
          <a:xfrm>
            <a:off x="5860110" y="3206789"/>
            <a:ext cx="634544" cy="603263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68024" y="3178199"/>
            <a:ext cx="14550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i="1" dirty="0" smtClean="0"/>
              <a:t>Public Game?</a:t>
            </a:r>
            <a:endParaRPr lang="en-US" sz="1100" i="1" dirty="0"/>
          </a:p>
        </p:txBody>
      </p:sp>
      <p:sp>
        <p:nvSpPr>
          <p:cNvPr id="28" name="Rectangle 27"/>
          <p:cNvSpPr/>
          <p:nvPr/>
        </p:nvSpPr>
        <p:spPr>
          <a:xfrm>
            <a:off x="4568024" y="4316542"/>
            <a:ext cx="993914" cy="46912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Post Game To Public List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30" name="Elbow Connector 29"/>
          <p:cNvCxnSpPr>
            <a:stCxn id="25" idx="3"/>
            <a:endCxn id="54" idx="0"/>
          </p:cNvCxnSpPr>
          <p:nvPr/>
        </p:nvCxnSpPr>
        <p:spPr>
          <a:xfrm>
            <a:off x="6494654" y="3508421"/>
            <a:ext cx="676642" cy="808121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5" idx="1"/>
            <a:endCxn id="28" idx="0"/>
          </p:cNvCxnSpPr>
          <p:nvPr/>
        </p:nvCxnSpPr>
        <p:spPr>
          <a:xfrm rot="10800000" flipV="1">
            <a:off x="5064982" y="3508420"/>
            <a:ext cx="795129" cy="808121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6" idx="4"/>
            <a:endCxn id="33" idx="0"/>
          </p:cNvCxnSpPr>
          <p:nvPr/>
        </p:nvCxnSpPr>
        <p:spPr>
          <a:xfrm flipH="1">
            <a:off x="6177382" y="1040814"/>
            <a:ext cx="4757" cy="322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3" idx="2"/>
            <a:endCxn id="66" idx="0"/>
          </p:cNvCxnSpPr>
          <p:nvPr/>
        </p:nvCxnSpPr>
        <p:spPr>
          <a:xfrm>
            <a:off x="6177382" y="1832339"/>
            <a:ext cx="0" cy="4802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722293" y="3932492"/>
            <a:ext cx="14550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00B050"/>
                </a:solidFill>
              </a:rPr>
              <a:t>Yes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66" name="Rectangle 65"/>
          <p:cNvSpPr/>
          <p:nvPr>
            <p:custDataLst>
              <p:custData r:id="rId1"/>
            </p:custDataLst>
          </p:nvPr>
        </p:nvSpPr>
        <p:spPr>
          <a:xfrm>
            <a:off x="5680425" y="2312554"/>
            <a:ext cx="993914" cy="469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Fill In Game Details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67" name="Straight Arrow Connector 66"/>
          <p:cNvCxnSpPr>
            <a:stCxn id="66" idx="2"/>
            <a:endCxn id="25" idx="0"/>
          </p:cNvCxnSpPr>
          <p:nvPr/>
        </p:nvCxnSpPr>
        <p:spPr>
          <a:xfrm>
            <a:off x="6177382" y="2781681"/>
            <a:ext cx="0" cy="4251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33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333955" y="413468"/>
            <a:ext cx="85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Krieger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33955" y="782800"/>
            <a:ext cx="3058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Case: Attempt Move Piece</a:t>
            </a:r>
            <a:endParaRPr lang="en-US" dirty="0"/>
          </a:p>
        </p:txBody>
      </p:sp>
      <p:sp>
        <p:nvSpPr>
          <p:cNvPr id="31" name="Oval 30"/>
          <p:cNvSpPr/>
          <p:nvPr>
            <p:custDataLst>
              <p:custData r:id="rId1"/>
            </p:custDataLst>
          </p:nvPr>
        </p:nvSpPr>
        <p:spPr>
          <a:xfrm>
            <a:off x="6175351" y="413468"/>
            <a:ext cx="270344" cy="2703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>
            <p:custDataLst>
              <p:custData r:id="rId2"/>
            </p:custDataLst>
          </p:nvPr>
        </p:nvSpPr>
        <p:spPr>
          <a:xfrm>
            <a:off x="5813566" y="1159652"/>
            <a:ext cx="993914" cy="469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View Board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4" name="Diamond 33"/>
          <p:cNvSpPr/>
          <p:nvPr/>
        </p:nvSpPr>
        <p:spPr>
          <a:xfrm>
            <a:off x="3804315" y="3124537"/>
            <a:ext cx="634544" cy="603263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>
            <p:custDataLst>
              <p:custData r:id="rId3"/>
            </p:custDataLst>
          </p:nvPr>
        </p:nvSpPr>
        <p:spPr>
          <a:xfrm>
            <a:off x="2567195" y="3085358"/>
            <a:ext cx="14550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i="1" dirty="0" smtClean="0"/>
              <a:t>Attempt Pawn Try?</a:t>
            </a:r>
            <a:endParaRPr lang="en-US" sz="1100" i="1" dirty="0"/>
          </a:p>
        </p:txBody>
      </p:sp>
      <p:sp>
        <p:nvSpPr>
          <p:cNvPr id="36" name="Rectangle 35"/>
          <p:cNvSpPr/>
          <p:nvPr>
            <p:custDataLst>
              <p:custData r:id="rId4"/>
            </p:custDataLst>
          </p:nvPr>
        </p:nvSpPr>
        <p:spPr>
          <a:xfrm>
            <a:off x="3624630" y="4190094"/>
            <a:ext cx="993914" cy="46912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Attempt Pawn Try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>
            <p:custDataLst>
              <p:custData r:id="rId5"/>
            </p:custDataLst>
          </p:nvPr>
        </p:nvSpPr>
        <p:spPr>
          <a:xfrm>
            <a:off x="5813566" y="3183722"/>
            <a:ext cx="993914" cy="469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Move Piece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8" name="Diamond 37"/>
          <p:cNvSpPr/>
          <p:nvPr/>
        </p:nvSpPr>
        <p:spPr>
          <a:xfrm>
            <a:off x="5993251" y="4128689"/>
            <a:ext cx="634544" cy="603263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>
            <p:custDataLst>
              <p:custData r:id="rId6"/>
            </p:custDataLst>
          </p:nvPr>
        </p:nvSpPr>
        <p:spPr>
          <a:xfrm>
            <a:off x="4659549" y="4128689"/>
            <a:ext cx="14550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i="1" dirty="0" smtClean="0"/>
              <a:t>Move is valid?</a:t>
            </a:r>
            <a:endParaRPr lang="en-US" sz="1100" i="1" dirty="0"/>
          </a:p>
        </p:txBody>
      </p:sp>
      <p:sp>
        <p:nvSpPr>
          <p:cNvPr id="40" name="Rectangle 39"/>
          <p:cNvSpPr/>
          <p:nvPr>
            <p:custDataLst>
              <p:custData r:id="rId7"/>
            </p:custDataLst>
          </p:nvPr>
        </p:nvSpPr>
        <p:spPr>
          <a:xfrm>
            <a:off x="5813566" y="5207792"/>
            <a:ext cx="993914" cy="469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Perform Move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1" name="Diamond 40"/>
          <p:cNvSpPr/>
          <p:nvPr/>
        </p:nvSpPr>
        <p:spPr>
          <a:xfrm>
            <a:off x="5993251" y="2104619"/>
            <a:ext cx="634544" cy="603263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>
            <p:custDataLst>
              <p:custData r:id="rId8"/>
            </p:custDataLst>
          </p:nvPr>
        </p:nvSpPr>
        <p:spPr>
          <a:xfrm>
            <a:off x="4659549" y="2104619"/>
            <a:ext cx="14550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i="1" dirty="0" smtClean="0"/>
              <a:t>User Can Pawn Try?</a:t>
            </a:r>
            <a:endParaRPr lang="en-US" sz="1100" i="1" dirty="0"/>
          </a:p>
        </p:txBody>
      </p:sp>
      <p:cxnSp>
        <p:nvCxnSpPr>
          <p:cNvPr id="51" name="Elbow Connector 50"/>
          <p:cNvCxnSpPr>
            <a:stCxn id="41" idx="1"/>
            <a:endCxn id="34" idx="0"/>
          </p:cNvCxnSpPr>
          <p:nvPr>
            <p:custDataLst>
              <p:custData r:id="rId9"/>
            </p:custDataLst>
          </p:nvPr>
        </p:nvCxnSpPr>
        <p:spPr>
          <a:xfrm rot="10800000" flipV="1">
            <a:off x="4121587" y="2406251"/>
            <a:ext cx="1871664" cy="718286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38" idx="3"/>
            <a:endCxn id="32" idx="3"/>
          </p:cNvCxnSpPr>
          <p:nvPr>
            <p:custDataLst>
              <p:custData r:id="rId10"/>
            </p:custDataLst>
          </p:nvPr>
        </p:nvCxnSpPr>
        <p:spPr>
          <a:xfrm flipV="1">
            <a:off x="6627795" y="1394216"/>
            <a:ext cx="179685" cy="3036105"/>
          </a:xfrm>
          <a:prstGeom prst="bentConnector3">
            <a:avLst>
              <a:gd name="adj1" fmla="val 48987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>
            <p:custDataLst>
              <p:custData r:id="rId11"/>
            </p:custDataLst>
          </p:nvPr>
        </p:nvSpPr>
        <p:spPr>
          <a:xfrm>
            <a:off x="6181701" y="6152759"/>
            <a:ext cx="270344" cy="2703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734750" y="2689887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Yes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897326" y="4809523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Yes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704803" y="3794623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Yes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330800" y="2773768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No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521443" y="3794622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No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057419" y="3491647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No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97" name="Straight Arrow Connector 96"/>
          <p:cNvCxnSpPr>
            <a:stCxn id="31" idx="4"/>
            <a:endCxn id="32" idx="0"/>
          </p:cNvCxnSpPr>
          <p:nvPr>
            <p:custDataLst>
              <p:custData r:id="rId12"/>
            </p:custDataLst>
          </p:nvPr>
        </p:nvCxnSpPr>
        <p:spPr>
          <a:xfrm>
            <a:off x="6310523" y="683812"/>
            <a:ext cx="0" cy="4758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32" idx="2"/>
            <a:endCxn id="41" idx="0"/>
          </p:cNvCxnSpPr>
          <p:nvPr>
            <p:custDataLst>
              <p:custData r:id="rId13"/>
            </p:custDataLst>
          </p:nvPr>
        </p:nvCxnSpPr>
        <p:spPr>
          <a:xfrm>
            <a:off x="6310523" y="1628779"/>
            <a:ext cx="0" cy="4758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41" idx="2"/>
            <a:endCxn id="37" idx="0"/>
          </p:cNvCxnSpPr>
          <p:nvPr>
            <p:custDataLst>
              <p:custData r:id="rId14"/>
            </p:custDataLst>
          </p:nvPr>
        </p:nvCxnSpPr>
        <p:spPr>
          <a:xfrm>
            <a:off x="6310523" y="2707882"/>
            <a:ext cx="0" cy="4758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37" idx="2"/>
            <a:endCxn id="38" idx="0"/>
          </p:cNvCxnSpPr>
          <p:nvPr>
            <p:custDataLst>
              <p:custData r:id="rId15"/>
            </p:custDataLst>
          </p:nvPr>
        </p:nvCxnSpPr>
        <p:spPr>
          <a:xfrm>
            <a:off x="6310523" y="3652849"/>
            <a:ext cx="0" cy="4758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38" idx="2"/>
            <a:endCxn id="40" idx="0"/>
          </p:cNvCxnSpPr>
          <p:nvPr>
            <p:custDataLst>
              <p:custData r:id="rId16"/>
            </p:custDataLst>
          </p:nvPr>
        </p:nvCxnSpPr>
        <p:spPr>
          <a:xfrm>
            <a:off x="6310523" y="4731952"/>
            <a:ext cx="0" cy="47584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40" idx="2"/>
            <a:endCxn id="73" idx="0"/>
          </p:cNvCxnSpPr>
          <p:nvPr>
            <p:custDataLst>
              <p:custData r:id="rId17"/>
            </p:custDataLst>
          </p:nvPr>
        </p:nvCxnSpPr>
        <p:spPr>
          <a:xfrm>
            <a:off x="6310523" y="5676919"/>
            <a:ext cx="6350" cy="4758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34" idx="3"/>
            <a:endCxn id="37" idx="1"/>
          </p:cNvCxnSpPr>
          <p:nvPr>
            <p:custDataLst>
              <p:custData r:id="rId18"/>
            </p:custDataLst>
          </p:nvPr>
        </p:nvCxnSpPr>
        <p:spPr>
          <a:xfrm flipV="1">
            <a:off x="4438859" y="3418286"/>
            <a:ext cx="1374707" cy="78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34" idx="2"/>
            <a:endCxn id="36" idx="0"/>
          </p:cNvCxnSpPr>
          <p:nvPr>
            <p:custDataLst>
              <p:custData r:id="rId19"/>
            </p:custDataLst>
          </p:nvPr>
        </p:nvCxnSpPr>
        <p:spPr>
          <a:xfrm>
            <a:off x="4121587" y="3727800"/>
            <a:ext cx="0" cy="46229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29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333955" y="413468"/>
            <a:ext cx="85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Krieger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33955" y="782800"/>
            <a:ext cx="1990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Case: Pawn Try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6046967" y="770470"/>
            <a:ext cx="270344" cy="2703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680425" y="2569632"/>
            <a:ext cx="993914" cy="469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Attempt Pawn Try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661328" y="4966261"/>
            <a:ext cx="993914" cy="469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Perform Move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6" name="Diamond 35"/>
          <p:cNvSpPr/>
          <p:nvPr/>
        </p:nvSpPr>
        <p:spPr>
          <a:xfrm>
            <a:off x="5860110" y="1535870"/>
            <a:ext cx="634544" cy="603263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722293" y="1410146"/>
            <a:ext cx="14550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smtClean="0"/>
              <a:t>Failed Pawn Tries &lt; 3</a:t>
            </a:r>
            <a:endParaRPr lang="en-US" sz="1100" i="1" dirty="0"/>
          </a:p>
        </p:txBody>
      </p:sp>
      <p:sp>
        <p:nvSpPr>
          <p:cNvPr id="38" name="Diamond 37"/>
          <p:cNvSpPr/>
          <p:nvPr/>
        </p:nvSpPr>
        <p:spPr>
          <a:xfrm>
            <a:off x="5860110" y="3469258"/>
            <a:ext cx="634544" cy="603263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302532" y="2765805"/>
            <a:ext cx="14550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No</a:t>
            </a:r>
            <a:endParaRPr lang="en-US" sz="1100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/>
          <p:cNvCxnSpPr>
            <a:stCxn id="26" idx="4"/>
            <a:endCxn id="36" idx="0"/>
          </p:cNvCxnSpPr>
          <p:nvPr/>
        </p:nvCxnSpPr>
        <p:spPr>
          <a:xfrm flipH="1">
            <a:off x="6177382" y="1040814"/>
            <a:ext cx="4757" cy="495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6" idx="2"/>
            <a:endCxn id="33" idx="0"/>
          </p:cNvCxnSpPr>
          <p:nvPr/>
        </p:nvCxnSpPr>
        <p:spPr>
          <a:xfrm>
            <a:off x="6177382" y="2139133"/>
            <a:ext cx="0" cy="43049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3" idx="2"/>
            <a:endCxn id="38" idx="0"/>
          </p:cNvCxnSpPr>
          <p:nvPr/>
        </p:nvCxnSpPr>
        <p:spPr>
          <a:xfrm>
            <a:off x="6177382" y="3038759"/>
            <a:ext cx="0" cy="430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8" idx="2"/>
            <a:endCxn id="35" idx="0"/>
          </p:cNvCxnSpPr>
          <p:nvPr/>
        </p:nvCxnSpPr>
        <p:spPr>
          <a:xfrm flipH="1">
            <a:off x="6158285" y="4072521"/>
            <a:ext cx="19097" cy="89374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endCxn id="36" idx="3"/>
          </p:cNvCxnSpPr>
          <p:nvPr/>
        </p:nvCxnSpPr>
        <p:spPr>
          <a:xfrm rot="5400000" flipH="1" flipV="1">
            <a:off x="5527961" y="2804196"/>
            <a:ext cx="1933387" cy="12700"/>
          </a:xfrm>
          <a:prstGeom prst="bentConnector4">
            <a:avLst>
              <a:gd name="adj1" fmla="val 250"/>
              <a:gd name="adj2" fmla="val 650174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3526946" y="2577586"/>
            <a:ext cx="993914" cy="46912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Attempt Move Piece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56" name="Elbow Connector 55"/>
          <p:cNvCxnSpPr>
            <a:stCxn id="36" idx="1"/>
            <a:endCxn id="54" idx="0"/>
          </p:cNvCxnSpPr>
          <p:nvPr/>
        </p:nvCxnSpPr>
        <p:spPr>
          <a:xfrm rot="10800000" flipV="1">
            <a:off x="4023904" y="1837502"/>
            <a:ext cx="1836207" cy="74008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6023113" y="5860001"/>
            <a:ext cx="270344" cy="2703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9" name="Straight Arrow Connector 58"/>
          <p:cNvCxnSpPr>
            <a:stCxn id="35" idx="2"/>
            <a:endCxn id="57" idx="0"/>
          </p:cNvCxnSpPr>
          <p:nvPr/>
        </p:nvCxnSpPr>
        <p:spPr>
          <a:xfrm>
            <a:off x="6158285" y="5435388"/>
            <a:ext cx="0" cy="424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177382" y="4388586"/>
            <a:ext cx="14550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00B050"/>
                </a:solidFill>
              </a:rPr>
              <a:t>Yes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430740" y="3410533"/>
            <a:ext cx="14550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smtClean="0"/>
              <a:t>Is Valid?</a:t>
            </a:r>
            <a:endParaRPr lang="en-US" sz="1100" i="1" dirty="0"/>
          </a:p>
        </p:txBody>
      </p:sp>
      <p:sp>
        <p:nvSpPr>
          <p:cNvPr id="62" name="TextBox 61"/>
          <p:cNvSpPr txBox="1"/>
          <p:nvPr/>
        </p:nvSpPr>
        <p:spPr>
          <a:xfrm>
            <a:off x="6293456" y="2193588"/>
            <a:ext cx="14550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00B050"/>
                </a:solidFill>
              </a:rPr>
              <a:t>Yes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458319" y="1891549"/>
            <a:ext cx="14550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No</a:t>
            </a:r>
            <a:endParaRPr 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6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3fea299d-62ae-473c-a24f-67cf76f782bf" Revision="1" Stencil="System.MyShapes" StencilVersion="1.0"/>
</Control>
</file>

<file path=customXml/item10.xml><?xml version="1.0" encoding="utf-8"?>
<Control xmlns="http://schemas.microsoft.com/VisualStudio/2011/storyboarding/control">
  <Id Name="3d1361d3-4581-4f0c-b32e-a3fa48e983f2" Revision="1" Stencil="System.MyShapes" StencilVersion="1.0"/>
</Control>
</file>

<file path=customXml/item11.xml><?xml version="1.0" encoding="utf-8"?>
<Control xmlns="http://schemas.microsoft.com/VisualStudio/2011/storyboarding/control">
  <Id Name="3d1361d3-4581-4f0c-b32e-a3fa48e983f2" Revision="1" Stencil="System.MyShapes" StencilVersion="1.0"/>
</Control>
</file>

<file path=customXml/item12.xml><?xml version="1.0" encoding="utf-8"?>
<Control xmlns="http://schemas.microsoft.com/VisualStudio/2011/storyboarding/control">
  <Id Name="3fea299d-62ae-473c-a24f-67cf76f782bf" Revision="1" Stencil="System.MyShapes" StencilVersion="1.0"/>
</Control>
</file>

<file path=customXml/item13.xml><?xml version="1.0" encoding="utf-8"?>
<Control xmlns="http://schemas.microsoft.com/VisualStudio/2011/storyboarding/control">
  <Id Name="49d865cf-4546-41bf-99f1-131c6e28d592" Revision="1" Stencil="System.MyShapes" StencilVersion="1.0"/>
</Control>
</file>

<file path=customXml/item14.xml><?xml version="1.0" encoding="utf-8"?>
<Control xmlns="http://schemas.microsoft.com/VisualStudio/2011/storyboarding/control">
  <Id Name="1ca1ac47-a73d-41c8-87b9-4b870ec034a0" Revision="1" Stencil="System.MyShapes" StencilVersion="1.0"/>
</Control>
</file>

<file path=customXml/item15.xml><?xml version="1.0" encoding="utf-8"?>
<Control xmlns="http://schemas.microsoft.com/VisualStudio/2011/storyboarding/control">
  <Id Name="1ca1ac47-a73d-41c8-87b9-4b870ec034a0" Revision="1" Stencil="System.MyShapes" StencilVersion="1.0"/>
</Control>
</file>

<file path=customXml/item16.xml><?xml version="1.0" encoding="utf-8"?>
<Control xmlns="http://schemas.microsoft.com/VisualStudio/2011/storyboarding/control">
  <Id Name="1ca1ac47-a73d-41c8-87b9-4b870ec034a0" Revision="1" Stencil="System.MyShapes" StencilVersion="1.0"/>
</Control>
</file>

<file path=customXml/item17.xml><?xml version="1.0" encoding="utf-8"?>
<Control xmlns="http://schemas.microsoft.com/VisualStudio/2011/storyboarding/control">
  <Id Name="1ca1ac47-a73d-41c8-87b9-4b870ec034a0" Revision="1" Stencil="System.MyShapes" StencilVersion="1.0"/>
</Control>
</file>

<file path=customXml/item18.xml><?xml version="1.0" encoding="utf-8"?>
<Control xmlns="http://schemas.microsoft.com/VisualStudio/2011/storyboarding/control">
  <Id Name="1ca1ac47-a73d-41c8-87b9-4b870ec034a0" Revision="1" Stencil="System.MyShapes" StencilVersion="1.0"/>
</Control>
</file>

<file path=customXml/item19.xml><?xml version="1.0" encoding="utf-8"?>
<Control xmlns="http://schemas.microsoft.com/VisualStudio/2011/storyboarding/control">
  <Id Name="1ca1ac47-a73d-41c8-87b9-4b870ec034a0" Revision="1" Stencil="System.MyShapes" StencilVersion="1.0"/>
</Control>
</file>

<file path=customXml/item2.xml><?xml version="1.0" encoding="utf-8"?>
<Control xmlns="http://schemas.microsoft.com/VisualStudio/2011/storyboarding/control">
  <Id Name="49d865cf-4546-41bf-99f1-131c6e28d592" Revision="1" Stencil="System.MyShapes" StencilVersion="1.0"/>
</Control>
</file>

<file path=customXml/item20.xml><?xml version="1.0" encoding="utf-8"?>
<Control xmlns="http://schemas.microsoft.com/VisualStudio/2011/storyboarding/control">
  <Id Name="1ca1ac47-a73d-41c8-87b9-4b870ec034a0" Revision="1" Stencil="System.MyShapes" StencilVersion="1.0"/>
</Control>
</file>

<file path=customXml/item21.xml><?xml version="1.0" encoding="utf-8"?>
<Control xmlns="http://schemas.microsoft.com/VisualStudio/2011/storyboarding/control">
  <Id Name="1ca1ac47-a73d-41c8-87b9-4b870ec034a0" Revision="1" Stencil="System.MyShapes" StencilVersion="1.0"/>
</Control>
</file>

<file path=customXml/item3.xml><?xml version="1.0" encoding="utf-8"?>
<Control xmlns="http://schemas.microsoft.com/VisualStudio/2011/storyboarding/control">
  <Id Name="c1e5b1de-c233-4826-8661-5d561d1ec406" Revision="1" Stencil="System.MyShapes" StencilVersion="1.0"/>
</Control>
</file>

<file path=customXml/item4.xml><?xml version="1.0" encoding="utf-8"?>
<Control xmlns="http://schemas.microsoft.com/VisualStudio/2011/storyboarding/control">
  <Id Name="454983d7-ac36-4168-a556-529f758e8e00" Revision="1" Stencil="System.MyShapes" StencilVersion="1.0"/>
</Control>
</file>

<file path=customXml/item5.xml><?xml version="1.0" encoding="utf-8"?>
<Control xmlns="http://schemas.microsoft.com/VisualStudio/2011/storyboarding/control">
  <Id Name="49d865cf-4546-41bf-99f1-131c6e28d592" Revision="1" Stencil="System.MyShapes" StencilVersion="1.0"/>
</Control>
</file>

<file path=customXml/item6.xml><?xml version="1.0" encoding="utf-8"?>
<Control xmlns="http://schemas.microsoft.com/VisualStudio/2011/storyboarding/control">
  <Id Name="49d865cf-4546-41bf-99f1-131c6e28d592" Revision="1" Stencil="System.MyShapes" StencilVersion="1.0"/>
</Control>
</file>

<file path=customXml/item7.xml><?xml version="1.0" encoding="utf-8"?>
<Control xmlns="http://schemas.microsoft.com/VisualStudio/2011/storyboarding/control">
  <Id Name="c1e5b1de-c233-4826-8661-5d561d1ec406" Revision="1" Stencil="System.MyShapes" StencilVersion="1.0"/>
</Control>
</file>

<file path=customXml/item8.xml><?xml version="1.0" encoding="utf-8"?>
<Control xmlns="http://schemas.microsoft.com/VisualStudio/2011/storyboarding/control">
  <Id Name="49d865cf-4546-41bf-99f1-131c6e28d592" Revision="1" Stencil="System.MyShapes" StencilVersion="1.0"/>
</Control>
</file>

<file path=customXml/item9.xml><?xml version="1.0" encoding="utf-8"?>
<Control xmlns="http://schemas.microsoft.com/VisualStudio/2011/storyboarding/control">
  <Id Name="c1e5b1de-c233-4826-8661-5d561d1ec406" Revision="1" Stencil="System.MyShapes" StencilVersion="1.0"/>
</Control>
</file>

<file path=customXml/itemProps1.xml><?xml version="1.0" encoding="utf-8"?>
<ds:datastoreItem xmlns:ds="http://schemas.openxmlformats.org/officeDocument/2006/customXml" ds:itemID="{9125DF90-D94C-4D91-91C9-852AE6F97396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B3BA8B9D-6673-4BBB-A971-BA9DFAC79CB7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C3FBE776-C224-4564-A1E0-36E4F81C67A0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35D52726-64E3-45EF-82C9-6FF502F996E6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6DBDCE12-8F29-45E1-899A-E9256960411A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9D77B520-41CA-4D60-B754-1B3C25044865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47046A42-9B72-45BA-B6B6-051B71953D6B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A24E825E-00DC-4011-990A-56CD4C73D804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74017E21-D136-411C-A5BE-30CC9DB0B445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ADCDB368-FF04-4030-8E19-17FF676C2504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AFCBD7D9-EFEF-4BFA-915E-BB93D6E04A52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5BFD5490-2BE7-4F98-898F-0331FED1CC6A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DEDDB84D-8468-4FD8-B5EB-291402D4BB64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FA3FC49D-B825-45C4-AE8C-5D335CD3E1C1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2C28858E-2FB1-4EC9-9192-C047B4C82D23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47002693-0EF1-4B50-8A69-E3701E0E9894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A11AADCB-C888-4AB4-92C2-28D666CC337F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32DA90A4-797A-4ACC-99A2-39F3C6763A2C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5E05137A-BF6E-4448-8DEC-36C43BC3A8CA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8DF7130A-1474-4170-94B0-B854E7F6D8A4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FA49A1C3-F1EB-4E31-9026-5AE860AB32CD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Words>86</Words>
  <Application>Microsoft Office PowerPoint</Application>
  <PresentationFormat>Widescreen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Robold</dc:creator>
  <cp:lastModifiedBy>Matt Robold</cp:lastModifiedBy>
  <cp:revision>17</cp:revision>
  <dcterms:created xsi:type="dcterms:W3CDTF">2014-09-14T19:47:31Z</dcterms:created>
  <dcterms:modified xsi:type="dcterms:W3CDTF">2014-09-14T21:07:04Z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https://d.docs.live.net/85d1b1dfb49235ab/Projects/krieger/Architecture/UseCases.pptx</vt:lpwstr>
  </property>
</Properties>
</file>