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1"/>
  </p:sldMasterIdLst>
  <p:sldIdLst>
    <p:sldId id="256" r:id="rId82"/>
    <p:sldId id="257" r:id="rId83"/>
    <p:sldId id="258" r:id="rId84"/>
    <p:sldId id="259" r:id="rId85"/>
    <p:sldId id="260" r:id="rId86"/>
    <p:sldId id="261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-22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3.xml"/><Relationship Id="rId89" Type="http://schemas.openxmlformats.org/officeDocument/2006/relationships/viewProps" Target="viewProps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5" Type="http://schemas.openxmlformats.org/officeDocument/2006/relationships/customXml" Target="../customXml/item5.xml"/><Relationship Id="rId90" Type="http://schemas.openxmlformats.org/officeDocument/2006/relationships/theme" Target="theme/theme1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slide" Target="slides/slide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slideMaster" Target="slideMasters/slideMaster1.xml"/><Relationship Id="rId86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6.xml"/><Relationship Id="rId61" Type="http://schemas.openxmlformats.org/officeDocument/2006/relationships/customXml" Target="../customXml/item61.xml"/><Relationship Id="rId82" Type="http://schemas.openxmlformats.org/officeDocument/2006/relationships/slide" Target="slides/slide1.xml"/><Relationship Id="rId19" Type="http://schemas.openxmlformats.org/officeDocument/2006/relationships/customXml" Target="../customXml/item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849E-DF45-4031-B614-2554267464F7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CB8B-4D7C-433D-83F4-DE0196A6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849E-DF45-4031-B614-2554267464F7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CB8B-4D7C-433D-83F4-DE0196A6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7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849E-DF45-4031-B614-2554267464F7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CB8B-4D7C-433D-83F4-DE0196A6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849E-DF45-4031-B614-2554267464F7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CB8B-4D7C-433D-83F4-DE0196A6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1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849E-DF45-4031-B614-2554267464F7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CB8B-4D7C-433D-83F4-DE0196A6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7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849E-DF45-4031-B614-2554267464F7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CB8B-4D7C-433D-83F4-DE0196A6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5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849E-DF45-4031-B614-2554267464F7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CB8B-4D7C-433D-83F4-DE0196A6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849E-DF45-4031-B614-2554267464F7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CB8B-4D7C-433D-83F4-DE0196A6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849E-DF45-4031-B614-2554267464F7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CB8B-4D7C-433D-83F4-DE0196A6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7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849E-DF45-4031-B614-2554267464F7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CB8B-4D7C-433D-83F4-DE0196A6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0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849E-DF45-4031-B614-2554267464F7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CB8B-4D7C-433D-83F4-DE0196A6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8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C849E-DF45-4031-B614-2554267464F7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7CB8B-4D7C-433D-83F4-DE0196A6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3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customXml" Target="../../customXml/item13.xml"/><Relationship Id="rId18" Type="http://schemas.openxmlformats.org/officeDocument/2006/relationships/customXml" Target="../../customXml/item18.xml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12.xml"/><Relationship Id="rId17" Type="http://schemas.openxmlformats.org/officeDocument/2006/relationships/customXml" Target="../../customXml/item17.xml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16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11.xml"/><Relationship Id="rId5" Type="http://schemas.openxmlformats.org/officeDocument/2006/relationships/customXml" Target="../../customXml/item5.xml"/><Relationship Id="rId15" Type="http://schemas.openxmlformats.org/officeDocument/2006/relationships/customXml" Target="../../customXml/item15.xml"/><Relationship Id="rId10" Type="http://schemas.openxmlformats.org/officeDocument/2006/relationships/customXml" Target="../../customXml/item10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9.xml"/><Relationship Id="rId14" Type="http://schemas.openxmlformats.org/officeDocument/2006/relationships/customXml" Target="../../customXml/item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.xml"/><Relationship Id="rId3" Type="http://schemas.openxmlformats.org/officeDocument/2006/relationships/customXml" Target="../../customXml/item21.xml"/><Relationship Id="rId7" Type="http://schemas.openxmlformats.org/officeDocument/2006/relationships/customXml" Target="../../customXml/item25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24.xml"/><Relationship Id="rId5" Type="http://schemas.openxmlformats.org/officeDocument/2006/relationships/customXml" Target="../../customXml/item23.xml"/><Relationship Id="rId4" Type="http://schemas.openxmlformats.org/officeDocument/2006/relationships/customXml" Target="../../customXml/item22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.xml"/><Relationship Id="rId3" Type="http://schemas.openxmlformats.org/officeDocument/2006/relationships/customXml" Target="../../customXml/item29.xml"/><Relationship Id="rId7" Type="http://schemas.openxmlformats.org/officeDocument/2006/relationships/customXml" Target="../../customXml/item33.xml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32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31.xml"/><Relationship Id="rId10" Type="http://schemas.openxmlformats.org/officeDocument/2006/relationships/customXml" Target="../../customXml/item36.xml"/><Relationship Id="rId4" Type="http://schemas.openxmlformats.org/officeDocument/2006/relationships/customXml" Target="../../customXml/item30.xml"/><Relationship Id="rId9" Type="http://schemas.openxmlformats.org/officeDocument/2006/relationships/customXml" Target="../../customXml/item3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.xml"/><Relationship Id="rId13" Type="http://schemas.openxmlformats.org/officeDocument/2006/relationships/customXml" Target="../../customXml/item49.xml"/><Relationship Id="rId18" Type="http://schemas.openxmlformats.org/officeDocument/2006/relationships/customXml" Target="../../customXml/item54.xml"/><Relationship Id="rId26" Type="http://schemas.openxmlformats.org/officeDocument/2006/relationships/image" Target="../media/image3.emf"/><Relationship Id="rId3" Type="http://schemas.openxmlformats.org/officeDocument/2006/relationships/customXml" Target="../../customXml/item39.xml"/><Relationship Id="rId21" Type="http://schemas.openxmlformats.org/officeDocument/2006/relationships/customXml" Target="../../customXml/item57.xml"/><Relationship Id="rId7" Type="http://schemas.openxmlformats.org/officeDocument/2006/relationships/customXml" Target="../../customXml/item43.xml"/><Relationship Id="rId12" Type="http://schemas.openxmlformats.org/officeDocument/2006/relationships/customXml" Target="../../customXml/item48.xml"/><Relationship Id="rId17" Type="http://schemas.openxmlformats.org/officeDocument/2006/relationships/customXml" Target="../../customXml/item53.xml"/><Relationship Id="rId25" Type="http://schemas.openxmlformats.org/officeDocument/2006/relationships/image" Target="../media/image2.emf"/><Relationship Id="rId2" Type="http://schemas.openxmlformats.org/officeDocument/2006/relationships/customXml" Target="../../customXml/item38.xml"/><Relationship Id="rId16" Type="http://schemas.openxmlformats.org/officeDocument/2006/relationships/customXml" Target="../../customXml/item52.xml"/><Relationship Id="rId20" Type="http://schemas.openxmlformats.org/officeDocument/2006/relationships/customXml" Target="../../customXml/item56.xml"/><Relationship Id="rId1" Type="http://schemas.openxmlformats.org/officeDocument/2006/relationships/customXml" Target="../../customXml/item37.xml"/><Relationship Id="rId6" Type="http://schemas.openxmlformats.org/officeDocument/2006/relationships/customXml" Target="../../customXml/item42.xml"/><Relationship Id="rId11" Type="http://schemas.openxmlformats.org/officeDocument/2006/relationships/customXml" Target="../../customXml/item47.xml"/><Relationship Id="rId24" Type="http://schemas.openxmlformats.org/officeDocument/2006/relationships/image" Target="../media/image1.emf"/><Relationship Id="rId5" Type="http://schemas.openxmlformats.org/officeDocument/2006/relationships/customXml" Target="../../customXml/item41.xml"/><Relationship Id="rId15" Type="http://schemas.openxmlformats.org/officeDocument/2006/relationships/customXml" Target="../../customXml/item51.xml"/><Relationship Id="rId23" Type="http://schemas.openxmlformats.org/officeDocument/2006/relationships/slideLayout" Target="../slideLayouts/slideLayout2.xml"/><Relationship Id="rId10" Type="http://schemas.openxmlformats.org/officeDocument/2006/relationships/customXml" Target="../../customXml/item46.xml"/><Relationship Id="rId19" Type="http://schemas.openxmlformats.org/officeDocument/2006/relationships/customXml" Target="../../customXml/item55.xml"/><Relationship Id="rId4" Type="http://schemas.openxmlformats.org/officeDocument/2006/relationships/customXml" Target="../../customXml/item40.xml"/><Relationship Id="rId9" Type="http://schemas.openxmlformats.org/officeDocument/2006/relationships/customXml" Target="../../customXml/item45.xml"/><Relationship Id="rId14" Type="http://schemas.openxmlformats.org/officeDocument/2006/relationships/customXml" Target="../../customXml/item50.xml"/><Relationship Id="rId22" Type="http://schemas.openxmlformats.org/officeDocument/2006/relationships/customXml" Target="../../customXml/item5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6.xml"/><Relationship Id="rId13" Type="http://schemas.openxmlformats.org/officeDocument/2006/relationships/customXml" Target="../../customXml/item71.xml"/><Relationship Id="rId18" Type="http://schemas.openxmlformats.org/officeDocument/2006/relationships/customXml" Target="../../customXml/item76.xml"/><Relationship Id="rId26" Type="http://schemas.openxmlformats.org/officeDocument/2006/relationships/image" Target="../media/image3.emf"/><Relationship Id="rId3" Type="http://schemas.openxmlformats.org/officeDocument/2006/relationships/customXml" Target="../../customXml/item61.xml"/><Relationship Id="rId21" Type="http://schemas.openxmlformats.org/officeDocument/2006/relationships/customXml" Target="../../customXml/item79.xml"/><Relationship Id="rId7" Type="http://schemas.openxmlformats.org/officeDocument/2006/relationships/customXml" Target="../../customXml/item65.xml"/><Relationship Id="rId12" Type="http://schemas.openxmlformats.org/officeDocument/2006/relationships/customXml" Target="../../customXml/item70.xml"/><Relationship Id="rId17" Type="http://schemas.openxmlformats.org/officeDocument/2006/relationships/customXml" Target="../../customXml/item75.xml"/><Relationship Id="rId25" Type="http://schemas.openxmlformats.org/officeDocument/2006/relationships/image" Target="../media/image2.emf"/><Relationship Id="rId2" Type="http://schemas.openxmlformats.org/officeDocument/2006/relationships/customXml" Target="../../customXml/item60.xml"/><Relationship Id="rId16" Type="http://schemas.openxmlformats.org/officeDocument/2006/relationships/customXml" Target="../../customXml/item74.xml"/><Relationship Id="rId20" Type="http://schemas.openxmlformats.org/officeDocument/2006/relationships/customXml" Target="../../customXml/item78.xml"/><Relationship Id="rId1" Type="http://schemas.openxmlformats.org/officeDocument/2006/relationships/customXml" Target="../../customXml/item59.xml"/><Relationship Id="rId6" Type="http://schemas.openxmlformats.org/officeDocument/2006/relationships/customXml" Target="../../customXml/item64.xml"/><Relationship Id="rId11" Type="http://schemas.openxmlformats.org/officeDocument/2006/relationships/customXml" Target="../../customXml/item69.xml"/><Relationship Id="rId24" Type="http://schemas.openxmlformats.org/officeDocument/2006/relationships/image" Target="../media/image1.emf"/><Relationship Id="rId5" Type="http://schemas.openxmlformats.org/officeDocument/2006/relationships/customXml" Target="../../customXml/item63.xml"/><Relationship Id="rId15" Type="http://schemas.openxmlformats.org/officeDocument/2006/relationships/customXml" Target="../../customXml/item73.xml"/><Relationship Id="rId23" Type="http://schemas.openxmlformats.org/officeDocument/2006/relationships/slideLayout" Target="../slideLayouts/slideLayout2.xml"/><Relationship Id="rId10" Type="http://schemas.openxmlformats.org/officeDocument/2006/relationships/customXml" Target="../../customXml/item68.xml"/><Relationship Id="rId19" Type="http://schemas.openxmlformats.org/officeDocument/2006/relationships/customXml" Target="../../customXml/item77.xml"/><Relationship Id="rId4" Type="http://schemas.openxmlformats.org/officeDocument/2006/relationships/customXml" Target="../../customXml/item62.xml"/><Relationship Id="rId9" Type="http://schemas.openxmlformats.org/officeDocument/2006/relationships/customXml" Target="../../customXml/item67.xml"/><Relationship Id="rId14" Type="http://schemas.openxmlformats.org/officeDocument/2006/relationships/customXml" Target="../../customXml/item72.xml"/><Relationship Id="rId22" Type="http://schemas.openxmlformats.org/officeDocument/2006/relationships/customXml" Target="../../customXml/item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Krieger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Kriegsspiel</a:t>
            </a:r>
            <a:r>
              <a:rPr lang="en-US" dirty="0" smtClean="0"/>
              <a:t> Because I 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2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custData r:id="rId1"/>
            </p:custDataLst>
          </p:nvPr>
        </p:nvSpPr>
        <p:spPr>
          <a:xfrm>
            <a:off x="4964026" y="1132622"/>
            <a:ext cx="993914" cy="4691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Client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>
            <p:custDataLst>
              <p:custData r:id="rId2"/>
            </p:custDataLst>
          </p:nvPr>
        </p:nvSpPr>
        <p:spPr>
          <a:xfrm>
            <a:off x="4964026" y="2096949"/>
            <a:ext cx="993914" cy="4691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>
            <p:custDataLst>
              <p:custData r:id="rId3"/>
            </p:custDataLst>
          </p:nvPr>
        </p:nvSpPr>
        <p:spPr>
          <a:xfrm>
            <a:off x="3224677" y="3111517"/>
            <a:ext cx="993914" cy="4691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Referee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>
            <p:custDataLst>
              <p:custData r:id="rId4"/>
            </p:custDataLst>
          </p:nvPr>
        </p:nvSpPr>
        <p:spPr>
          <a:xfrm>
            <a:off x="2230763" y="3841280"/>
            <a:ext cx="993914" cy="4691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Move Resolution Engine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>
            <p:custDataLst>
              <p:custData r:id="rId5"/>
            </p:custDataLst>
          </p:nvPr>
        </p:nvSpPr>
        <p:spPr>
          <a:xfrm>
            <a:off x="4964026" y="4520802"/>
            <a:ext cx="993914" cy="469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Game State Data Access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4964026" y="5485129"/>
            <a:ext cx="993914" cy="62299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Game State Data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4" idx="2"/>
            <a:endCxn id="8" idx="0"/>
          </p:cNvCxnSpPr>
          <p:nvPr>
            <p:custDataLst>
              <p:custData r:id="rId6"/>
            </p:custDataLst>
          </p:nvPr>
        </p:nvCxnSpPr>
        <p:spPr>
          <a:xfrm>
            <a:off x="5460983" y="1601749"/>
            <a:ext cx="0" cy="49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1" idx="0"/>
          </p:cNvCxnSpPr>
          <p:nvPr>
            <p:custDataLst>
              <p:custData r:id="rId7"/>
            </p:custDataLst>
          </p:nvPr>
        </p:nvCxnSpPr>
        <p:spPr>
          <a:xfrm>
            <a:off x="5460983" y="2566076"/>
            <a:ext cx="0" cy="1954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2" idx="1"/>
          </p:cNvCxnSpPr>
          <p:nvPr>
            <p:custDataLst>
              <p:custData r:id="rId8"/>
            </p:custDataLst>
          </p:nvPr>
        </p:nvCxnSpPr>
        <p:spPr>
          <a:xfrm>
            <a:off x="5460983" y="4989929"/>
            <a:ext cx="0" cy="49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1"/>
            <a:endCxn id="9" idx="0"/>
          </p:cNvCxnSpPr>
          <p:nvPr>
            <p:custDataLst>
              <p:custData r:id="rId9"/>
            </p:custDataLst>
          </p:nvPr>
        </p:nvCxnSpPr>
        <p:spPr>
          <a:xfrm rot="10800000" flipV="1">
            <a:off x="3721634" y="2331513"/>
            <a:ext cx="1242392" cy="78000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1"/>
            <a:endCxn id="10" idx="0"/>
          </p:cNvCxnSpPr>
          <p:nvPr>
            <p:custDataLst>
              <p:custData r:id="rId10"/>
            </p:custDataLst>
          </p:nvPr>
        </p:nvCxnSpPr>
        <p:spPr>
          <a:xfrm rot="10800000" flipV="1">
            <a:off x="2727721" y="3346080"/>
            <a:ext cx="496957" cy="49519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3"/>
            <a:endCxn id="11" idx="1"/>
          </p:cNvCxnSpPr>
          <p:nvPr>
            <p:custDataLst>
              <p:custData r:id="rId11"/>
            </p:custDataLst>
          </p:nvPr>
        </p:nvCxnSpPr>
        <p:spPr>
          <a:xfrm>
            <a:off x="4218591" y="3346081"/>
            <a:ext cx="745435" cy="140928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>
            <p:custDataLst>
              <p:custData r:id="rId12"/>
            </p:custDataLst>
          </p:nvPr>
        </p:nvSpPr>
        <p:spPr>
          <a:xfrm>
            <a:off x="6454897" y="4520801"/>
            <a:ext cx="993914" cy="469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Players Data Access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Can 32"/>
          <p:cNvSpPr/>
          <p:nvPr>
            <p:custDataLst>
              <p:custData r:id="rId13"/>
            </p:custDataLst>
          </p:nvPr>
        </p:nvSpPr>
        <p:spPr>
          <a:xfrm>
            <a:off x="6454897" y="5485129"/>
            <a:ext cx="993914" cy="62299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Player Data</a:t>
            </a:r>
            <a:endParaRPr lang="en-US" sz="1200" dirty="0"/>
          </a:p>
        </p:txBody>
      </p:sp>
      <p:cxnSp>
        <p:nvCxnSpPr>
          <p:cNvPr id="34" name="Elbow Connector 33"/>
          <p:cNvCxnSpPr>
            <a:stCxn id="8" idx="3"/>
            <a:endCxn id="32" idx="0"/>
          </p:cNvCxnSpPr>
          <p:nvPr>
            <p:custDataLst>
              <p:custData r:id="rId14"/>
            </p:custDataLst>
          </p:nvPr>
        </p:nvCxnSpPr>
        <p:spPr>
          <a:xfrm>
            <a:off x="5957940" y="2331513"/>
            <a:ext cx="993914" cy="21892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2"/>
            <a:endCxn id="33" idx="1"/>
          </p:cNvCxnSpPr>
          <p:nvPr>
            <p:custDataLst>
              <p:custData r:id="rId15"/>
            </p:custDataLst>
          </p:nvPr>
        </p:nvCxnSpPr>
        <p:spPr>
          <a:xfrm>
            <a:off x="6951854" y="4989928"/>
            <a:ext cx="0" cy="495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>
            <p:custDataLst>
              <p:custData r:id="rId16"/>
            </p:custDataLst>
          </p:nvPr>
        </p:nvSpPr>
        <p:spPr>
          <a:xfrm>
            <a:off x="3224677" y="5224494"/>
            <a:ext cx="993914" cy="4691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Comm</a:t>
            </a:r>
            <a:r>
              <a:rPr lang="en-US" sz="1100" dirty="0" smtClean="0">
                <a:solidFill>
                  <a:schemeClr val="tx1"/>
                </a:solidFill>
              </a:rPr>
              <a:t> Manager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Elbow Connector 53"/>
          <p:cNvCxnSpPr>
            <a:stCxn id="53" idx="2"/>
            <a:endCxn id="32" idx="3"/>
          </p:cNvCxnSpPr>
          <p:nvPr>
            <p:custDataLst>
              <p:custData r:id="rId17"/>
            </p:custDataLst>
          </p:nvPr>
        </p:nvCxnSpPr>
        <p:spPr>
          <a:xfrm rot="5400000" flipH="1" flipV="1">
            <a:off x="5116094" y="3360904"/>
            <a:ext cx="938256" cy="3727177"/>
          </a:xfrm>
          <a:prstGeom prst="curvedConnector4">
            <a:avLst>
              <a:gd name="adj1" fmla="val -87707"/>
              <a:gd name="adj2" fmla="val 1234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" idx="2"/>
            <a:endCxn id="53" idx="0"/>
          </p:cNvCxnSpPr>
          <p:nvPr>
            <p:custDataLst>
              <p:custData r:id="rId18"/>
            </p:custDataLst>
          </p:nvPr>
        </p:nvCxnSpPr>
        <p:spPr>
          <a:xfrm>
            <a:off x="3721634" y="3580644"/>
            <a:ext cx="0" cy="1643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59023" y="763290"/>
            <a:ext cx="23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System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custData r:id="rId1"/>
            </p:custDataLst>
          </p:nvPr>
        </p:nvSpPr>
        <p:spPr>
          <a:xfrm>
            <a:off x="5048767" y="913327"/>
            <a:ext cx="993914" cy="4691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Client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>
            <p:custDataLst>
              <p:custData r:id="rId2"/>
            </p:custDataLst>
          </p:nvPr>
        </p:nvSpPr>
        <p:spPr>
          <a:xfrm>
            <a:off x="5048767" y="1793120"/>
            <a:ext cx="993914" cy="4691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>
            <p:custDataLst>
              <p:custData r:id="rId3"/>
            </p:custDataLst>
          </p:nvPr>
        </p:nvSpPr>
        <p:spPr>
          <a:xfrm>
            <a:off x="5048767" y="2672913"/>
            <a:ext cx="993914" cy="4691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Referee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>
            <p:custDataLst>
              <p:custData r:id="rId4"/>
            </p:custDataLst>
          </p:nvPr>
        </p:nvSpPr>
        <p:spPr>
          <a:xfrm>
            <a:off x="5048674" y="3552706"/>
            <a:ext cx="993914" cy="4691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Move Resolution Engine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>
            <p:custDataLst>
              <p:custData r:id="rId5"/>
            </p:custDataLst>
          </p:nvPr>
        </p:nvSpPr>
        <p:spPr>
          <a:xfrm>
            <a:off x="5048674" y="4430549"/>
            <a:ext cx="993914" cy="469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Game State Data Access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5048674" y="5306129"/>
            <a:ext cx="993914" cy="62299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Game State Data</a:t>
            </a:r>
            <a:endParaRPr lang="en-US" sz="1200" dirty="0"/>
          </a:p>
        </p:txBody>
      </p:sp>
      <p:sp>
        <p:nvSpPr>
          <p:cNvPr id="32" name="Rectangle 31"/>
          <p:cNvSpPr/>
          <p:nvPr>
            <p:custDataLst>
              <p:custData r:id="rId6"/>
            </p:custDataLst>
          </p:nvPr>
        </p:nvSpPr>
        <p:spPr>
          <a:xfrm>
            <a:off x="6495730" y="4430548"/>
            <a:ext cx="993914" cy="469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Players Data Access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Can 32"/>
          <p:cNvSpPr/>
          <p:nvPr>
            <p:custDataLst>
              <p:custData r:id="rId7"/>
            </p:custDataLst>
          </p:nvPr>
        </p:nvSpPr>
        <p:spPr>
          <a:xfrm>
            <a:off x="6489414" y="5306129"/>
            <a:ext cx="993914" cy="62299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Player Data</a:t>
            </a:r>
            <a:endParaRPr lang="en-US" sz="1200" dirty="0"/>
          </a:p>
        </p:txBody>
      </p:sp>
      <p:sp>
        <p:nvSpPr>
          <p:cNvPr id="53" name="Rectangle 52"/>
          <p:cNvSpPr/>
          <p:nvPr>
            <p:custDataLst>
              <p:custData r:id="rId8"/>
            </p:custDataLst>
          </p:nvPr>
        </p:nvSpPr>
        <p:spPr>
          <a:xfrm>
            <a:off x="6495730" y="2677245"/>
            <a:ext cx="993914" cy="4691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Comm</a:t>
            </a:r>
            <a:r>
              <a:rPr lang="en-US" sz="1100" dirty="0" smtClean="0">
                <a:solidFill>
                  <a:schemeClr val="tx1"/>
                </a:solidFill>
              </a:rPr>
              <a:t> Manager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9023" y="763290"/>
            <a:ext cx="193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Static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custData r:id="rId1"/>
            </p:custDataLst>
          </p:nvPr>
        </p:nvSpPr>
        <p:spPr>
          <a:xfrm>
            <a:off x="5531088" y="1777485"/>
            <a:ext cx="993914" cy="4691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Client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>
            <p:custDataLst>
              <p:custData r:id="rId2"/>
            </p:custDataLst>
          </p:nvPr>
        </p:nvSpPr>
        <p:spPr>
          <a:xfrm>
            <a:off x="5531088" y="2657278"/>
            <a:ext cx="993914" cy="4691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>
            <p:custDataLst>
              <p:custData r:id="rId3"/>
            </p:custDataLst>
          </p:nvPr>
        </p:nvSpPr>
        <p:spPr>
          <a:xfrm>
            <a:off x="6525002" y="4028614"/>
            <a:ext cx="993914" cy="469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Game State Data Access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6525002" y="4904194"/>
            <a:ext cx="993914" cy="62299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Game State Data</a:t>
            </a:r>
            <a:endParaRPr lang="en-US" sz="1200" dirty="0"/>
          </a:p>
        </p:txBody>
      </p:sp>
      <p:sp>
        <p:nvSpPr>
          <p:cNvPr id="32" name="Rectangle 31"/>
          <p:cNvSpPr/>
          <p:nvPr>
            <p:custDataLst>
              <p:custData r:id="rId4"/>
            </p:custDataLst>
          </p:nvPr>
        </p:nvSpPr>
        <p:spPr>
          <a:xfrm>
            <a:off x="4537174" y="4028614"/>
            <a:ext cx="993914" cy="469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Players Data Access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Can 32"/>
          <p:cNvSpPr/>
          <p:nvPr>
            <p:custDataLst>
              <p:custData r:id="rId5"/>
            </p:custDataLst>
          </p:nvPr>
        </p:nvSpPr>
        <p:spPr>
          <a:xfrm>
            <a:off x="4530858" y="4904195"/>
            <a:ext cx="993914" cy="62299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Player Data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159023" y="763290"/>
            <a:ext cx="1889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Game</a:t>
            </a:r>
          </a:p>
          <a:p>
            <a:r>
              <a:rPr lang="en-US" dirty="0" smtClean="0"/>
              <a:t>Create New Game</a:t>
            </a:r>
          </a:p>
          <a:p>
            <a:r>
              <a:rPr lang="en-US" dirty="0" smtClean="0"/>
              <a:t>Join Game</a:t>
            </a:r>
            <a:endParaRPr lang="en-US" dirty="0"/>
          </a:p>
        </p:txBody>
      </p:sp>
      <p:cxnSp>
        <p:nvCxnSpPr>
          <p:cNvPr id="13" name="Elbow Connector 12"/>
          <p:cNvCxnSpPr>
            <a:stCxn id="8" idx="2"/>
            <a:endCxn id="32" idx="0"/>
          </p:cNvCxnSpPr>
          <p:nvPr>
            <p:custDataLst>
              <p:custData r:id="rId6"/>
            </p:custDataLst>
          </p:nvPr>
        </p:nvCxnSpPr>
        <p:spPr>
          <a:xfrm rot="5400000">
            <a:off x="5079984" y="3080552"/>
            <a:ext cx="902209" cy="99391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8" idx="0"/>
          </p:cNvCxnSpPr>
          <p:nvPr>
            <p:custDataLst>
              <p:custData r:id="rId7"/>
            </p:custDataLst>
          </p:nvPr>
        </p:nvCxnSpPr>
        <p:spPr>
          <a:xfrm>
            <a:off x="6028045" y="2246612"/>
            <a:ext cx="0" cy="410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11" idx="0"/>
          </p:cNvCxnSpPr>
          <p:nvPr>
            <p:custDataLst>
              <p:custData r:id="rId8"/>
            </p:custDataLst>
          </p:nvPr>
        </p:nvCxnSpPr>
        <p:spPr>
          <a:xfrm rot="16200000" flipH="1">
            <a:off x="6073898" y="3080552"/>
            <a:ext cx="902209" cy="99391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2" idx="2"/>
            <a:endCxn id="33" idx="1"/>
          </p:cNvCxnSpPr>
          <p:nvPr>
            <p:custDataLst>
              <p:custData r:id="rId9"/>
            </p:custDataLst>
          </p:nvPr>
        </p:nvCxnSpPr>
        <p:spPr>
          <a:xfrm flipH="1">
            <a:off x="5027815" y="4497741"/>
            <a:ext cx="6316" cy="406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1"/>
          </p:cNvCxnSpPr>
          <p:nvPr>
            <p:custDataLst>
              <p:custData r:id="rId10"/>
            </p:custDataLst>
          </p:nvPr>
        </p:nvCxnSpPr>
        <p:spPr>
          <a:xfrm>
            <a:off x="7021959" y="4497741"/>
            <a:ext cx="0" cy="40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custData r:id="rId1"/>
            </p:custDataLst>
          </p:nvPr>
        </p:nvSpPr>
        <p:spPr>
          <a:xfrm>
            <a:off x="4439167" y="898058"/>
            <a:ext cx="993914" cy="4691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Client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>
            <p:custDataLst>
              <p:custData r:id="rId2"/>
            </p:custDataLst>
          </p:nvPr>
        </p:nvSpPr>
        <p:spPr>
          <a:xfrm>
            <a:off x="4439167" y="1777851"/>
            <a:ext cx="993914" cy="4691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>
            <p:custDataLst>
              <p:custData r:id="rId3"/>
            </p:custDataLst>
          </p:nvPr>
        </p:nvSpPr>
        <p:spPr>
          <a:xfrm>
            <a:off x="4439167" y="2657644"/>
            <a:ext cx="993914" cy="4691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Referee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>
            <p:custDataLst>
              <p:custData r:id="rId4"/>
            </p:custDataLst>
          </p:nvPr>
        </p:nvSpPr>
        <p:spPr>
          <a:xfrm>
            <a:off x="3045512" y="3536461"/>
            <a:ext cx="993914" cy="4691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Move Resolution Engine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>
            <p:custDataLst>
              <p:custData r:id="rId5"/>
            </p:custDataLst>
          </p:nvPr>
        </p:nvSpPr>
        <p:spPr>
          <a:xfrm>
            <a:off x="4439074" y="4415280"/>
            <a:ext cx="993914" cy="469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Game State Data Access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4439074" y="5290860"/>
            <a:ext cx="993914" cy="62299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Game State Data</a:t>
            </a:r>
            <a:endParaRPr lang="en-US" sz="1200" dirty="0"/>
          </a:p>
        </p:txBody>
      </p:sp>
      <p:sp>
        <p:nvSpPr>
          <p:cNvPr id="32" name="Rectangle 31"/>
          <p:cNvSpPr/>
          <p:nvPr>
            <p:custDataLst>
              <p:custData r:id="rId6"/>
            </p:custDataLst>
          </p:nvPr>
        </p:nvSpPr>
        <p:spPr>
          <a:xfrm>
            <a:off x="7232608" y="4415280"/>
            <a:ext cx="993914" cy="469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Players Data Access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Can 32"/>
          <p:cNvSpPr/>
          <p:nvPr>
            <p:custDataLst>
              <p:custData r:id="rId7"/>
            </p:custDataLst>
          </p:nvPr>
        </p:nvSpPr>
        <p:spPr>
          <a:xfrm>
            <a:off x="7226292" y="5290861"/>
            <a:ext cx="993914" cy="62299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Player Data</a:t>
            </a:r>
            <a:endParaRPr lang="en-US" sz="1200" dirty="0"/>
          </a:p>
        </p:txBody>
      </p:sp>
      <p:sp>
        <p:nvSpPr>
          <p:cNvPr id="53" name="Rectangle 52"/>
          <p:cNvSpPr/>
          <p:nvPr>
            <p:custDataLst>
              <p:custData r:id="rId8"/>
            </p:custDataLst>
          </p:nvPr>
        </p:nvSpPr>
        <p:spPr>
          <a:xfrm>
            <a:off x="7226292" y="2657643"/>
            <a:ext cx="993914" cy="4691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Comm</a:t>
            </a:r>
            <a:r>
              <a:rPr lang="en-US" sz="1100" dirty="0" smtClean="0">
                <a:solidFill>
                  <a:schemeClr val="tx1"/>
                </a:solidFill>
              </a:rPr>
              <a:t> Manager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9023" y="763290"/>
            <a:ext cx="154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Attempt Move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8" idx="0"/>
          </p:cNvCxnSpPr>
          <p:nvPr>
            <p:custDataLst>
              <p:custData r:id="rId9"/>
            </p:custDataLst>
          </p:nvPr>
        </p:nvCxnSpPr>
        <p:spPr>
          <a:xfrm>
            <a:off x="4936124" y="1367185"/>
            <a:ext cx="0" cy="410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>
            <p:custDataLst>
              <p:custData r:id="rId10"/>
            </p:custDataLst>
          </p:nvPr>
        </p:nvCxnSpPr>
        <p:spPr>
          <a:xfrm>
            <a:off x="4936124" y="2246978"/>
            <a:ext cx="0" cy="410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1"/>
            <a:endCxn id="10" idx="0"/>
          </p:cNvCxnSpPr>
          <p:nvPr>
            <p:custDataLst>
              <p:custData r:id="rId11"/>
            </p:custDataLst>
          </p:nvPr>
        </p:nvCxnSpPr>
        <p:spPr>
          <a:xfrm rot="10800000" flipV="1">
            <a:off x="3542469" y="2892207"/>
            <a:ext cx="896698" cy="64425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1" idx="0"/>
          </p:cNvCxnSpPr>
          <p:nvPr>
            <p:custDataLst>
              <p:custData r:id="rId12"/>
            </p:custDataLst>
          </p:nvPr>
        </p:nvCxnSpPr>
        <p:spPr>
          <a:xfrm flipH="1">
            <a:off x="4936031" y="3126771"/>
            <a:ext cx="93" cy="128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1"/>
          </p:cNvCxnSpPr>
          <p:nvPr>
            <p:custDataLst>
              <p:custData r:id="rId13"/>
            </p:custDataLst>
          </p:nvPr>
        </p:nvCxnSpPr>
        <p:spPr>
          <a:xfrm>
            <a:off x="4936031" y="4884407"/>
            <a:ext cx="0" cy="40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53" idx="1"/>
          </p:cNvCxnSpPr>
          <p:nvPr>
            <p:custDataLst>
              <p:custData r:id="rId14"/>
            </p:custDataLst>
          </p:nvPr>
        </p:nvCxnSpPr>
        <p:spPr>
          <a:xfrm flipV="1">
            <a:off x="5433081" y="2892207"/>
            <a:ext cx="1793211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3" idx="2"/>
            <a:endCxn id="32" idx="0"/>
          </p:cNvCxnSpPr>
          <p:nvPr>
            <p:custDataLst>
              <p:custData r:id="rId15"/>
            </p:custDataLst>
          </p:nvPr>
        </p:nvCxnSpPr>
        <p:spPr>
          <a:xfrm>
            <a:off x="7723249" y="3126770"/>
            <a:ext cx="6316" cy="1288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2"/>
            <a:endCxn id="33" idx="1"/>
          </p:cNvCxnSpPr>
          <p:nvPr>
            <p:custDataLst>
              <p:custData r:id="rId16"/>
            </p:custDataLst>
          </p:nvPr>
        </p:nvCxnSpPr>
        <p:spPr>
          <a:xfrm flipH="1">
            <a:off x="7723249" y="4884407"/>
            <a:ext cx="6316" cy="406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 preferRelativeResize="0">
            <a:picLocks/>
          </p:cNvPicPr>
          <p:nvPr>
            <p:custDataLst>
              <p:custData r:id="rId17"/>
            </p:custDataLst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9523316" y="2142927"/>
            <a:ext cx="285751" cy="271463"/>
          </a:xfrm>
          <a:prstGeom prst="rect">
            <a:avLst/>
          </a:prstGeom>
        </p:spPr>
      </p:pic>
      <p:pic>
        <p:nvPicPr>
          <p:cNvPr id="37" name="Picture 36"/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459" y="2774335"/>
            <a:ext cx="292608" cy="228600"/>
          </a:xfrm>
          <a:prstGeom prst="rect">
            <a:avLst/>
          </a:prstGeom>
        </p:spPr>
      </p:pic>
      <p:pic>
        <p:nvPicPr>
          <p:cNvPr id="38" name="Picture 37"/>
          <p:cNvPicPr preferRelativeResize="0">
            <a:picLocks/>
          </p:cNvPicPr>
          <p:nvPr>
            <p:custDataLst>
              <p:custData r:id="rId19"/>
            </p:custDataLst>
          </p:nvPr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1068" r="22017" b="23439"/>
          <a:stretch/>
        </p:blipFill>
        <p:spPr>
          <a:xfrm>
            <a:off x="9539330" y="3362880"/>
            <a:ext cx="276225" cy="278607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stCxn id="53" idx="3"/>
            <a:endCxn id="36" idx="1"/>
          </p:cNvCxnSpPr>
          <p:nvPr>
            <p:custDataLst>
              <p:custData r:id="rId20"/>
            </p:custDataLst>
          </p:nvPr>
        </p:nvCxnSpPr>
        <p:spPr>
          <a:xfrm flipV="1">
            <a:off x="8220206" y="2278659"/>
            <a:ext cx="1303110" cy="6135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3" idx="3"/>
            <a:endCxn id="37" idx="1"/>
          </p:cNvCxnSpPr>
          <p:nvPr>
            <p:custDataLst>
              <p:custData r:id="rId21"/>
            </p:custDataLst>
          </p:nvPr>
        </p:nvCxnSpPr>
        <p:spPr>
          <a:xfrm flipV="1">
            <a:off x="8220206" y="2888635"/>
            <a:ext cx="1296253" cy="35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8" idx="1"/>
          </p:cNvCxnSpPr>
          <p:nvPr>
            <p:custDataLst>
              <p:custData r:id="rId22"/>
            </p:custDataLst>
          </p:nvPr>
        </p:nvCxnSpPr>
        <p:spPr>
          <a:xfrm>
            <a:off x="8220206" y="2888635"/>
            <a:ext cx="1319124" cy="6135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custData r:id="rId1"/>
            </p:custDataLst>
          </p:nvPr>
        </p:nvSpPr>
        <p:spPr>
          <a:xfrm>
            <a:off x="4439167" y="898058"/>
            <a:ext cx="993914" cy="4691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Client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>
            <p:custDataLst>
              <p:custData r:id="rId2"/>
            </p:custDataLst>
          </p:nvPr>
        </p:nvSpPr>
        <p:spPr>
          <a:xfrm>
            <a:off x="4439167" y="1777851"/>
            <a:ext cx="993914" cy="4691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>
            <p:custDataLst>
              <p:custData r:id="rId3"/>
            </p:custDataLst>
          </p:nvPr>
        </p:nvSpPr>
        <p:spPr>
          <a:xfrm>
            <a:off x="4439167" y="2657644"/>
            <a:ext cx="993914" cy="4691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Referee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>
            <p:custDataLst>
              <p:custData r:id="rId4"/>
            </p:custDataLst>
          </p:nvPr>
        </p:nvSpPr>
        <p:spPr>
          <a:xfrm>
            <a:off x="3045512" y="3536461"/>
            <a:ext cx="993914" cy="4691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Move Resolution Engine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>
            <p:custDataLst>
              <p:custData r:id="rId5"/>
            </p:custDataLst>
          </p:nvPr>
        </p:nvSpPr>
        <p:spPr>
          <a:xfrm>
            <a:off x="4439074" y="4415280"/>
            <a:ext cx="993914" cy="469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Game State Data Access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4439074" y="5290860"/>
            <a:ext cx="993914" cy="62299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Game State Data</a:t>
            </a:r>
            <a:endParaRPr lang="en-US" sz="1200" dirty="0"/>
          </a:p>
        </p:txBody>
      </p:sp>
      <p:sp>
        <p:nvSpPr>
          <p:cNvPr id="32" name="Rectangle 31"/>
          <p:cNvSpPr/>
          <p:nvPr>
            <p:custDataLst>
              <p:custData r:id="rId6"/>
            </p:custDataLst>
          </p:nvPr>
        </p:nvSpPr>
        <p:spPr>
          <a:xfrm>
            <a:off x="7232608" y="4415280"/>
            <a:ext cx="993914" cy="469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Players Data Access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Can 32"/>
          <p:cNvSpPr/>
          <p:nvPr>
            <p:custDataLst>
              <p:custData r:id="rId7"/>
            </p:custDataLst>
          </p:nvPr>
        </p:nvSpPr>
        <p:spPr>
          <a:xfrm>
            <a:off x="7226292" y="5290861"/>
            <a:ext cx="993914" cy="62299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Player Data</a:t>
            </a:r>
            <a:endParaRPr lang="en-US" sz="1200" dirty="0"/>
          </a:p>
        </p:txBody>
      </p:sp>
      <p:sp>
        <p:nvSpPr>
          <p:cNvPr id="53" name="Rectangle 52"/>
          <p:cNvSpPr/>
          <p:nvPr>
            <p:custDataLst>
              <p:custData r:id="rId8"/>
            </p:custDataLst>
          </p:nvPr>
        </p:nvSpPr>
        <p:spPr>
          <a:xfrm>
            <a:off x="7226292" y="2657643"/>
            <a:ext cx="993914" cy="4691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Comm</a:t>
            </a:r>
            <a:r>
              <a:rPr lang="en-US" sz="1100" dirty="0" smtClean="0">
                <a:solidFill>
                  <a:schemeClr val="tx1"/>
                </a:solidFill>
              </a:rPr>
              <a:t> Manager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9023" y="763290"/>
            <a:ext cx="1245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Attempt </a:t>
            </a:r>
          </a:p>
          <a:p>
            <a:r>
              <a:rPr lang="en-US" dirty="0" smtClean="0"/>
              <a:t>Workflow</a:t>
            </a:r>
          </a:p>
          <a:p>
            <a:r>
              <a:rPr lang="en-US" dirty="0" smtClean="0"/>
              <a:t>Boundaries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8" idx="0"/>
          </p:cNvCxnSpPr>
          <p:nvPr>
            <p:custDataLst>
              <p:custData r:id="rId9"/>
            </p:custDataLst>
          </p:nvPr>
        </p:nvCxnSpPr>
        <p:spPr>
          <a:xfrm>
            <a:off x="4936124" y="1367185"/>
            <a:ext cx="0" cy="410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>
            <p:custDataLst>
              <p:custData r:id="rId10"/>
            </p:custDataLst>
          </p:nvPr>
        </p:nvCxnSpPr>
        <p:spPr>
          <a:xfrm>
            <a:off x="4936124" y="2246978"/>
            <a:ext cx="0" cy="410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1"/>
            <a:endCxn id="10" idx="0"/>
          </p:cNvCxnSpPr>
          <p:nvPr>
            <p:custDataLst>
              <p:custData r:id="rId11"/>
            </p:custDataLst>
          </p:nvPr>
        </p:nvCxnSpPr>
        <p:spPr>
          <a:xfrm rot="10800000" flipV="1">
            <a:off x="3542469" y="2892207"/>
            <a:ext cx="896698" cy="64425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1" idx="0"/>
          </p:cNvCxnSpPr>
          <p:nvPr>
            <p:custDataLst>
              <p:custData r:id="rId12"/>
            </p:custDataLst>
          </p:nvPr>
        </p:nvCxnSpPr>
        <p:spPr>
          <a:xfrm flipH="1">
            <a:off x="4936031" y="3126771"/>
            <a:ext cx="93" cy="128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1"/>
          </p:cNvCxnSpPr>
          <p:nvPr>
            <p:custDataLst>
              <p:custData r:id="rId13"/>
            </p:custDataLst>
          </p:nvPr>
        </p:nvCxnSpPr>
        <p:spPr>
          <a:xfrm>
            <a:off x="4936031" y="4884407"/>
            <a:ext cx="0" cy="40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53" idx="1"/>
          </p:cNvCxnSpPr>
          <p:nvPr>
            <p:custDataLst>
              <p:custData r:id="rId14"/>
            </p:custDataLst>
          </p:nvPr>
        </p:nvCxnSpPr>
        <p:spPr>
          <a:xfrm flipV="1">
            <a:off x="5433081" y="2892207"/>
            <a:ext cx="1793211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3" idx="2"/>
            <a:endCxn id="32" idx="0"/>
          </p:cNvCxnSpPr>
          <p:nvPr>
            <p:custDataLst>
              <p:custData r:id="rId15"/>
            </p:custDataLst>
          </p:nvPr>
        </p:nvCxnSpPr>
        <p:spPr>
          <a:xfrm>
            <a:off x="7723249" y="3126770"/>
            <a:ext cx="6316" cy="1288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2"/>
            <a:endCxn id="33" idx="1"/>
          </p:cNvCxnSpPr>
          <p:nvPr>
            <p:custDataLst>
              <p:custData r:id="rId16"/>
            </p:custDataLst>
          </p:nvPr>
        </p:nvCxnSpPr>
        <p:spPr>
          <a:xfrm flipH="1">
            <a:off x="7723249" y="4884407"/>
            <a:ext cx="6316" cy="406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 preferRelativeResize="0">
            <a:picLocks/>
          </p:cNvPicPr>
          <p:nvPr>
            <p:custDataLst>
              <p:custData r:id="rId17"/>
            </p:custDataLst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9523316" y="2142927"/>
            <a:ext cx="285751" cy="271463"/>
          </a:xfrm>
          <a:prstGeom prst="rect">
            <a:avLst/>
          </a:prstGeom>
        </p:spPr>
      </p:pic>
      <p:pic>
        <p:nvPicPr>
          <p:cNvPr id="37" name="Picture 36"/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459" y="2774335"/>
            <a:ext cx="292608" cy="228600"/>
          </a:xfrm>
          <a:prstGeom prst="rect">
            <a:avLst/>
          </a:prstGeom>
        </p:spPr>
      </p:pic>
      <p:pic>
        <p:nvPicPr>
          <p:cNvPr id="38" name="Picture 37"/>
          <p:cNvPicPr preferRelativeResize="0">
            <a:picLocks/>
          </p:cNvPicPr>
          <p:nvPr>
            <p:custDataLst>
              <p:custData r:id="rId19"/>
            </p:custDataLst>
          </p:nvPr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1068" r="22017" b="23439"/>
          <a:stretch/>
        </p:blipFill>
        <p:spPr>
          <a:xfrm>
            <a:off x="9539330" y="3362880"/>
            <a:ext cx="276225" cy="278607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stCxn id="53" idx="3"/>
            <a:endCxn id="36" idx="1"/>
          </p:cNvCxnSpPr>
          <p:nvPr>
            <p:custDataLst>
              <p:custData r:id="rId20"/>
            </p:custDataLst>
          </p:nvPr>
        </p:nvCxnSpPr>
        <p:spPr>
          <a:xfrm flipV="1">
            <a:off x="8220206" y="2278659"/>
            <a:ext cx="1303110" cy="6135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3" idx="3"/>
            <a:endCxn id="37" idx="1"/>
          </p:cNvCxnSpPr>
          <p:nvPr>
            <p:custDataLst>
              <p:custData r:id="rId21"/>
            </p:custDataLst>
          </p:nvPr>
        </p:nvCxnSpPr>
        <p:spPr>
          <a:xfrm flipV="1">
            <a:off x="8220206" y="2888635"/>
            <a:ext cx="1296253" cy="35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8" idx="1"/>
          </p:cNvCxnSpPr>
          <p:nvPr>
            <p:custDataLst>
              <p:custData r:id="rId22"/>
            </p:custDataLst>
          </p:nvPr>
        </p:nvCxnSpPr>
        <p:spPr>
          <a:xfrm>
            <a:off x="8220206" y="2888635"/>
            <a:ext cx="1319124" cy="6135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2933700" y="371475"/>
            <a:ext cx="3314700" cy="59245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6593381" y="371475"/>
            <a:ext cx="2322019" cy="59245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10.xml><?xml version="1.0" encoding="utf-8"?>
<Control xmlns="http://schemas.microsoft.com/VisualStudio/2011/storyboarding/control">
  <Id Name="3d1361d3-4581-4f0c-b32e-a3fa48e983f2" Revision="1" Stencil="System.MyShapes" StencilVersion="1.0"/>
</Control>
</file>

<file path=customXml/item11.xml><?xml version="1.0" encoding="utf-8"?>
<Control xmlns="http://schemas.microsoft.com/VisualStudio/2011/storyboarding/control">
  <Id Name="3d1361d3-4581-4f0c-b32e-a3fa48e983f2" Revision="1" Stencil="System.MyShapes" StencilVersion="1.0"/>
</Control>
</file>

<file path=customXml/item12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13.xml><?xml version="1.0" encoding="utf-8"?>
<Control xmlns="http://schemas.microsoft.com/VisualStudio/2011/storyboarding/control">
  <Id Name="bb3a322d-5de3-4fd5-9c4b-9ffaf4d3c874" Revision="1" Stencil="System.MyShapes" StencilVersion="1.0"/>
</Control>
</file>

<file path=customXml/item14.xml><?xml version="1.0" encoding="utf-8"?>
<Control xmlns="http://schemas.microsoft.com/VisualStudio/2011/storyboarding/control">
  <Id Name="3d1361d3-4581-4f0c-b32e-a3fa48e983f2" Revision="1" Stencil="System.MyShapes" StencilVersion="1.0"/>
</Control>
</file>

<file path=customXml/item15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16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17.xml><?xml version="1.0" encoding="utf-8"?>
<Control xmlns="http://schemas.microsoft.com/VisualStudio/2011/storyboarding/control">
  <Id Name="3d1361d3-4581-4f0c-b32e-a3fa48e983f2" Revision="1" Stencil="System.MyShapes" StencilVersion="1.0"/>
</Control>
</file>

<file path=customXml/item18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19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2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20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21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22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23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24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25.xml><?xml version="1.0" encoding="utf-8"?>
<Control xmlns="http://schemas.microsoft.com/VisualStudio/2011/storyboarding/control">
  <Id Name="bb3a322d-5de3-4fd5-9c4b-9ffaf4d3c874" Revision="1" Stencil="System.MyShapes" StencilVersion="1.0"/>
</Control>
</file>

<file path=customXml/item26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27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28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29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3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30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31.xml><?xml version="1.0" encoding="utf-8"?>
<Control xmlns="http://schemas.microsoft.com/VisualStudio/2011/storyboarding/control">
  <Id Name="bb3a322d-5de3-4fd5-9c4b-9ffaf4d3c874" Revision="1" Stencil="System.MyShapes" StencilVersion="1.0"/>
</Control>
</file>

<file path=customXml/item32.xml><?xml version="1.0" encoding="utf-8"?>
<Control xmlns="http://schemas.microsoft.com/VisualStudio/2011/storyboarding/control">
  <Id Name="3d1361d3-4581-4f0c-b32e-a3fa48e983f2" Revision="1" Stencil="System.MyShapes" StencilVersion="1.0"/>
</Control>
</file>

<file path=customXml/item33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34.xml><?xml version="1.0" encoding="utf-8"?>
<Control xmlns="http://schemas.microsoft.com/VisualStudio/2011/storyboarding/control">
  <Id Name="3d1361d3-4581-4f0c-b32e-a3fa48e983f2" Revision="1" Stencil="System.MyShapes" StencilVersion="1.0"/>
</Control>
</file>

<file path=customXml/item35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36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37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38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39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4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40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41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42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43.xml><?xml version="1.0" encoding="utf-8"?>
<Control xmlns="http://schemas.microsoft.com/VisualStudio/2011/storyboarding/control">
  <Id Name="bb3a322d-5de3-4fd5-9c4b-9ffaf4d3c874" Revision="1" Stencil="System.MyShapes" StencilVersion="1.0"/>
</Control>
</file>

<file path=customXml/item44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45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46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47.xml><?xml version="1.0" encoding="utf-8"?>
<Control xmlns="http://schemas.microsoft.com/VisualStudio/2011/storyboarding/control">
  <Id Name="3d1361d3-4581-4f0c-b32e-a3fa48e983f2" Revision="1" Stencil="System.MyShapes" StencilVersion="1.0"/>
</Control>
</file>

<file path=customXml/item48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49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5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50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51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52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53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54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55.xml><?xml version="1.0" encoding="utf-8"?>
<Control xmlns="http://schemas.microsoft.com/VisualStudio/2011/storyboarding/control">
  <Id Name="System.Storyboarding.WindowsAppIcons.Accounts" Revision="1" Stencil="System.Storyboarding.WindowsAppIcons" StencilVersion="0.1"/>
</Control>
</file>

<file path=customXml/item56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57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58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59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6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60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61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62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63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64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65.xml><?xml version="1.0" encoding="utf-8"?>
<Control xmlns="http://schemas.microsoft.com/VisualStudio/2011/storyboarding/control">
  <Id Name="bb3a322d-5de3-4fd5-9c4b-9ffaf4d3c874" Revision="1" Stencil="System.MyShapes" StencilVersion="1.0"/>
</Control>
</file>

<file path=customXml/item66.xml><?xml version="1.0" encoding="utf-8"?>
<Control xmlns="http://schemas.microsoft.com/VisualStudio/2011/storyboarding/control">
  <Id Name="49d865cf-4546-41bf-99f1-131c6e28d592" Revision="1" Stencil="System.MyShapes" StencilVersion="1.0"/>
</Control>
</file>

<file path=customXml/item67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68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69.xml><?xml version="1.0" encoding="utf-8"?>
<Control xmlns="http://schemas.microsoft.com/VisualStudio/2011/storyboarding/control">
  <Id Name="3d1361d3-4581-4f0c-b32e-a3fa48e983f2" Revision="1" Stencil="System.MyShapes" StencilVersion="1.0"/>
</Control>
</file>

<file path=customXml/item7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70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71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72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73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74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75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76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77.xml><?xml version="1.0" encoding="utf-8"?>
<Control xmlns="http://schemas.microsoft.com/VisualStudio/2011/storyboarding/control">
  <Id Name="System.Storyboarding.WindowsAppIcons.Accounts" Revision="1" Stencil="System.Storyboarding.WindowsAppIcons" StencilVersion="0.1"/>
</Control>
</file>

<file path=customXml/item78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79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8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80.xml><?xml version="1.0" encoding="utf-8"?>
<Control xmlns="http://schemas.microsoft.com/VisualStudio/2011/storyboarding/control">
  <Id Name="1ca1ac47-a73d-41c8-87b9-4b870ec034a0" Revision="1" Stencil="System.MyShapes" StencilVersion="1.0"/>
</Control>
</file>

<file path=customXml/item9.xml><?xml version="1.0" encoding="utf-8"?>
<Control xmlns="http://schemas.microsoft.com/VisualStudio/2011/storyboarding/control">
  <Id Name="3d1361d3-4581-4f0c-b32e-a3fa48e983f2" Revision="1" Stencil="System.MyShapes" StencilVersion="1.0"/>
</Control>
</file>

<file path=customXml/itemProps1.xml><?xml version="1.0" encoding="utf-8"?>
<ds:datastoreItem xmlns:ds="http://schemas.openxmlformats.org/officeDocument/2006/customXml" ds:itemID="{49146F4A-E2E1-4F51-9C8B-BD031E55389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4EEAE20-BAE5-42AB-B580-D1E95D72042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3284A82-1EC8-4AC6-AA2C-30FCA4AE6DE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63B8025-B5E6-48C2-9E1A-B153E8BC916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B9DA456-56A4-4B33-B17F-CDF44F181A4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8D886FD-E920-45D9-86EA-B2FC225678B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6BFF8D8-8DF1-4873-98A2-2CE9067D0F6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182B427-69D5-42A4-BA69-444E303BE64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E65A142-D98B-438B-990C-1B0ADD8AF6A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0C9C973-333C-4699-B22C-99CD5283FA2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C97EA03-1213-40E2-B329-EBBB0C8BF71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0982742-B947-43D2-A17E-AD76CE8043F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2588CAE-76B3-477B-8E0B-7F1F08A6A4C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7786ED5-241A-4637-9C77-87F6E6304BC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FAF0AE8-F31A-43C9-BFEE-777DCA97C12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CF3C66A-D62A-42E6-A932-DBFF5811931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5537C64-44E0-4FB0-83E0-2CDF956969C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4F866D1-3199-4AD2-AF1A-738910CF012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6A327F1-305B-4C8E-A8FA-C189113FAF9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81329DA-50A3-41C1-B9CB-3CC2E7850FC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AE8308E-E3EA-4A4F-A7D9-1A4A8BF693A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9FAC8CD-D942-4421-A1B6-0281BFAF015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DC1FF93-4F6F-4080-B9EB-92A92684DDE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B913FD7-602F-4BA8-9233-5830397F343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8A3FBCA-8B6C-4430-A0F9-AA5EBB8B305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235BEFC-594C-4B82-9976-35258D96E88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1316E5C-519A-4269-BF00-D8E76CAF656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B153B2A-A542-4832-B6E3-48952702027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FCF99D9-7F6E-40ED-9C66-18173765EB09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FEF691C-283C-4847-833E-8A8091817A5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90C13839-012A-4E33-80ED-1B6DE9A9786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F7DDB74-4C8D-4BE4-8911-BA12A033A04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9A1A68E-57C5-4DA6-912F-94F89BC9C30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28DBBB7-7B7C-46EC-ABE3-75FDC8A3033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246B463-6AC2-4033-9724-4784E3DFE7B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BEB2B58-90BF-4885-8ACB-C6BD24D773F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A9067FE-521A-4661-BD78-9EF5D29FF8C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8402E5A-444E-46EF-A9F4-9B7FACCECB90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D915AC1-7CBD-47FE-BBB5-227E363E9B3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F35A300-0F8C-46B6-BCB7-C4D4C4EB2A1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0802633-F332-4A87-9E84-67858627C22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933DF5B-5334-4287-B8DE-2B47527CE70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2B35155-1D89-41EE-AAA5-63C1CFF6277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8321EA3-2967-4942-9B79-C9532E1649C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1929BB0-4F9C-4B29-8AB4-09573C8D72FC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8B3EC985-1103-4862-BE48-27577717D2C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19DAF45-634C-41DD-805D-A997BF65082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B4E443B-5A1B-4A63-94CD-941D2FD5E10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07403AA7-69AA-4EA4-BA1D-ED256FFF37E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7B2A1A3-AAAD-4F35-869C-E8B7D659D6C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318177F-EBA8-45EA-A9D9-0B8877FF75E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BF5E671-CD9B-48BC-86C3-E385A20BE1B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47A44DB-B950-4B78-A14F-64B72DFA4AE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1E4BD2E-E064-4DE9-AFA1-72BC056BAA5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562B19F0-4ED3-495F-BC8E-5C41388C23E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A298F56-1461-4072-8442-462375E0E38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332232DE-84E3-4C72-A663-00FDA1DF7E71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7822504-D8DF-455A-B523-07A597B98EE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2E8E3E2-FC82-4B6A-91E5-25389D69A067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9D051448-3C54-4FCF-B5BD-868133E78D55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530B005-060C-4959-99DD-ED9A704C1C7D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A740B3C-CF56-43ED-AE1C-61ECC2EA150B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B0FD929-B270-4C91-9848-8AA0A27BA73A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EDA5C67-919B-49D1-B534-D8A7EB5E423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329D397F-DC09-4BD5-9B6B-F93179687B6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74B7C897-930E-4E1B-9DE0-F13A748783D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64448D9-4800-45CD-925C-4F73E3CB6E53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DA0E9A37-7096-4278-8380-E3CCD944DF1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548F7881-1B33-4476-A9B9-2695B4518DD8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880736D3-13BC-41ED-B420-2EBC2BCF718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2AC12F6-306F-412A-95A3-9D91FAC3B67B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228D99F-A6C3-4579-95FC-479A3E81F0D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A1B0867-61A8-4645-B842-C48E52999F5F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D143956-F8A8-4DA8-95F3-5F00CAE714E0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8A61E508-EEAD-4604-8043-6C789333E073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7027E7CC-2E31-4D65-BEBE-0A6CF6013645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7EC520E-ECE6-43D9-BE15-475E4AC2990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716E1FA-0108-432D-94EB-0A8D7347B081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431ADD3E-266D-42B5-943B-31D961C2E5A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CFD009C-A59A-4D29-9B6B-98E602B080E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117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Krieger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Robold</dc:creator>
  <cp:lastModifiedBy>Matt Robold</cp:lastModifiedBy>
  <cp:revision>22</cp:revision>
  <dcterms:created xsi:type="dcterms:W3CDTF">2014-09-28T06:38:32Z</dcterms:created>
  <dcterms:modified xsi:type="dcterms:W3CDTF">2014-09-28T07:23:07Z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https://d.docs.live.net/85d1b1dfb49235ab/Projects/krieger/Architecture/KriegerArchitecture.pptx</vt:lpwstr>
  </property>
</Properties>
</file>