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3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71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7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8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11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88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1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69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5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12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8F006C-C5CF-4A58-98A3-610A34C3E4AC}" type="datetimeFigureOut">
              <a:rPr lang="pt-BR" smtClean="0"/>
              <a:t>26/11/2018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45DA-CB0A-4665-BB87-47BA239CC7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538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Lanchonete</a:t>
            </a:r>
            <a:br>
              <a:rPr lang="pt-BR" dirty="0" smtClean="0"/>
            </a:br>
            <a:r>
              <a:rPr lang="pt-BR" dirty="0" err="1" smtClean="0"/>
              <a:t>MadrugaLanches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Igor Cândido</a:t>
            </a:r>
          </a:p>
          <a:p>
            <a:r>
              <a:rPr lang="pt-BR" dirty="0" err="1" smtClean="0"/>
              <a:t>Rumenik</a:t>
            </a:r>
            <a:r>
              <a:rPr lang="pt-BR" dirty="0" smtClean="0"/>
              <a:t> </a:t>
            </a:r>
            <a:r>
              <a:rPr lang="pt-BR" dirty="0" err="1" smtClean="0"/>
              <a:t>andrade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8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tem como objetivo facilitar o dia a dia tanto dos clientes quanto </a:t>
            </a:r>
            <a:r>
              <a:rPr lang="pt-BR" dirty="0" smtClean="0"/>
              <a:t>dos funcionários </a:t>
            </a:r>
            <a:r>
              <a:rPr lang="pt-BR" dirty="0"/>
              <a:t>que fazem parte da empresa madruga lanches. Com sua </a:t>
            </a:r>
            <a:r>
              <a:rPr lang="pt-BR" dirty="0" smtClean="0"/>
              <a:t>implementação a </a:t>
            </a:r>
            <a:r>
              <a:rPr lang="pt-BR" dirty="0"/>
              <a:t>empresa terá um diferencial em relação a outras empresa do mesmo </a:t>
            </a:r>
            <a:r>
              <a:rPr lang="pt-BR" dirty="0" smtClean="0"/>
              <a:t>ramo , ganhando </a:t>
            </a:r>
            <a:r>
              <a:rPr lang="pt-BR" dirty="0"/>
              <a:t>agilidade </a:t>
            </a:r>
            <a:r>
              <a:rPr lang="pt-BR" dirty="0" smtClean="0"/>
              <a:t>, organização </a:t>
            </a:r>
            <a:r>
              <a:rPr lang="pt-BR" dirty="0"/>
              <a:t>e qualidade em seus processos.</a:t>
            </a:r>
          </a:p>
          <a:p>
            <a:r>
              <a:rPr lang="pt-BR" dirty="0" smtClean="0"/>
              <a:t>O sistema terá visões diferentes para as diferentes responsabilidades dos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5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RF001 - Cadastro de cliente</a:t>
            </a:r>
          </a:p>
          <a:p>
            <a:r>
              <a:rPr lang="pt-BR" dirty="0"/>
              <a:t>RF002 - Cadastro de Entregador</a:t>
            </a:r>
          </a:p>
          <a:p>
            <a:r>
              <a:rPr lang="pt-BR" dirty="0"/>
              <a:t>RF003 - Cadastro de Produto</a:t>
            </a:r>
          </a:p>
          <a:p>
            <a:r>
              <a:rPr lang="pt-BR" dirty="0"/>
              <a:t>RF004 - Cadastro de Desconto</a:t>
            </a:r>
          </a:p>
          <a:p>
            <a:r>
              <a:rPr lang="pt-BR" dirty="0"/>
              <a:t>RF005 – Realizar pedido</a:t>
            </a:r>
          </a:p>
          <a:p>
            <a:r>
              <a:rPr lang="pt-BR" dirty="0"/>
              <a:t>RF006 – Adicionar desconto</a:t>
            </a:r>
          </a:p>
          <a:p>
            <a:r>
              <a:rPr lang="pt-BR" dirty="0"/>
              <a:t>RF007 – Aceitar pedido</a:t>
            </a:r>
          </a:p>
          <a:p>
            <a:r>
              <a:rPr lang="pt-BR" dirty="0"/>
              <a:t>RF008 – Rejeitar pedido</a:t>
            </a:r>
          </a:p>
          <a:p>
            <a:r>
              <a:rPr lang="pt-BR" dirty="0"/>
              <a:t>RF009 – Finalizar pedido</a:t>
            </a:r>
          </a:p>
          <a:p>
            <a:r>
              <a:rPr lang="pt-BR" dirty="0"/>
              <a:t>RF010 – Entregar pedido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2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RNF001 – Linguagem de programação</a:t>
            </a:r>
          </a:p>
          <a:p>
            <a:r>
              <a:rPr lang="pt-BR" dirty="0"/>
              <a:t>RNF002 - SGBD</a:t>
            </a:r>
          </a:p>
          <a:p>
            <a:r>
              <a:rPr lang="pt-BR" dirty="0"/>
              <a:t>RNF003 – Aplicação WEB</a:t>
            </a:r>
          </a:p>
          <a:p>
            <a:r>
              <a:rPr lang="pt-BR" dirty="0"/>
              <a:t>RNF004 – Nota </a:t>
            </a:r>
            <a:r>
              <a:rPr lang="pt-BR" dirty="0" smtClean="0"/>
              <a:t>fiscal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07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92" y="1152983"/>
            <a:ext cx="7318959" cy="55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3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</a:t>
            </a:r>
            <a:r>
              <a:rPr lang="pt-BR" dirty="0" smtClean="0"/>
              <a:t>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81" y="1330734"/>
            <a:ext cx="8232866" cy="53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 (Pedido)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52295"/>
            <a:ext cx="11030777" cy="34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22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149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Lanchonete MadrugaLanches</vt:lpstr>
      <vt:lpstr>Visão Geral</vt:lpstr>
      <vt:lpstr>Requisitos funcionais</vt:lpstr>
      <vt:lpstr>Requisitos não funcionais</vt:lpstr>
      <vt:lpstr>Diagrama de classes</vt:lpstr>
      <vt:lpstr>Diagrama de caso de uso</vt:lpstr>
      <vt:lpstr>Diagrama de sequência (Pedido)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MadrugaLanches</dc:title>
  <dc:creator>Aluno</dc:creator>
  <cp:lastModifiedBy>Aluno</cp:lastModifiedBy>
  <cp:revision>4</cp:revision>
  <dcterms:created xsi:type="dcterms:W3CDTF">2018-11-26T22:33:56Z</dcterms:created>
  <dcterms:modified xsi:type="dcterms:W3CDTF">2018-11-26T23:13:38Z</dcterms:modified>
</cp:coreProperties>
</file>