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4"/>
  </p:notesMasterIdLst>
  <p:sldIdLst>
    <p:sldId id="256" r:id="rId3"/>
    <p:sldId id="257" r:id="rId4"/>
    <p:sldId id="258" r:id="rId5"/>
    <p:sldId id="259" r:id="rId6"/>
    <p:sldId id="260" r:id="rId7"/>
    <p:sldId id="261" r:id="rId8"/>
    <p:sldId id="262" r:id="rId9"/>
    <p:sldId id="263" r:id="rId10"/>
    <p:sldId id="266" r:id="rId11"/>
    <p:sldId id="265" r:id="rId12"/>
    <p:sldId id="264" r:id="rId13"/>
  </p:sldIdLst>
  <p:sldSz cx="12192000" cy="6858000"/>
  <p:notesSz cx="6858000" cy="9144000"/>
  <p:embeddedFontLst>
    <p:embeddedFont>
      <p:font typeface="Barlow" pitchFamily="2" charset="77"/>
      <p:regular r:id="rId15"/>
      <p:bold r:id="rId16"/>
      <p:italic r:id="rId17"/>
      <p:boldItalic r:id="rId18"/>
    </p:embeddedFont>
    <p:embeddedFont>
      <p:font typeface="Barlow Light" panose="020F030202020403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aleway" pitchFamily="2" charset="77"/>
      <p:regular r:id="rId27"/>
      <p:bold r:id="rId28"/>
      <p:italic r:id="rId29"/>
      <p:boldItalic r:id="rId30"/>
    </p:embeddedFont>
    <p:embeddedFont>
      <p:font typeface="Raleway Thin"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p:restoredTop sz="95028"/>
  </p:normalViewPr>
  <p:slideViewPr>
    <p:cSldViewPr snapToGrid="0" snapToObjects="1">
      <p:cViewPr varScale="1">
        <p:scale>
          <a:sx n="145" d="100"/>
          <a:sy n="145" d="100"/>
        </p:scale>
        <p:origin x="109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rapid7.com/fundamentals/types-of-attacks/#f6" TargetMode="External"/><Relationship Id="rId3" Type="http://schemas.openxmlformats.org/officeDocument/2006/relationships/hyperlink" Target="https://www.rapid7.com/fundamentals/types-of-attacks/#f1" TargetMode="External"/><Relationship Id="rId7" Type="http://schemas.openxmlformats.org/officeDocument/2006/relationships/hyperlink" Target="https://www.rapid7.com/fundamentals/types-of-attacks/#f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rapid7.com/fundamentals/types-of-attacks/#f4" TargetMode="External"/><Relationship Id="rId5" Type="http://schemas.openxmlformats.org/officeDocument/2006/relationships/hyperlink" Target="https://www.rapid7.com/fundamentals/types-of-attacks/#f3" TargetMode="External"/><Relationship Id="rId4" Type="http://schemas.openxmlformats.org/officeDocument/2006/relationships/hyperlink" Target="https://www.rapid7.com/fundamentals/types-of-attacks/#f2" TargetMode="External"/><Relationship Id="rId9" Type="http://schemas.openxmlformats.org/officeDocument/2006/relationships/hyperlink" Target="https://www.rapid7.com/fundamentals/types-of-attacks/#f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tr-TR" dirty="0" err="1"/>
              <a:t>Hello</a:t>
            </a:r>
            <a:r>
              <a:rPr lang="tr-TR" dirty="0"/>
              <a:t> </a:t>
            </a:r>
            <a:r>
              <a:rPr lang="tr-TR" dirty="0" err="1"/>
              <a:t>Everyone</a:t>
            </a:r>
            <a:r>
              <a:rPr lang="tr-TR" dirty="0"/>
              <a:t>, </a:t>
            </a:r>
            <a:r>
              <a:rPr lang="tr-TR" dirty="0" err="1"/>
              <a:t>Welcome</a:t>
            </a:r>
            <a:r>
              <a:rPr lang="tr-TR" dirty="0"/>
              <a:t> to </a:t>
            </a:r>
            <a:r>
              <a:rPr lang="tr-TR" dirty="0" err="1"/>
              <a:t>portfolio</a:t>
            </a:r>
            <a:r>
              <a:rPr lang="tr-TR" dirty="0"/>
              <a:t> </a:t>
            </a:r>
            <a:r>
              <a:rPr lang="tr-TR" dirty="0" err="1"/>
              <a:t>building</a:t>
            </a:r>
            <a:r>
              <a:rPr lang="tr-TR" dirty="0"/>
              <a:t> </a:t>
            </a:r>
            <a:r>
              <a:rPr lang="tr-TR" dirty="0" err="1"/>
              <a:t>class</a:t>
            </a:r>
            <a:r>
              <a:rPr lang="tr-TR" dirty="0"/>
              <a:t>. </a:t>
            </a:r>
            <a:r>
              <a:rPr lang="tr-TR" dirty="0" err="1"/>
              <a:t>I’ll</a:t>
            </a:r>
            <a:r>
              <a:rPr lang="tr-TR" dirty="0"/>
              <a:t> </a:t>
            </a:r>
            <a:r>
              <a:rPr lang="tr-TR" dirty="0" err="1"/>
              <a:t>meet</a:t>
            </a:r>
            <a:r>
              <a:rPr lang="tr-TR" dirty="0"/>
              <a:t> </a:t>
            </a:r>
            <a:r>
              <a:rPr lang="tr-TR" dirty="0" err="1"/>
              <a:t>you</a:t>
            </a:r>
            <a:r>
              <a:rPr lang="tr-TR" dirty="0"/>
              <a:t> in </a:t>
            </a:r>
            <a:r>
              <a:rPr lang="tr-TR" dirty="0" err="1"/>
              <a:t>everyweek</a:t>
            </a:r>
            <a:r>
              <a:rPr lang="tr-TR" dirty="0"/>
              <a:t> on </a:t>
            </a:r>
            <a:r>
              <a:rPr lang="tr-TR" dirty="0" err="1"/>
              <a:t>Wednesday</a:t>
            </a:r>
            <a:r>
              <a:rPr lang="tr-TR" dirty="0"/>
              <a:t>. </a:t>
            </a:r>
            <a:r>
              <a:rPr lang="tr-TR" dirty="0" err="1"/>
              <a:t>In</a:t>
            </a:r>
            <a:r>
              <a:rPr lang="tr-TR" dirty="0"/>
              <a:t> </a:t>
            </a:r>
            <a:r>
              <a:rPr lang="tr-TR" dirty="0" err="1"/>
              <a:t>this</a:t>
            </a:r>
            <a:r>
              <a:rPr lang="tr-TR" dirty="0"/>
              <a:t> </a:t>
            </a:r>
            <a:r>
              <a:rPr lang="tr-TR" dirty="0" err="1"/>
              <a:t>class</a:t>
            </a:r>
            <a:r>
              <a:rPr lang="tr-TR" dirty="0"/>
              <a:t>, at the </a:t>
            </a:r>
            <a:r>
              <a:rPr lang="tr-TR" dirty="0" err="1"/>
              <a:t>beginning</a:t>
            </a:r>
            <a:r>
              <a:rPr lang="tr-TR" dirty="0"/>
              <a:t>, </a:t>
            </a:r>
            <a:r>
              <a:rPr lang="tr-TR" dirty="0" err="1"/>
              <a:t>we’ll</a:t>
            </a:r>
            <a:r>
              <a:rPr lang="tr-TR" dirty="0"/>
              <a:t> start </a:t>
            </a:r>
            <a:r>
              <a:rPr lang="tr-TR" dirty="0" err="1"/>
              <a:t>with</a:t>
            </a:r>
            <a:r>
              <a:rPr lang="tr-TR" dirty="0"/>
              <a:t> </a:t>
            </a:r>
            <a:r>
              <a:rPr lang="tr-TR" dirty="0" err="1"/>
              <a:t>hands</a:t>
            </a:r>
            <a:r>
              <a:rPr lang="tr-TR" dirty="0"/>
              <a:t>-ons </a:t>
            </a:r>
            <a:r>
              <a:rPr lang="tr-TR" dirty="0" err="1"/>
              <a:t>which</a:t>
            </a:r>
            <a:r>
              <a:rPr lang="tr-TR" dirty="0"/>
              <a:t> </a:t>
            </a:r>
            <a:r>
              <a:rPr lang="tr-TR" dirty="0" err="1"/>
              <a:t>you</a:t>
            </a:r>
            <a:r>
              <a:rPr lang="tr-TR" dirty="0"/>
              <a:t> </a:t>
            </a:r>
            <a:r>
              <a:rPr lang="tr-TR" dirty="0" err="1"/>
              <a:t>won’t</a:t>
            </a:r>
            <a:r>
              <a:rPr lang="tr-TR" dirty="0"/>
              <a:t> </a:t>
            </a:r>
            <a:r>
              <a:rPr lang="tr-TR" dirty="0" err="1"/>
              <a:t>responsible</a:t>
            </a:r>
            <a:r>
              <a:rPr lang="tr-TR" dirty="0"/>
              <a:t> to </a:t>
            </a:r>
            <a:r>
              <a:rPr lang="tr-TR" dirty="0" err="1"/>
              <a:t>handle</a:t>
            </a:r>
            <a:r>
              <a:rPr lang="tr-TR" dirty="0"/>
              <a:t>. </a:t>
            </a:r>
            <a:r>
              <a:rPr lang="tr-TR" dirty="0" err="1"/>
              <a:t>After</a:t>
            </a:r>
            <a:r>
              <a:rPr lang="tr-TR" dirty="0"/>
              <a:t> a </a:t>
            </a:r>
            <a:r>
              <a:rPr lang="tr-TR" dirty="0" err="1"/>
              <a:t>couple</a:t>
            </a:r>
            <a:r>
              <a:rPr lang="tr-TR" dirty="0"/>
              <a:t> of </a:t>
            </a:r>
            <a:r>
              <a:rPr lang="tr-TR" dirty="0" err="1"/>
              <a:t>weeks</a:t>
            </a:r>
            <a:r>
              <a:rPr lang="tr-TR" dirty="0"/>
              <a:t> </a:t>
            </a:r>
            <a:r>
              <a:rPr lang="tr-TR" dirty="0" err="1"/>
              <a:t>later</a:t>
            </a:r>
            <a:r>
              <a:rPr lang="tr-TR" dirty="0"/>
              <a:t>, </a:t>
            </a:r>
            <a:r>
              <a:rPr lang="tr-TR" dirty="0" err="1"/>
              <a:t>we’ll</a:t>
            </a:r>
            <a:r>
              <a:rPr lang="tr-TR" dirty="0"/>
              <a:t> </a:t>
            </a:r>
            <a:r>
              <a:rPr lang="tr-TR" dirty="0" err="1"/>
              <a:t>give</a:t>
            </a:r>
            <a:r>
              <a:rPr lang="tr-TR" dirty="0"/>
              <a:t> </a:t>
            </a:r>
            <a:r>
              <a:rPr lang="tr-TR" dirty="0" err="1"/>
              <a:t>you</a:t>
            </a:r>
            <a:r>
              <a:rPr lang="tr-TR" dirty="0"/>
              <a:t> </a:t>
            </a:r>
            <a:r>
              <a:rPr lang="tr-TR" dirty="0" err="1"/>
              <a:t>projects</a:t>
            </a:r>
            <a:r>
              <a:rPr lang="tr-TR" dirty="0"/>
              <a:t> in </a:t>
            </a:r>
            <a:r>
              <a:rPr lang="tr-TR" dirty="0" err="1"/>
              <a:t>every</a:t>
            </a:r>
            <a:r>
              <a:rPr lang="tr-TR" dirty="0"/>
              <a:t> </a:t>
            </a:r>
            <a:r>
              <a:rPr lang="tr-TR" dirty="0" err="1"/>
              <a:t>week</a:t>
            </a:r>
            <a:r>
              <a:rPr lang="tr-TR" dirty="0"/>
              <a:t>. </a:t>
            </a:r>
            <a:r>
              <a:rPr lang="tr-TR" dirty="0" err="1"/>
              <a:t>They</a:t>
            </a:r>
            <a:r>
              <a:rPr lang="tr-TR" dirty="0"/>
              <a:t> </a:t>
            </a:r>
            <a:r>
              <a:rPr lang="tr-TR" dirty="0" err="1"/>
              <a:t>are</a:t>
            </a:r>
            <a:r>
              <a:rPr lang="tr-TR" dirty="0"/>
              <a:t> </a:t>
            </a:r>
            <a:r>
              <a:rPr lang="tr-TR" dirty="0" err="1"/>
              <a:t>going</a:t>
            </a:r>
            <a:r>
              <a:rPr lang="tr-TR" dirty="0"/>
              <a:t> to be </a:t>
            </a:r>
            <a:r>
              <a:rPr lang="tr-TR" dirty="0" err="1"/>
              <a:t>related</a:t>
            </a:r>
            <a:r>
              <a:rPr lang="tr-TR" dirty="0"/>
              <a:t> </a:t>
            </a:r>
            <a:r>
              <a:rPr lang="tr-TR" dirty="0" err="1"/>
              <a:t>with</a:t>
            </a:r>
            <a:r>
              <a:rPr lang="tr-TR" dirty="0"/>
              <a:t> the </a:t>
            </a:r>
            <a:r>
              <a:rPr lang="tr-TR" dirty="0" err="1"/>
              <a:t>topics</a:t>
            </a:r>
            <a:r>
              <a:rPr lang="tr-TR" dirty="0"/>
              <a:t> </a:t>
            </a:r>
            <a:r>
              <a:rPr lang="tr-TR" dirty="0" err="1"/>
              <a:t>you've</a:t>
            </a:r>
            <a:r>
              <a:rPr lang="tr-TR" dirty="0"/>
              <a:t> </a:t>
            </a:r>
            <a:r>
              <a:rPr lang="tr-TR" dirty="0" err="1"/>
              <a:t>learned</a:t>
            </a:r>
            <a:r>
              <a:rPr lang="tr-TR" dirty="0"/>
              <a:t>. </a:t>
            </a:r>
            <a:r>
              <a:rPr lang="tr-TR" dirty="0" err="1"/>
              <a:t>We’ll</a:t>
            </a:r>
            <a:r>
              <a:rPr lang="tr-TR" dirty="0"/>
              <a:t> </a:t>
            </a:r>
            <a:r>
              <a:rPr lang="tr-TR" dirty="0" err="1"/>
              <a:t>want</a:t>
            </a:r>
            <a:r>
              <a:rPr lang="tr-TR" dirty="0"/>
              <a:t> </a:t>
            </a:r>
            <a:r>
              <a:rPr lang="tr-TR" dirty="0" err="1"/>
              <a:t>you</a:t>
            </a:r>
            <a:r>
              <a:rPr lang="tr-TR" dirty="0"/>
              <a:t> to </a:t>
            </a:r>
            <a:r>
              <a:rPr lang="tr-TR" dirty="0" err="1"/>
              <a:t>prepare</a:t>
            </a:r>
            <a:r>
              <a:rPr lang="tr-TR" dirty="0"/>
              <a:t> the </a:t>
            </a:r>
            <a:r>
              <a:rPr lang="tr-TR" dirty="0" err="1"/>
              <a:t>infrastructure</a:t>
            </a:r>
            <a:r>
              <a:rPr lang="tr-TR" dirty="0"/>
              <a:t> of </a:t>
            </a:r>
            <a:r>
              <a:rPr lang="tr-TR" dirty="0" err="1"/>
              <a:t>projects</a:t>
            </a:r>
            <a:r>
              <a:rPr lang="tr-TR" dirty="0"/>
              <a:t> </a:t>
            </a:r>
            <a:r>
              <a:rPr lang="tr-TR" dirty="0" err="1"/>
              <a:t>based</a:t>
            </a:r>
            <a:r>
              <a:rPr lang="tr-TR" dirty="0"/>
              <a:t> on </a:t>
            </a:r>
            <a:r>
              <a:rPr lang="tr-TR" dirty="0" err="1"/>
              <a:t>requirements</a:t>
            </a:r>
            <a:r>
              <a:rPr lang="tr-TR" dirty="0"/>
              <a:t>. </a:t>
            </a:r>
            <a:r>
              <a:rPr lang="tr-TR" dirty="0" err="1"/>
              <a:t>You’ll</a:t>
            </a:r>
            <a:r>
              <a:rPr lang="tr-TR" dirty="0"/>
              <a:t> </a:t>
            </a:r>
            <a:r>
              <a:rPr lang="tr-TR" dirty="0" err="1"/>
              <a:t>try</a:t>
            </a:r>
            <a:r>
              <a:rPr lang="tr-TR" dirty="0"/>
              <a:t> to </a:t>
            </a:r>
            <a:r>
              <a:rPr lang="tr-TR" dirty="0" err="1"/>
              <a:t>build</a:t>
            </a:r>
            <a:r>
              <a:rPr lang="tr-TR" dirty="0"/>
              <a:t> </a:t>
            </a:r>
            <a:r>
              <a:rPr lang="tr-TR" dirty="0" err="1"/>
              <a:t>them</a:t>
            </a:r>
            <a:r>
              <a:rPr lang="tr-TR" dirty="0"/>
              <a:t> </a:t>
            </a:r>
            <a:r>
              <a:rPr lang="tr-TR" dirty="0" err="1"/>
              <a:t>by</a:t>
            </a:r>
            <a:r>
              <a:rPr lang="tr-TR" dirty="0"/>
              <a:t> </a:t>
            </a:r>
            <a:r>
              <a:rPr lang="tr-TR" dirty="0" err="1"/>
              <a:t>yourself</a:t>
            </a:r>
            <a:r>
              <a:rPr lang="tr-TR" dirty="0"/>
              <a:t> or </a:t>
            </a:r>
            <a:r>
              <a:rPr lang="tr-TR" dirty="0" err="1"/>
              <a:t>with</a:t>
            </a:r>
            <a:r>
              <a:rPr lang="tr-TR" dirty="0"/>
              <a:t> </a:t>
            </a:r>
            <a:r>
              <a:rPr lang="tr-TR" dirty="0" err="1"/>
              <a:t>your</a:t>
            </a:r>
            <a:r>
              <a:rPr lang="tr-TR" dirty="0"/>
              <a:t> </a:t>
            </a:r>
            <a:r>
              <a:rPr lang="tr-TR" dirty="0" err="1"/>
              <a:t>teamates</a:t>
            </a:r>
            <a:r>
              <a:rPr lang="tr-TR" dirty="0"/>
              <a:t>. I </a:t>
            </a:r>
            <a:r>
              <a:rPr lang="tr-TR" dirty="0" err="1"/>
              <a:t>strongly</a:t>
            </a:r>
            <a:r>
              <a:rPr lang="tr-TR" dirty="0"/>
              <a:t> </a:t>
            </a:r>
            <a:r>
              <a:rPr lang="tr-TR" dirty="0" err="1"/>
              <a:t>recommend</a:t>
            </a:r>
            <a:r>
              <a:rPr lang="tr-TR" dirty="0"/>
              <a:t> </a:t>
            </a:r>
            <a:r>
              <a:rPr lang="tr-TR" dirty="0" err="1"/>
              <a:t>you</a:t>
            </a:r>
            <a:r>
              <a:rPr lang="tr-TR" dirty="0"/>
              <a:t> to </a:t>
            </a:r>
            <a:r>
              <a:rPr lang="tr-TR" dirty="0" err="1"/>
              <a:t>make</a:t>
            </a:r>
            <a:r>
              <a:rPr lang="tr-TR" dirty="0"/>
              <a:t> an </a:t>
            </a:r>
            <a:r>
              <a:rPr lang="tr-TR" dirty="0" err="1"/>
              <a:t>afford</a:t>
            </a:r>
            <a:r>
              <a:rPr lang="tr-TR" dirty="0"/>
              <a:t> </a:t>
            </a:r>
            <a:r>
              <a:rPr lang="tr-TR" dirty="0" err="1"/>
              <a:t>them</a:t>
            </a:r>
            <a:r>
              <a:rPr lang="tr-TR" dirty="0"/>
              <a:t> </a:t>
            </a:r>
            <a:r>
              <a:rPr lang="tr-TR" dirty="0" err="1"/>
              <a:t>with</a:t>
            </a:r>
            <a:r>
              <a:rPr lang="tr-TR" dirty="0"/>
              <a:t> </a:t>
            </a:r>
            <a:r>
              <a:rPr lang="tr-TR" dirty="0" err="1"/>
              <a:t>your</a:t>
            </a:r>
            <a:r>
              <a:rPr lang="tr-TR" dirty="0"/>
              <a:t> </a:t>
            </a:r>
            <a:r>
              <a:rPr lang="tr-TR" dirty="0" err="1"/>
              <a:t>teammates</a:t>
            </a:r>
            <a:r>
              <a:rPr lang="tr-TR" dirty="0"/>
              <a:t>. </a:t>
            </a:r>
            <a:r>
              <a:rPr lang="tr-TR" dirty="0" err="1"/>
              <a:t>Sometimes</a:t>
            </a:r>
            <a:r>
              <a:rPr lang="tr-TR" dirty="0"/>
              <a:t>, </a:t>
            </a:r>
            <a:r>
              <a:rPr lang="tr-TR" dirty="0" err="1"/>
              <a:t>after</a:t>
            </a:r>
            <a:r>
              <a:rPr lang="tr-TR" dirty="0"/>
              <a:t> </a:t>
            </a:r>
            <a:r>
              <a:rPr lang="tr-TR" dirty="0" err="1"/>
              <a:t>you</a:t>
            </a:r>
            <a:r>
              <a:rPr lang="tr-TR" dirty="0"/>
              <a:t> </a:t>
            </a:r>
            <a:r>
              <a:rPr lang="tr-TR" dirty="0" err="1"/>
              <a:t>dig</a:t>
            </a:r>
            <a:r>
              <a:rPr lang="tr-TR" dirty="0"/>
              <a:t> </a:t>
            </a:r>
            <a:r>
              <a:rPr lang="tr-TR" dirty="0" err="1"/>
              <a:t>them</a:t>
            </a:r>
            <a:r>
              <a:rPr lang="tr-TR" dirty="0"/>
              <a:t> </a:t>
            </a:r>
            <a:r>
              <a:rPr lang="tr-TR" dirty="0" err="1"/>
              <a:t>up</a:t>
            </a:r>
            <a:r>
              <a:rPr lang="tr-TR" dirty="0"/>
              <a:t>, </a:t>
            </a:r>
            <a:r>
              <a:rPr lang="tr-TR" dirty="0" err="1"/>
              <a:t>you</a:t>
            </a:r>
            <a:r>
              <a:rPr lang="tr-TR" dirty="0"/>
              <a:t> </a:t>
            </a:r>
            <a:r>
              <a:rPr lang="tr-TR" dirty="0" err="1"/>
              <a:t>couldn’t</a:t>
            </a:r>
            <a:r>
              <a:rPr lang="tr-TR" dirty="0"/>
              <a:t> </a:t>
            </a:r>
            <a:r>
              <a:rPr lang="tr-TR" dirty="0" err="1"/>
              <a:t>find</a:t>
            </a:r>
            <a:r>
              <a:rPr lang="tr-TR" dirty="0"/>
              <a:t> the </a:t>
            </a:r>
            <a:r>
              <a:rPr lang="tr-TR" dirty="0" err="1"/>
              <a:t>correct</a:t>
            </a:r>
            <a:r>
              <a:rPr lang="tr-TR" dirty="0"/>
              <a:t> </a:t>
            </a:r>
            <a:r>
              <a:rPr lang="tr-TR" dirty="0" err="1"/>
              <a:t>way</a:t>
            </a:r>
            <a:r>
              <a:rPr lang="tr-TR" dirty="0"/>
              <a:t>, </a:t>
            </a:r>
            <a:r>
              <a:rPr lang="tr-TR" dirty="0" err="1"/>
              <a:t>sometimes</a:t>
            </a:r>
            <a:r>
              <a:rPr lang="tr-TR" dirty="0"/>
              <a:t> </a:t>
            </a:r>
            <a:r>
              <a:rPr lang="tr-TR" dirty="0" err="1"/>
              <a:t>you</a:t>
            </a:r>
            <a:r>
              <a:rPr lang="tr-TR" dirty="0"/>
              <a:t> </a:t>
            </a:r>
            <a:r>
              <a:rPr lang="tr-TR" dirty="0" err="1"/>
              <a:t>are</a:t>
            </a:r>
            <a:r>
              <a:rPr lang="tr-TR" dirty="0"/>
              <a:t> </a:t>
            </a:r>
            <a:r>
              <a:rPr lang="tr-TR" dirty="0" err="1"/>
              <a:t>able</a:t>
            </a:r>
            <a:r>
              <a:rPr lang="tr-TR" dirty="0"/>
              <a:t> to </a:t>
            </a:r>
            <a:r>
              <a:rPr lang="tr-TR" dirty="0" err="1"/>
              <a:t>handle</a:t>
            </a:r>
            <a:r>
              <a:rPr lang="tr-TR" dirty="0"/>
              <a:t> </a:t>
            </a:r>
            <a:r>
              <a:rPr lang="tr-TR" dirty="0" err="1"/>
              <a:t>with</a:t>
            </a:r>
            <a:r>
              <a:rPr lang="tr-TR" dirty="0"/>
              <a:t> </a:t>
            </a:r>
            <a:r>
              <a:rPr lang="tr-TR" dirty="0" err="1"/>
              <a:t>your</a:t>
            </a:r>
            <a:r>
              <a:rPr lang="tr-TR" dirty="0"/>
              <a:t> </a:t>
            </a:r>
            <a:r>
              <a:rPr lang="tr-TR" dirty="0" err="1"/>
              <a:t>teammates</a:t>
            </a:r>
            <a:r>
              <a:rPr lang="tr-TR" dirty="0"/>
              <a:t>, or </a:t>
            </a:r>
            <a:r>
              <a:rPr lang="tr-TR" dirty="0" err="1"/>
              <a:t>sometimes</a:t>
            </a:r>
            <a:r>
              <a:rPr lang="tr-TR" dirty="0"/>
              <a:t> </a:t>
            </a:r>
            <a:r>
              <a:rPr lang="tr-TR" dirty="0" err="1"/>
              <a:t>you</a:t>
            </a:r>
            <a:r>
              <a:rPr lang="tr-TR" dirty="0"/>
              <a:t> </a:t>
            </a:r>
            <a:r>
              <a:rPr lang="tr-TR" dirty="0" err="1"/>
              <a:t>solve</a:t>
            </a:r>
            <a:r>
              <a:rPr lang="tr-TR" dirty="0"/>
              <a:t> </a:t>
            </a:r>
            <a:r>
              <a:rPr lang="tr-TR" dirty="0" err="1"/>
              <a:t>them</a:t>
            </a:r>
            <a:r>
              <a:rPr lang="tr-TR" dirty="0"/>
              <a:t> </a:t>
            </a:r>
            <a:r>
              <a:rPr lang="tr-TR" dirty="0" err="1"/>
              <a:t>by</a:t>
            </a:r>
            <a:r>
              <a:rPr lang="tr-TR" dirty="0"/>
              <a:t> </a:t>
            </a:r>
            <a:r>
              <a:rPr lang="tr-TR" dirty="0" err="1"/>
              <a:t>yourself</a:t>
            </a:r>
            <a:r>
              <a:rPr lang="tr-TR" dirty="0"/>
              <a:t> </a:t>
            </a:r>
            <a:r>
              <a:rPr lang="tr-TR" dirty="0" err="1"/>
              <a:t>and</a:t>
            </a:r>
            <a:r>
              <a:rPr lang="tr-TR" dirty="0"/>
              <a:t> </a:t>
            </a:r>
            <a:r>
              <a:rPr lang="tr-TR" dirty="0" err="1"/>
              <a:t>help</a:t>
            </a:r>
            <a:r>
              <a:rPr lang="tr-TR" dirty="0"/>
              <a:t> </a:t>
            </a:r>
            <a:r>
              <a:rPr lang="tr-TR" dirty="0" err="1"/>
              <a:t>another</a:t>
            </a:r>
            <a:r>
              <a:rPr lang="tr-TR" dirty="0"/>
              <a:t> </a:t>
            </a:r>
            <a:r>
              <a:rPr lang="tr-TR" dirty="0" err="1"/>
              <a:t>fellow</a:t>
            </a:r>
            <a:r>
              <a:rPr lang="tr-TR" dirty="0"/>
              <a:t>. The </a:t>
            </a:r>
            <a:r>
              <a:rPr lang="tr-TR" dirty="0" err="1"/>
              <a:t>first</a:t>
            </a:r>
            <a:r>
              <a:rPr lang="tr-TR" dirty="0"/>
              <a:t> </a:t>
            </a:r>
            <a:r>
              <a:rPr lang="tr-TR" dirty="0" err="1"/>
              <a:t>thing</a:t>
            </a:r>
            <a:r>
              <a:rPr lang="tr-TR" dirty="0"/>
              <a:t> </a:t>
            </a:r>
            <a:r>
              <a:rPr lang="tr-TR" dirty="0" err="1"/>
              <a:t>that</a:t>
            </a:r>
            <a:r>
              <a:rPr lang="tr-TR" dirty="0"/>
              <a:t> I </a:t>
            </a:r>
            <a:r>
              <a:rPr lang="tr-TR" dirty="0" err="1"/>
              <a:t>want</a:t>
            </a:r>
            <a:r>
              <a:rPr lang="tr-TR" dirty="0"/>
              <a:t> to say, </a:t>
            </a:r>
            <a:r>
              <a:rPr lang="tr-TR" dirty="0" err="1"/>
              <a:t>please</a:t>
            </a:r>
            <a:r>
              <a:rPr lang="tr-TR" dirty="0"/>
              <a:t> </a:t>
            </a:r>
            <a:r>
              <a:rPr lang="tr-TR" dirty="0" err="1"/>
              <a:t>push</a:t>
            </a:r>
            <a:r>
              <a:rPr lang="tr-TR" dirty="0"/>
              <a:t> </a:t>
            </a:r>
            <a:r>
              <a:rPr lang="tr-TR" dirty="0" err="1"/>
              <a:t>yourself</a:t>
            </a:r>
            <a:r>
              <a:rPr lang="tr-TR" dirty="0"/>
              <a:t>, </a:t>
            </a:r>
            <a:r>
              <a:rPr lang="tr-TR" dirty="0" err="1"/>
              <a:t>while</a:t>
            </a:r>
            <a:r>
              <a:rPr lang="tr-TR" dirty="0"/>
              <a:t> </a:t>
            </a:r>
            <a:r>
              <a:rPr lang="tr-TR" dirty="0" err="1"/>
              <a:t>solving</a:t>
            </a:r>
            <a:r>
              <a:rPr lang="tr-TR" dirty="0"/>
              <a:t> </a:t>
            </a:r>
            <a:r>
              <a:rPr lang="tr-TR" dirty="0" err="1"/>
              <a:t>projects</a:t>
            </a:r>
            <a:r>
              <a:rPr lang="tr-TR" dirty="0"/>
              <a:t>. </a:t>
            </a:r>
            <a:r>
              <a:rPr lang="tr-TR" dirty="0" err="1"/>
              <a:t>Keep</a:t>
            </a:r>
            <a:r>
              <a:rPr lang="tr-TR" dirty="0"/>
              <a:t> </a:t>
            </a:r>
            <a:r>
              <a:rPr lang="tr-TR" dirty="0" err="1"/>
              <a:t>digging</a:t>
            </a:r>
            <a:r>
              <a:rPr lang="tr-TR" dirty="0"/>
              <a:t> </a:t>
            </a:r>
            <a:r>
              <a:rPr lang="tr-TR" dirty="0" err="1"/>
              <a:t>and</a:t>
            </a:r>
            <a:r>
              <a:rPr lang="tr-TR" dirty="0"/>
              <a:t> </a:t>
            </a:r>
            <a:r>
              <a:rPr lang="tr-TR" dirty="0" err="1"/>
              <a:t>don’t</a:t>
            </a:r>
            <a:r>
              <a:rPr lang="tr-TR" dirty="0"/>
              <a:t> </a:t>
            </a:r>
            <a:r>
              <a:rPr lang="tr-TR" dirty="0" err="1"/>
              <a:t>give</a:t>
            </a:r>
            <a:r>
              <a:rPr lang="tr-TR" dirty="0"/>
              <a:t> </a:t>
            </a:r>
            <a:r>
              <a:rPr lang="tr-TR" dirty="0" err="1"/>
              <a:t>up</a:t>
            </a:r>
            <a:r>
              <a:rPr lang="tr-TR" dirty="0"/>
              <a:t>. The </a:t>
            </a:r>
            <a:r>
              <a:rPr lang="tr-TR" dirty="0" err="1"/>
              <a:t>second</a:t>
            </a:r>
            <a:r>
              <a:rPr lang="tr-TR" dirty="0"/>
              <a:t> </a:t>
            </a:r>
            <a:r>
              <a:rPr lang="tr-TR" dirty="0" err="1"/>
              <a:t>thing</a:t>
            </a:r>
            <a:r>
              <a:rPr lang="tr-TR" dirty="0"/>
              <a:t> is </a:t>
            </a:r>
            <a:r>
              <a:rPr lang="tr-TR" dirty="0" err="1"/>
              <a:t>please</a:t>
            </a:r>
            <a:r>
              <a:rPr lang="tr-TR" dirty="0"/>
              <a:t> </a:t>
            </a:r>
            <a:r>
              <a:rPr lang="tr-TR" dirty="0" err="1"/>
              <a:t>open</a:t>
            </a:r>
            <a:r>
              <a:rPr lang="tr-TR" dirty="0"/>
              <a:t> to </a:t>
            </a:r>
            <a:r>
              <a:rPr lang="tr-TR" dirty="0" err="1"/>
              <a:t>share</a:t>
            </a:r>
            <a:r>
              <a:rPr lang="tr-TR" dirty="0"/>
              <a:t> </a:t>
            </a:r>
            <a:r>
              <a:rPr lang="tr-TR" dirty="0" err="1"/>
              <a:t>your</a:t>
            </a:r>
            <a:r>
              <a:rPr lang="tr-TR" dirty="0"/>
              <a:t> </a:t>
            </a:r>
            <a:r>
              <a:rPr lang="tr-TR" dirty="0" err="1"/>
              <a:t>knowledge</a:t>
            </a:r>
            <a:r>
              <a:rPr lang="tr-TR" dirty="0"/>
              <a:t>. As </a:t>
            </a:r>
            <a:r>
              <a:rPr lang="tr-TR" dirty="0" err="1"/>
              <a:t>long</a:t>
            </a:r>
            <a:r>
              <a:rPr lang="tr-TR" dirty="0"/>
              <a:t> as </a:t>
            </a:r>
            <a:r>
              <a:rPr lang="tr-TR" dirty="0" err="1"/>
              <a:t>you</a:t>
            </a:r>
            <a:r>
              <a:rPr lang="tr-TR" dirty="0"/>
              <a:t> </a:t>
            </a:r>
            <a:r>
              <a:rPr lang="tr-TR" dirty="0" err="1"/>
              <a:t>share</a:t>
            </a:r>
            <a:r>
              <a:rPr lang="tr-TR" dirty="0"/>
              <a:t> </a:t>
            </a:r>
            <a:r>
              <a:rPr lang="tr-TR" dirty="0" err="1"/>
              <a:t>your</a:t>
            </a:r>
            <a:r>
              <a:rPr lang="tr-TR" dirty="0"/>
              <a:t> </a:t>
            </a:r>
            <a:r>
              <a:rPr lang="tr-TR" dirty="0" err="1"/>
              <a:t>knowledge</a:t>
            </a:r>
            <a:r>
              <a:rPr lang="tr-TR" dirty="0"/>
              <a:t>, not </a:t>
            </a:r>
            <a:r>
              <a:rPr lang="tr-TR" dirty="0" err="1"/>
              <a:t>only</a:t>
            </a:r>
            <a:r>
              <a:rPr lang="tr-TR" dirty="0"/>
              <a:t> </a:t>
            </a:r>
            <a:r>
              <a:rPr lang="tr-TR" dirty="0" err="1"/>
              <a:t>you</a:t>
            </a:r>
            <a:r>
              <a:rPr lang="tr-TR" dirty="0"/>
              <a:t> can </a:t>
            </a:r>
            <a:r>
              <a:rPr lang="tr-TR" dirty="0" err="1"/>
              <a:t>repeat</a:t>
            </a:r>
            <a:r>
              <a:rPr lang="tr-TR" dirty="0"/>
              <a:t> it </a:t>
            </a:r>
            <a:r>
              <a:rPr lang="tr-TR" dirty="0" err="1"/>
              <a:t>again</a:t>
            </a:r>
            <a:r>
              <a:rPr lang="tr-TR" dirty="0"/>
              <a:t>, but </a:t>
            </a:r>
            <a:r>
              <a:rPr lang="tr-TR" dirty="0" err="1"/>
              <a:t>anyone</a:t>
            </a:r>
            <a:r>
              <a:rPr lang="tr-TR" dirty="0"/>
              <a:t> else can </a:t>
            </a:r>
            <a:r>
              <a:rPr lang="tr-TR" dirty="0" err="1"/>
              <a:t>learn</a:t>
            </a:r>
            <a:r>
              <a:rPr lang="tr-TR" dirty="0"/>
              <a:t> </a:t>
            </a:r>
            <a:r>
              <a:rPr lang="tr-TR" dirty="0" err="1"/>
              <a:t>you</a:t>
            </a:r>
            <a:r>
              <a:rPr lang="tr-TR" dirty="0"/>
              <a:t> </a:t>
            </a:r>
            <a:r>
              <a:rPr lang="tr-TR" dirty="0" err="1"/>
              <a:t>useful</a:t>
            </a:r>
            <a:r>
              <a:rPr lang="tr-TR" dirty="0"/>
              <a:t> </a:t>
            </a:r>
            <a:r>
              <a:rPr lang="tr-TR" dirty="0" err="1"/>
              <a:t>info</a:t>
            </a:r>
            <a:r>
              <a:rPr lang="tr-TR" dirty="0"/>
              <a:t>. </a:t>
            </a:r>
            <a:r>
              <a:rPr lang="tr-TR" dirty="0" err="1"/>
              <a:t>If</a:t>
            </a:r>
            <a:r>
              <a:rPr lang="tr-TR" dirty="0"/>
              <a:t> </a:t>
            </a:r>
            <a:r>
              <a:rPr lang="tr-TR" dirty="0" err="1"/>
              <a:t>you</a:t>
            </a:r>
            <a:r>
              <a:rPr lang="tr-TR" dirty="0"/>
              <a:t> </a:t>
            </a:r>
            <a:r>
              <a:rPr lang="tr-TR" dirty="0" err="1"/>
              <a:t>explain</a:t>
            </a:r>
            <a:r>
              <a:rPr lang="tr-TR" dirty="0"/>
              <a:t> </a:t>
            </a:r>
            <a:r>
              <a:rPr lang="tr-TR" dirty="0" err="1"/>
              <a:t>your</a:t>
            </a:r>
            <a:r>
              <a:rPr lang="tr-TR" dirty="0"/>
              <a:t> </a:t>
            </a:r>
            <a:r>
              <a:rPr lang="tr-TR" dirty="0" err="1"/>
              <a:t>knowledge</a:t>
            </a:r>
            <a:r>
              <a:rPr lang="tr-TR" dirty="0"/>
              <a:t> to </a:t>
            </a:r>
            <a:r>
              <a:rPr lang="tr-TR" dirty="0" err="1"/>
              <a:t>another</a:t>
            </a:r>
            <a:r>
              <a:rPr lang="tr-TR" dirty="0"/>
              <a:t> </a:t>
            </a:r>
            <a:r>
              <a:rPr lang="tr-TR" dirty="0" err="1"/>
              <a:t>fellow</a:t>
            </a:r>
            <a:r>
              <a:rPr lang="tr-TR" dirty="0"/>
              <a:t>, </a:t>
            </a:r>
            <a:r>
              <a:rPr lang="tr-TR" dirty="0" err="1"/>
              <a:t>from</a:t>
            </a:r>
            <a:r>
              <a:rPr lang="tr-TR" dirty="0"/>
              <a:t> </a:t>
            </a:r>
            <a:r>
              <a:rPr lang="tr-TR" dirty="0" err="1"/>
              <a:t>that</a:t>
            </a:r>
            <a:r>
              <a:rPr lang="tr-TR" dirty="0"/>
              <a:t> moment, </a:t>
            </a:r>
            <a:r>
              <a:rPr lang="tr-TR" dirty="0" err="1"/>
              <a:t>you</a:t>
            </a:r>
            <a:r>
              <a:rPr lang="tr-TR" dirty="0"/>
              <a:t> </a:t>
            </a:r>
            <a:r>
              <a:rPr lang="tr-TR" dirty="0" err="1"/>
              <a:t>literally</a:t>
            </a:r>
            <a:r>
              <a:rPr lang="tr-TR" dirty="0"/>
              <a:t> </a:t>
            </a:r>
            <a:r>
              <a:rPr lang="tr-TR" dirty="0" err="1"/>
              <a:t>belong</a:t>
            </a:r>
            <a:r>
              <a:rPr lang="tr-TR" dirty="0"/>
              <a:t> </a:t>
            </a:r>
            <a:r>
              <a:rPr lang="tr-TR" dirty="0" err="1"/>
              <a:t>that</a:t>
            </a:r>
            <a:r>
              <a:rPr lang="tr-TR" dirty="0"/>
              <a:t> </a:t>
            </a:r>
            <a:r>
              <a:rPr lang="tr-TR" dirty="0" err="1"/>
              <a:t>one</a:t>
            </a:r>
            <a:r>
              <a:rPr lang="tr-TR" dirty="0"/>
              <a:t> </a:t>
            </a:r>
            <a:r>
              <a:rPr lang="tr-TR" dirty="0" err="1"/>
              <a:t>and</a:t>
            </a:r>
            <a:r>
              <a:rPr lang="tr-TR" dirty="0"/>
              <a:t> </a:t>
            </a:r>
            <a:r>
              <a:rPr lang="tr-TR" dirty="0" err="1"/>
              <a:t>definetely</a:t>
            </a:r>
            <a:r>
              <a:rPr lang="tr-TR" dirty="0"/>
              <a:t> nail </a:t>
            </a:r>
            <a:r>
              <a:rPr lang="tr-TR" dirty="0" err="1"/>
              <a:t>them</a:t>
            </a:r>
            <a:r>
              <a:rPr lang="tr-TR" dirty="0"/>
              <a:t> </a:t>
            </a:r>
            <a:r>
              <a:rPr lang="tr-TR" dirty="0" err="1"/>
              <a:t>into</a:t>
            </a:r>
            <a:r>
              <a:rPr lang="tr-TR" dirty="0"/>
              <a:t> </a:t>
            </a:r>
            <a:r>
              <a:rPr lang="tr-TR" dirty="0" err="1"/>
              <a:t>your</a:t>
            </a:r>
            <a:r>
              <a:rPr lang="tr-TR" dirty="0"/>
              <a:t> </a:t>
            </a:r>
            <a:r>
              <a:rPr lang="tr-TR" dirty="0" err="1"/>
              <a:t>brain</a:t>
            </a:r>
            <a:r>
              <a:rPr lang="tr-TR" dirty="0"/>
              <a:t>. </a:t>
            </a:r>
            <a:r>
              <a:rPr lang="tr-TR" dirty="0" err="1"/>
              <a:t>Let</a:t>
            </a:r>
            <a:r>
              <a:rPr lang="tr-TR" dirty="0"/>
              <a:t> me </a:t>
            </a:r>
            <a:r>
              <a:rPr lang="tr-TR" dirty="0" err="1"/>
              <a:t>go</a:t>
            </a:r>
            <a:r>
              <a:rPr lang="tr-TR" dirty="0"/>
              <a:t> </a:t>
            </a:r>
            <a:r>
              <a:rPr lang="tr-TR" dirty="0" err="1"/>
              <a:t>over</a:t>
            </a:r>
            <a:r>
              <a:rPr lang="tr-TR" dirty="0"/>
              <a:t>, </a:t>
            </a:r>
            <a:r>
              <a:rPr lang="tr-TR" dirty="0" err="1"/>
              <a:t>two</a:t>
            </a:r>
            <a:r>
              <a:rPr lang="tr-TR" dirty="0"/>
              <a:t> </a:t>
            </a:r>
            <a:r>
              <a:rPr lang="tr-TR" dirty="0" err="1"/>
              <a:t>things</a:t>
            </a:r>
            <a:r>
              <a:rPr lang="tr-TR" dirty="0"/>
              <a:t> </a:t>
            </a:r>
            <a:r>
              <a:rPr lang="tr-TR" dirty="0" err="1"/>
              <a:t>are</a:t>
            </a:r>
            <a:r>
              <a:rPr lang="tr-TR" dirty="0"/>
              <a:t> </a:t>
            </a:r>
            <a:r>
              <a:rPr lang="tr-TR" dirty="0" err="1"/>
              <a:t>important</a:t>
            </a:r>
            <a:r>
              <a:rPr lang="tr-TR" dirty="0"/>
              <a:t>, </a:t>
            </a:r>
            <a:r>
              <a:rPr lang="tr-TR" dirty="0" err="1"/>
              <a:t>please</a:t>
            </a:r>
            <a:r>
              <a:rPr lang="tr-TR" dirty="0"/>
              <a:t> </a:t>
            </a:r>
            <a:r>
              <a:rPr lang="tr-TR" dirty="0" err="1"/>
              <a:t>keep</a:t>
            </a:r>
            <a:r>
              <a:rPr lang="tr-TR" dirty="0"/>
              <a:t> </a:t>
            </a:r>
            <a:r>
              <a:rPr lang="tr-TR" dirty="0" err="1"/>
              <a:t>eagerly</a:t>
            </a:r>
            <a:r>
              <a:rPr lang="tr-TR" dirty="0"/>
              <a:t> </a:t>
            </a:r>
            <a:r>
              <a:rPr lang="tr-TR" dirty="0" err="1"/>
              <a:t>digging</a:t>
            </a:r>
            <a:r>
              <a:rPr lang="tr-TR" dirty="0"/>
              <a:t> </a:t>
            </a:r>
            <a:r>
              <a:rPr lang="tr-TR" dirty="0" err="1"/>
              <a:t>up</a:t>
            </a:r>
            <a:r>
              <a:rPr lang="tr-TR" dirty="0"/>
              <a:t>, </a:t>
            </a:r>
            <a:r>
              <a:rPr lang="tr-TR" dirty="0" err="1"/>
              <a:t>please</a:t>
            </a:r>
            <a:r>
              <a:rPr lang="tr-TR" dirty="0"/>
              <a:t> </a:t>
            </a:r>
            <a:r>
              <a:rPr lang="tr-TR" dirty="0" err="1"/>
              <a:t>open</a:t>
            </a:r>
            <a:r>
              <a:rPr lang="tr-TR" dirty="0"/>
              <a:t> to </a:t>
            </a:r>
            <a:r>
              <a:rPr lang="tr-TR" dirty="0" err="1"/>
              <a:t>share</a:t>
            </a:r>
            <a:r>
              <a:rPr lang="tr-TR" dirty="0"/>
              <a:t>  </a:t>
            </a:r>
            <a:r>
              <a:rPr lang="tr-TR" dirty="0" err="1"/>
              <a:t>your</a:t>
            </a:r>
            <a:r>
              <a:rPr lang="tr-TR" dirty="0"/>
              <a:t> </a:t>
            </a:r>
            <a:r>
              <a:rPr lang="tr-TR" dirty="0" err="1"/>
              <a:t>knowledge</a:t>
            </a:r>
            <a:r>
              <a:rPr lang="tr-TR" dirty="0"/>
              <a:t> </a:t>
            </a:r>
            <a:r>
              <a:rPr lang="tr-TR" dirty="0" err="1"/>
              <a:t>anyone</a:t>
            </a:r>
            <a:r>
              <a:rPr lang="tr-TR" dirty="0"/>
              <a:t> else. May be </a:t>
            </a:r>
            <a:r>
              <a:rPr lang="tr-TR" dirty="0" err="1"/>
              <a:t>these</a:t>
            </a:r>
            <a:r>
              <a:rPr lang="tr-TR" dirty="0"/>
              <a:t> </a:t>
            </a:r>
            <a:r>
              <a:rPr lang="tr-TR" dirty="0" err="1"/>
              <a:t>are</a:t>
            </a:r>
            <a:r>
              <a:rPr lang="tr-TR" dirty="0"/>
              <a:t> </a:t>
            </a:r>
            <a:r>
              <a:rPr lang="tr-TR" dirty="0" err="1"/>
              <a:t>going</a:t>
            </a:r>
            <a:r>
              <a:rPr lang="tr-TR" dirty="0"/>
              <a:t> to be </a:t>
            </a:r>
            <a:r>
              <a:rPr lang="tr-TR" dirty="0" err="1"/>
              <a:t>our</a:t>
            </a:r>
            <a:r>
              <a:rPr lang="tr-TR" dirty="0"/>
              <a:t> motto. </a:t>
            </a: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tr-TR" dirty="0"/>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tr-TR" dirty="0" err="1"/>
              <a:t>All</a:t>
            </a:r>
            <a:r>
              <a:rPr lang="tr-TR" dirty="0"/>
              <a:t> in </a:t>
            </a:r>
            <a:r>
              <a:rPr lang="tr-TR" dirty="0" err="1"/>
              <a:t>all</a:t>
            </a:r>
            <a:r>
              <a:rPr lang="tr-TR" dirty="0"/>
              <a:t>, </a:t>
            </a:r>
            <a:r>
              <a:rPr lang="tr-TR" dirty="0" err="1"/>
              <a:t>don’t</a:t>
            </a:r>
            <a:r>
              <a:rPr lang="tr-TR" dirty="0"/>
              <a:t> </a:t>
            </a:r>
            <a:r>
              <a:rPr lang="tr-TR" dirty="0" err="1"/>
              <a:t>worry</a:t>
            </a:r>
            <a:r>
              <a:rPr lang="tr-TR" dirty="0"/>
              <a:t>, </a:t>
            </a:r>
            <a:r>
              <a:rPr lang="tr-TR" dirty="0" err="1"/>
              <a:t>this</a:t>
            </a:r>
            <a:r>
              <a:rPr lang="tr-TR" dirty="0"/>
              <a:t> is </a:t>
            </a:r>
            <a:r>
              <a:rPr lang="tr-TR" dirty="0" err="1"/>
              <a:t>just</a:t>
            </a:r>
            <a:r>
              <a:rPr lang="tr-TR" dirty="0"/>
              <a:t> a </a:t>
            </a:r>
            <a:r>
              <a:rPr lang="tr-TR" dirty="0" err="1"/>
              <a:t>learning</a:t>
            </a:r>
            <a:r>
              <a:rPr lang="tr-TR" dirty="0"/>
              <a:t> </a:t>
            </a:r>
            <a:r>
              <a:rPr lang="tr-TR" dirty="0" err="1"/>
              <a:t>process</a:t>
            </a:r>
            <a:r>
              <a:rPr lang="tr-TR" dirty="0"/>
              <a:t>. </a:t>
            </a:r>
            <a:r>
              <a:rPr lang="tr-TR" dirty="0" err="1"/>
              <a:t>When</a:t>
            </a:r>
            <a:r>
              <a:rPr lang="tr-TR" dirty="0"/>
              <a:t> </a:t>
            </a:r>
            <a:r>
              <a:rPr lang="tr-TR" dirty="0" err="1"/>
              <a:t>we</a:t>
            </a:r>
            <a:r>
              <a:rPr lang="tr-TR" dirty="0"/>
              <a:t> </a:t>
            </a:r>
            <a:r>
              <a:rPr lang="tr-TR" dirty="0" err="1"/>
              <a:t>give</a:t>
            </a:r>
            <a:r>
              <a:rPr lang="tr-TR" dirty="0"/>
              <a:t> a Project a </a:t>
            </a:r>
            <a:r>
              <a:rPr lang="tr-TR" dirty="0" err="1"/>
              <a:t>couple</a:t>
            </a:r>
            <a:r>
              <a:rPr lang="tr-TR" dirty="0"/>
              <a:t> of </a:t>
            </a:r>
            <a:r>
              <a:rPr lang="tr-TR" dirty="0" err="1"/>
              <a:t>weeks</a:t>
            </a:r>
            <a:r>
              <a:rPr lang="tr-TR" dirty="0"/>
              <a:t> </a:t>
            </a:r>
            <a:r>
              <a:rPr lang="tr-TR" dirty="0" err="1"/>
              <a:t>later</a:t>
            </a:r>
            <a:r>
              <a:rPr lang="tr-TR" dirty="0"/>
              <a:t>, </a:t>
            </a:r>
            <a:r>
              <a:rPr lang="tr-TR" dirty="0" err="1"/>
              <a:t>we</a:t>
            </a:r>
            <a:r>
              <a:rPr lang="tr-TR" dirty="0"/>
              <a:t> </a:t>
            </a:r>
            <a:r>
              <a:rPr lang="tr-TR" dirty="0" err="1"/>
              <a:t>are</a:t>
            </a:r>
            <a:r>
              <a:rPr lang="tr-TR" dirty="0"/>
              <a:t> </a:t>
            </a:r>
            <a:r>
              <a:rPr lang="tr-TR" dirty="0" err="1"/>
              <a:t>going</a:t>
            </a:r>
            <a:r>
              <a:rPr lang="tr-TR" dirty="0"/>
              <a:t> to </a:t>
            </a:r>
            <a:r>
              <a:rPr lang="tr-TR" dirty="0" err="1"/>
              <a:t>solve</a:t>
            </a:r>
            <a:r>
              <a:rPr lang="tr-TR" dirty="0"/>
              <a:t> </a:t>
            </a:r>
            <a:r>
              <a:rPr lang="tr-TR" dirty="0" err="1"/>
              <a:t>that</a:t>
            </a:r>
            <a:r>
              <a:rPr lang="tr-TR" dirty="0"/>
              <a:t> Project </a:t>
            </a:r>
            <a:r>
              <a:rPr lang="tr-TR" dirty="0" err="1"/>
              <a:t>together</a:t>
            </a:r>
            <a:r>
              <a:rPr lang="tr-TR" dirty="0"/>
              <a:t> </a:t>
            </a:r>
            <a:r>
              <a:rPr lang="tr-TR" dirty="0" err="1"/>
              <a:t>after</a:t>
            </a:r>
            <a:r>
              <a:rPr lang="tr-TR" dirty="0"/>
              <a:t> a </a:t>
            </a:r>
            <a:r>
              <a:rPr lang="tr-TR" dirty="0" err="1"/>
              <a:t>week</a:t>
            </a:r>
            <a:r>
              <a:rPr lang="tr-TR" dirty="0"/>
              <a:t> </a:t>
            </a:r>
            <a:r>
              <a:rPr lang="tr-TR" dirty="0" err="1"/>
              <a:t>later</a:t>
            </a:r>
            <a:r>
              <a:rPr lang="tr-TR" dirty="0"/>
              <a:t>. </a:t>
            </a:r>
            <a:r>
              <a:rPr lang="tr-TR" dirty="0" err="1"/>
              <a:t>We</a:t>
            </a:r>
            <a:r>
              <a:rPr lang="tr-TR" dirty="0"/>
              <a:t> </a:t>
            </a:r>
            <a:r>
              <a:rPr lang="tr-TR" dirty="0" err="1"/>
              <a:t>just</a:t>
            </a:r>
            <a:r>
              <a:rPr lang="tr-TR" dirty="0"/>
              <a:t> </a:t>
            </a:r>
            <a:r>
              <a:rPr lang="tr-TR" dirty="0" err="1"/>
              <a:t>want</a:t>
            </a:r>
            <a:r>
              <a:rPr lang="tr-TR" dirty="0"/>
              <a:t> </a:t>
            </a:r>
            <a:r>
              <a:rPr lang="tr-TR" dirty="0" err="1"/>
              <a:t>you</a:t>
            </a:r>
            <a:r>
              <a:rPr lang="tr-TR" dirty="0"/>
              <a:t> to </a:t>
            </a:r>
            <a:r>
              <a:rPr lang="tr-TR" dirty="0" err="1"/>
              <a:t>get</a:t>
            </a:r>
            <a:r>
              <a:rPr lang="tr-TR" dirty="0"/>
              <a:t> </a:t>
            </a:r>
            <a:r>
              <a:rPr lang="tr-TR" dirty="0" err="1"/>
              <a:t>your</a:t>
            </a:r>
            <a:r>
              <a:rPr lang="tr-TR" dirty="0"/>
              <a:t> </a:t>
            </a:r>
            <a:r>
              <a:rPr lang="tr-TR" dirty="0" err="1"/>
              <a:t>hands</a:t>
            </a:r>
            <a:r>
              <a:rPr lang="tr-TR" dirty="0"/>
              <a:t> </a:t>
            </a:r>
            <a:r>
              <a:rPr lang="tr-TR" dirty="0" err="1"/>
              <a:t>dirty</a:t>
            </a:r>
            <a:r>
              <a:rPr lang="tr-TR" dirty="0"/>
              <a:t> </a:t>
            </a:r>
            <a:r>
              <a:rPr lang="tr-TR" dirty="0" err="1"/>
              <a:t>and</a:t>
            </a:r>
            <a:r>
              <a:rPr lang="tr-TR" dirty="0"/>
              <a:t> </a:t>
            </a:r>
            <a:r>
              <a:rPr lang="tr-TR" dirty="0" err="1"/>
              <a:t>try</a:t>
            </a:r>
            <a:r>
              <a:rPr lang="tr-TR" dirty="0"/>
              <a:t> to </a:t>
            </a:r>
            <a:r>
              <a:rPr lang="tr-TR" dirty="0" err="1"/>
              <a:t>overcome</a:t>
            </a:r>
            <a:r>
              <a:rPr lang="tr-TR" dirty="0"/>
              <a:t> </a:t>
            </a:r>
            <a:r>
              <a:rPr lang="tr-TR" dirty="0" err="1"/>
              <a:t>projects</a:t>
            </a:r>
            <a:r>
              <a:rPr lang="tr-TR" dirty="0"/>
              <a:t>. </a:t>
            </a: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tr-TR" dirty="0"/>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tr-TR" dirty="0"/>
              <a:t>The main </a:t>
            </a:r>
            <a:r>
              <a:rPr lang="tr-TR" dirty="0" err="1"/>
              <a:t>aims</a:t>
            </a:r>
            <a:r>
              <a:rPr lang="tr-TR" dirty="0"/>
              <a:t> of </a:t>
            </a:r>
            <a:r>
              <a:rPr lang="tr-TR" dirty="0" err="1"/>
              <a:t>this</a:t>
            </a:r>
            <a:r>
              <a:rPr lang="tr-TR" dirty="0"/>
              <a:t> </a:t>
            </a:r>
            <a:r>
              <a:rPr lang="tr-TR" dirty="0" err="1"/>
              <a:t>class</a:t>
            </a:r>
            <a:r>
              <a:rPr lang="tr-TR" dirty="0"/>
              <a:t> to </a:t>
            </a:r>
            <a:r>
              <a:rPr lang="tr-TR" dirty="0" err="1"/>
              <a:t>build</a:t>
            </a:r>
            <a:r>
              <a:rPr lang="tr-TR" dirty="0"/>
              <a:t> </a:t>
            </a:r>
            <a:r>
              <a:rPr lang="tr-TR" dirty="0" err="1"/>
              <a:t>your</a:t>
            </a:r>
            <a:r>
              <a:rPr lang="tr-TR" dirty="0"/>
              <a:t> </a:t>
            </a:r>
            <a:r>
              <a:rPr lang="tr-TR" dirty="0" err="1"/>
              <a:t>impressive</a:t>
            </a:r>
            <a:r>
              <a:rPr lang="tr-TR" dirty="0"/>
              <a:t> </a:t>
            </a:r>
            <a:r>
              <a:rPr lang="tr-TR" dirty="0" err="1"/>
              <a:t>Github</a:t>
            </a:r>
            <a:r>
              <a:rPr lang="tr-TR" dirty="0"/>
              <a:t> repo </a:t>
            </a:r>
            <a:r>
              <a:rPr lang="tr-TR" dirty="0" err="1"/>
              <a:t>and</a:t>
            </a:r>
            <a:r>
              <a:rPr lang="tr-TR" dirty="0"/>
              <a:t> </a:t>
            </a:r>
            <a:r>
              <a:rPr lang="tr-TR" dirty="0" err="1"/>
              <a:t>show</a:t>
            </a:r>
            <a:r>
              <a:rPr lang="tr-TR" dirty="0"/>
              <a:t> </a:t>
            </a:r>
            <a:r>
              <a:rPr lang="tr-TR" dirty="0" err="1"/>
              <a:t>you</a:t>
            </a:r>
            <a:r>
              <a:rPr lang="tr-TR" dirty="0"/>
              <a:t> the </a:t>
            </a:r>
            <a:r>
              <a:rPr lang="tr-TR" dirty="0" err="1"/>
              <a:t>real</a:t>
            </a:r>
            <a:r>
              <a:rPr lang="tr-TR" dirty="0"/>
              <a:t> life problem --as </a:t>
            </a:r>
            <a:r>
              <a:rPr lang="tr-TR" dirty="0" err="1"/>
              <a:t>much</a:t>
            </a:r>
            <a:r>
              <a:rPr lang="tr-TR" dirty="0"/>
              <a:t> as </a:t>
            </a:r>
            <a:r>
              <a:rPr lang="tr-TR" dirty="0" err="1"/>
              <a:t>we</a:t>
            </a:r>
            <a:r>
              <a:rPr lang="tr-TR" dirty="0"/>
              <a:t> can-- . </a:t>
            </a:r>
            <a:r>
              <a:rPr lang="tr-TR" dirty="0" err="1"/>
              <a:t>Naturally</a:t>
            </a:r>
            <a:r>
              <a:rPr lang="tr-TR" dirty="0"/>
              <a:t>, since </a:t>
            </a:r>
            <a:r>
              <a:rPr lang="tr-TR" dirty="0" err="1"/>
              <a:t>your</a:t>
            </a:r>
            <a:r>
              <a:rPr lang="tr-TR" dirty="0"/>
              <a:t> </a:t>
            </a:r>
            <a:r>
              <a:rPr lang="tr-TR" dirty="0" err="1"/>
              <a:t>knowledge</a:t>
            </a:r>
            <a:r>
              <a:rPr lang="tr-TR" dirty="0"/>
              <a:t> </a:t>
            </a:r>
            <a:r>
              <a:rPr lang="tr-TR" dirty="0" err="1"/>
              <a:t>increases</a:t>
            </a:r>
            <a:r>
              <a:rPr lang="tr-TR" dirty="0"/>
              <a:t> </a:t>
            </a:r>
            <a:r>
              <a:rPr lang="tr-TR" dirty="0" err="1"/>
              <a:t>gradually</a:t>
            </a:r>
            <a:r>
              <a:rPr lang="tr-TR" dirty="0"/>
              <a:t>, </a:t>
            </a:r>
            <a:r>
              <a:rPr lang="tr-TR" dirty="0" err="1"/>
              <a:t>we’ll</a:t>
            </a:r>
            <a:r>
              <a:rPr lang="tr-TR" dirty="0"/>
              <a:t> start </a:t>
            </a:r>
            <a:r>
              <a:rPr lang="tr-TR" dirty="0" err="1"/>
              <a:t>with</a:t>
            </a:r>
            <a:r>
              <a:rPr lang="tr-TR" dirty="0"/>
              <a:t> </a:t>
            </a:r>
            <a:r>
              <a:rPr lang="tr-TR" dirty="0" err="1"/>
              <a:t>projects</a:t>
            </a:r>
            <a:r>
              <a:rPr lang="tr-TR" dirty="0"/>
              <a:t> </a:t>
            </a:r>
            <a:r>
              <a:rPr lang="tr-TR" dirty="0" err="1"/>
              <a:t>basic</a:t>
            </a:r>
            <a:r>
              <a:rPr lang="tr-TR" dirty="0"/>
              <a:t> </a:t>
            </a:r>
            <a:r>
              <a:rPr lang="tr-TR" dirty="0" err="1"/>
              <a:t>ones</a:t>
            </a:r>
            <a:r>
              <a:rPr lang="tr-TR" dirty="0"/>
              <a:t> </a:t>
            </a:r>
            <a:r>
              <a:rPr lang="tr-TR" dirty="0" err="1"/>
              <a:t>and</a:t>
            </a:r>
            <a:r>
              <a:rPr lang="tr-TR" dirty="0"/>
              <a:t> </a:t>
            </a:r>
            <a:r>
              <a:rPr lang="tr-TR" dirty="0" err="1"/>
              <a:t>climb</a:t>
            </a:r>
            <a:r>
              <a:rPr lang="tr-TR" dirty="0"/>
              <a:t> to top </a:t>
            </a:r>
            <a:r>
              <a:rPr lang="tr-TR" dirty="0" err="1"/>
              <a:t>together</a:t>
            </a:r>
            <a:r>
              <a:rPr lang="tr-TR" dirty="0"/>
              <a:t>. </a:t>
            </a:r>
          </a:p>
          <a:p>
            <a:pPr marL="0" lvl="0" indent="0" algn="l" rtl="0">
              <a:lnSpc>
                <a:spcPct val="100000"/>
              </a:lnSpc>
              <a:spcBef>
                <a:spcPts val="0"/>
              </a:spcBef>
              <a:spcAft>
                <a:spcPts val="0"/>
              </a:spcAft>
              <a:buClr>
                <a:schemeClr val="dk1"/>
              </a:buClr>
              <a:buSzPts val="1400"/>
              <a:buFont typeface="Calibri"/>
              <a:buNone/>
            </a:pPr>
            <a:endParaRPr lang="tr-TR" dirty="0"/>
          </a:p>
          <a:p>
            <a:pPr marL="0" lvl="0" indent="0" algn="l" rtl="0">
              <a:lnSpc>
                <a:spcPct val="100000"/>
              </a:lnSpc>
              <a:spcBef>
                <a:spcPts val="0"/>
              </a:spcBef>
              <a:spcAft>
                <a:spcPts val="0"/>
              </a:spcAft>
              <a:buClr>
                <a:schemeClr val="dk1"/>
              </a:buClr>
              <a:buSzPts val="1400"/>
              <a:buFont typeface="Calibri"/>
              <a:buNone/>
            </a:pPr>
            <a:r>
              <a:rPr lang="tr-TR" dirty="0" err="1"/>
              <a:t>There</a:t>
            </a:r>
            <a:r>
              <a:rPr lang="tr-TR" dirty="0"/>
              <a:t> is </a:t>
            </a:r>
            <a:r>
              <a:rPr lang="tr-TR" dirty="0" err="1"/>
              <a:t>one</a:t>
            </a:r>
            <a:r>
              <a:rPr lang="tr-TR" dirty="0"/>
              <a:t> </a:t>
            </a:r>
            <a:r>
              <a:rPr lang="tr-TR" dirty="0" err="1"/>
              <a:t>more</a:t>
            </a:r>
            <a:r>
              <a:rPr lang="tr-TR" dirty="0"/>
              <a:t> </a:t>
            </a:r>
            <a:r>
              <a:rPr lang="tr-TR" dirty="0" err="1"/>
              <a:t>thing</a:t>
            </a:r>
            <a:r>
              <a:rPr lang="tr-TR" dirty="0"/>
              <a:t> </a:t>
            </a:r>
            <a:r>
              <a:rPr lang="tr-TR" dirty="0" err="1"/>
              <a:t>that</a:t>
            </a:r>
            <a:r>
              <a:rPr lang="tr-TR" dirty="0"/>
              <a:t> I </a:t>
            </a:r>
            <a:r>
              <a:rPr lang="tr-TR" dirty="0" err="1"/>
              <a:t>want</a:t>
            </a:r>
            <a:r>
              <a:rPr lang="tr-TR" dirty="0"/>
              <a:t> to say, </a:t>
            </a:r>
            <a:r>
              <a:rPr lang="tr-TR" dirty="0" err="1"/>
              <a:t>Taking</a:t>
            </a:r>
            <a:r>
              <a:rPr lang="tr-TR" dirty="0"/>
              <a:t> </a:t>
            </a:r>
            <a:r>
              <a:rPr lang="tr-TR" dirty="0" err="1"/>
              <a:t>reaction</a:t>
            </a:r>
            <a:r>
              <a:rPr lang="tr-TR" dirty="0"/>
              <a:t> </a:t>
            </a:r>
            <a:r>
              <a:rPr lang="tr-TR" dirty="0" err="1"/>
              <a:t>from</a:t>
            </a:r>
            <a:r>
              <a:rPr lang="tr-TR" dirty="0"/>
              <a:t> someone else is </a:t>
            </a:r>
            <a:r>
              <a:rPr lang="tr-TR" dirty="0" err="1"/>
              <a:t>going</a:t>
            </a:r>
            <a:r>
              <a:rPr lang="tr-TR" dirty="0"/>
              <a:t> to </a:t>
            </a:r>
            <a:r>
              <a:rPr lang="tr-TR" dirty="0" err="1"/>
              <a:t>increase</a:t>
            </a:r>
            <a:r>
              <a:rPr lang="tr-TR" dirty="0"/>
              <a:t> </a:t>
            </a:r>
            <a:r>
              <a:rPr lang="tr-TR" dirty="0" err="1"/>
              <a:t>our</a:t>
            </a:r>
            <a:r>
              <a:rPr lang="tr-TR" dirty="0"/>
              <a:t> </a:t>
            </a:r>
            <a:r>
              <a:rPr lang="tr-TR" dirty="0" err="1"/>
              <a:t>motivation</a:t>
            </a:r>
            <a:r>
              <a:rPr lang="tr-TR" dirty="0"/>
              <a:t>, </a:t>
            </a:r>
            <a:r>
              <a:rPr lang="tr-TR" dirty="0" err="1"/>
              <a:t>please</a:t>
            </a:r>
            <a:r>
              <a:rPr lang="tr-TR" dirty="0"/>
              <a:t>  do not </a:t>
            </a:r>
            <a:r>
              <a:rPr lang="tr-TR" dirty="0" err="1"/>
              <a:t>hesitate</a:t>
            </a:r>
            <a:r>
              <a:rPr lang="tr-TR" dirty="0"/>
              <a:t> to </a:t>
            </a:r>
            <a:r>
              <a:rPr lang="tr-TR" dirty="0" err="1"/>
              <a:t>touch</a:t>
            </a:r>
            <a:r>
              <a:rPr lang="tr-TR" dirty="0"/>
              <a:t> </a:t>
            </a:r>
            <a:r>
              <a:rPr lang="tr-TR" dirty="0" err="1"/>
              <a:t>other’s</a:t>
            </a:r>
            <a:r>
              <a:rPr lang="tr-TR" dirty="0"/>
              <a:t> </a:t>
            </a:r>
            <a:r>
              <a:rPr lang="tr-TR" dirty="0" err="1"/>
              <a:t>shoulder</a:t>
            </a:r>
            <a:r>
              <a:rPr lang="tr-TR" dirty="0"/>
              <a:t> </a:t>
            </a:r>
            <a:r>
              <a:rPr lang="tr-TR" dirty="0" err="1"/>
              <a:t>and</a:t>
            </a:r>
            <a:r>
              <a:rPr lang="tr-TR" dirty="0"/>
              <a:t> </a:t>
            </a:r>
            <a:r>
              <a:rPr lang="tr-TR" dirty="0" err="1"/>
              <a:t>give</a:t>
            </a:r>
            <a:r>
              <a:rPr lang="tr-TR" dirty="0"/>
              <a:t> </a:t>
            </a:r>
            <a:r>
              <a:rPr lang="tr-TR" dirty="0" err="1"/>
              <a:t>them</a:t>
            </a:r>
            <a:r>
              <a:rPr lang="tr-TR" dirty="0"/>
              <a:t> </a:t>
            </a:r>
            <a:r>
              <a:rPr lang="tr-TR" dirty="0" err="1"/>
              <a:t>your</a:t>
            </a:r>
            <a:r>
              <a:rPr lang="tr-TR" dirty="0"/>
              <a:t> </a:t>
            </a:r>
            <a:r>
              <a:rPr lang="tr-TR" dirty="0" err="1"/>
              <a:t>supports</a:t>
            </a:r>
            <a:r>
              <a:rPr lang="tr-TR" dirty="0"/>
              <a:t>, </a:t>
            </a:r>
            <a:r>
              <a:rPr lang="tr-TR" dirty="0" err="1"/>
              <a:t>If</a:t>
            </a:r>
            <a:r>
              <a:rPr lang="tr-TR" dirty="0"/>
              <a:t> </a:t>
            </a:r>
            <a:r>
              <a:rPr lang="tr-TR" dirty="0" err="1"/>
              <a:t>somebody</a:t>
            </a:r>
            <a:r>
              <a:rPr lang="tr-TR" dirty="0"/>
              <a:t> </a:t>
            </a:r>
            <a:r>
              <a:rPr lang="tr-TR" dirty="0" err="1"/>
              <a:t>share</a:t>
            </a:r>
            <a:r>
              <a:rPr lang="tr-TR" dirty="0"/>
              <a:t> </a:t>
            </a:r>
            <a:r>
              <a:rPr lang="tr-TR" dirty="0" err="1"/>
              <a:t>something</a:t>
            </a:r>
            <a:r>
              <a:rPr lang="tr-TR" dirty="0"/>
              <a:t> in </a:t>
            </a:r>
            <a:r>
              <a:rPr lang="tr-TR" dirty="0" err="1"/>
              <a:t>anywhere</a:t>
            </a:r>
            <a:r>
              <a:rPr lang="tr-TR" dirty="0"/>
              <a:t> on </a:t>
            </a:r>
            <a:r>
              <a:rPr lang="tr-TR" dirty="0" err="1"/>
              <a:t>slack</a:t>
            </a:r>
            <a:r>
              <a:rPr lang="tr-TR" dirty="0"/>
              <a:t>, </a:t>
            </a:r>
            <a:r>
              <a:rPr lang="tr-TR" dirty="0" err="1"/>
              <a:t>please</a:t>
            </a:r>
            <a:r>
              <a:rPr lang="tr-TR" dirty="0"/>
              <a:t> put </a:t>
            </a:r>
            <a:r>
              <a:rPr lang="tr-TR" dirty="0" err="1"/>
              <a:t>your</a:t>
            </a:r>
            <a:r>
              <a:rPr lang="tr-TR" dirty="0"/>
              <a:t> </a:t>
            </a:r>
            <a:r>
              <a:rPr lang="tr-TR" dirty="0" err="1"/>
              <a:t>emoji</a:t>
            </a:r>
            <a:r>
              <a:rPr lang="tr-TR" dirty="0"/>
              <a:t> or </a:t>
            </a:r>
            <a:r>
              <a:rPr lang="tr-TR" dirty="0" err="1"/>
              <a:t>thumbs</a:t>
            </a:r>
            <a:r>
              <a:rPr lang="tr-TR" dirty="0"/>
              <a:t> </a:t>
            </a:r>
            <a:r>
              <a:rPr lang="tr-TR" dirty="0" err="1"/>
              <a:t>up</a:t>
            </a:r>
            <a:r>
              <a:rPr lang="tr-TR" dirty="0"/>
              <a:t> </a:t>
            </a:r>
            <a:r>
              <a:rPr lang="tr-TR" dirty="0" err="1"/>
              <a:t>and</a:t>
            </a:r>
            <a:r>
              <a:rPr lang="tr-TR" dirty="0"/>
              <a:t>  </a:t>
            </a:r>
            <a:r>
              <a:rPr lang="tr-TR" dirty="0" err="1"/>
              <a:t>get</a:t>
            </a:r>
            <a:r>
              <a:rPr lang="tr-TR" dirty="0"/>
              <a:t> </a:t>
            </a:r>
            <a:r>
              <a:rPr lang="tr-TR" dirty="0" err="1"/>
              <a:t>them</a:t>
            </a:r>
            <a:r>
              <a:rPr lang="tr-TR" dirty="0"/>
              <a:t> </a:t>
            </a:r>
            <a:r>
              <a:rPr lang="tr-TR" dirty="0" err="1"/>
              <a:t>smile</a:t>
            </a:r>
            <a:r>
              <a:rPr lang="tr-TR" dirty="0"/>
              <a:t>. </a:t>
            </a:r>
          </a:p>
          <a:p>
            <a:pPr marL="0" lvl="0" indent="0" algn="l" rtl="0">
              <a:lnSpc>
                <a:spcPct val="100000"/>
              </a:lnSpc>
              <a:spcBef>
                <a:spcPts val="0"/>
              </a:spcBef>
              <a:spcAft>
                <a:spcPts val="0"/>
              </a:spcAft>
              <a:buClr>
                <a:schemeClr val="dk1"/>
              </a:buClr>
              <a:buSzPts val="1400"/>
              <a:buFont typeface="Calibri"/>
              <a:buNone/>
            </a:pPr>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baa3283e4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baa3283e4a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tr-TR" sz="1800">
                <a:latin typeface="Arial"/>
                <a:ea typeface="Arial"/>
                <a:cs typeface="Arial"/>
                <a:sym typeface="Arial"/>
              </a:rPr>
              <a:t>Why Should I Use Virtualenv?</a:t>
            </a:r>
            <a:endParaRPr sz="1800">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tr-TR" sz="1800">
                <a:latin typeface="Arial"/>
                <a:ea typeface="Arial"/>
                <a:cs typeface="Arial"/>
                <a:sym typeface="Arial"/>
              </a:rPr>
              <a:t>I can just say virtual environment sometimes saves lives. While we were teaching Python in the first lesson, we said that Python is an open source software and has a lot of libraries. Thanks to this, the versions of the libraries are constantly changing. When we uninstall or load a library, sometimes it is not compatible with each other. This can sometimes be a lot of trouble and waste a lot of our time. That's why we need an isolated spot where we can install libraries that we need. Of course these are not going to be affacted our OS system. At the end of the book, virtual environment saves our lives and you should use virtualenv. There is one more thing that I wanna say, on the other hand, we are going to use EC2, while we are working on Project and, we won’t use virtual environment with EC2. Because Ec2 is going to be virgin space and we don’t need to create isolated spot inside it. Today I am gonna show you how to set a virtual environment on your computer and how to install programs that we need. Thus, you are gonna learn how to create a virtual environment and use it.  </a:t>
            </a:r>
            <a:endParaRPr sz="1800">
              <a:latin typeface="Arial"/>
              <a:ea typeface="Arial"/>
              <a:cs typeface="Arial"/>
              <a:sym typeface="Arial"/>
            </a:endParaRPr>
          </a:p>
          <a:p>
            <a:pPr marL="0" marR="0" lvl="0" indent="0" algn="l" rtl="0">
              <a:lnSpc>
                <a:spcPct val="100000"/>
              </a:lnSpc>
              <a:spcBef>
                <a:spcPts val="0"/>
              </a:spcBef>
              <a:spcAft>
                <a:spcPts val="0"/>
              </a:spcAft>
              <a:buNone/>
            </a:pPr>
            <a:endParaRPr sz="1800">
              <a:latin typeface="Arial"/>
              <a:ea typeface="Arial"/>
              <a:cs typeface="Arial"/>
              <a:sym typeface="Arial"/>
            </a:endParaRPr>
          </a:p>
        </p:txBody>
      </p:sp>
    </p:spTree>
    <p:extLst>
      <p:ext uri="{BB962C8B-B14F-4D97-AF65-F5344CB8AC3E}">
        <p14:creationId xmlns:p14="http://schemas.microsoft.com/office/powerpoint/2010/main" val="396971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Calibri"/>
              <a:buNone/>
            </a:pPr>
            <a:r>
              <a:rPr lang="tr-TR" dirty="0" err="1"/>
              <a:t>This</a:t>
            </a:r>
            <a:r>
              <a:rPr lang="tr-TR" dirty="0"/>
              <a:t> is </a:t>
            </a:r>
            <a:r>
              <a:rPr lang="tr-TR" dirty="0" err="1"/>
              <a:t>our</a:t>
            </a:r>
            <a:r>
              <a:rPr lang="tr-TR" dirty="0"/>
              <a:t> </a:t>
            </a:r>
            <a:r>
              <a:rPr lang="tr-TR" dirty="0" err="1"/>
              <a:t>table</a:t>
            </a:r>
            <a:r>
              <a:rPr lang="tr-TR" dirty="0"/>
              <a:t> of </a:t>
            </a:r>
            <a:r>
              <a:rPr lang="tr-TR" dirty="0" err="1"/>
              <a:t>contents</a:t>
            </a:r>
            <a:r>
              <a:rPr lang="tr-TR" dirty="0"/>
              <a:t> </a:t>
            </a:r>
            <a:r>
              <a:rPr lang="tr-TR" dirty="0" err="1"/>
              <a:t>Guys</a:t>
            </a:r>
            <a:r>
              <a:rPr lang="tr-TR" dirty="0"/>
              <a:t>! At the </a:t>
            </a:r>
            <a:r>
              <a:rPr lang="tr-TR" dirty="0" err="1"/>
              <a:t>beginning</a:t>
            </a:r>
            <a:r>
              <a:rPr lang="tr-TR" dirty="0"/>
              <a:t>, </a:t>
            </a:r>
            <a:r>
              <a:rPr lang="tr-TR" dirty="0" err="1"/>
              <a:t>we’ll</a:t>
            </a:r>
            <a:r>
              <a:rPr lang="tr-TR" dirty="0"/>
              <a:t> </a:t>
            </a:r>
            <a:r>
              <a:rPr lang="tr-TR" dirty="0" err="1"/>
              <a:t>learn</a:t>
            </a:r>
            <a:r>
              <a:rPr lang="tr-TR" dirty="0"/>
              <a:t> </a:t>
            </a:r>
            <a:r>
              <a:rPr lang="tr-TR" dirty="0" err="1"/>
              <a:t>fundamentals</a:t>
            </a:r>
            <a:r>
              <a:rPr lang="tr-TR" dirty="0"/>
              <a:t> of </a:t>
            </a:r>
            <a:r>
              <a:rPr lang="tr-TR" dirty="0" err="1"/>
              <a:t>frameworks</a:t>
            </a:r>
            <a:r>
              <a:rPr lang="tr-TR" dirty="0"/>
              <a:t>. </a:t>
            </a:r>
            <a:r>
              <a:rPr lang="tr-TR" dirty="0" err="1"/>
              <a:t>Obviously</a:t>
            </a:r>
            <a:r>
              <a:rPr lang="tr-TR" dirty="0"/>
              <a:t>, </a:t>
            </a:r>
            <a:r>
              <a:rPr lang="tr-TR" dirty="0" err="1"/>
              <a:t>we</a:t>
            </a:r>
            <a:r>
              <a:rPr lang="tr-TR" dirty="0"/>
              <a:t> </a:t>
            </a:r>
            <a:r>
              <a:rPr lang="tr-TR" dirty="0" err="1"/>
              <a:t>are</a:t>
            </a:r>
            <a:r>
              <a:rPr lang="tr-TR" dirty="0"/>
              <a:t> not </a:t>
            </a:r>
            <a:r>
              <a:rPr lang="tr-TR" dirty="0" err="1"/>
              <a:t>able</a:t>
            </a:r>
            <a:r>
              <a:rPr lang="tr-TR" dirty="0"/>
              <a:t> to </a:t>
            </a:r>
            <a:r>
              <a:rPr lang="tr-TR" dirty="0" err="1"/>
              <a:t>go</a:t>
            </a:r>
            <a:r>
              <a:rPr lang="tr-TR" dirty="0"/>
              <a:t> </a:t>
            </a:r>
            <a:r>
              <a:rPr lang="tr-TR" dirty="0" err="1"/>
              <a:t>over</a:t>
            </a:r>
            <a:r>
              <a:rPr lang="tr-TR" dirty="0"/>
              <a:t> </a:t>
            </a:r>
            <a:r>
              <a:rPr lang="tr-TR" dirty="0" err="1"/>
              <a:t>each</a:t>
            </a:r>
            <a:r>
              <a:rPr lang="tr-TR" dirty="0"/>
              <a:t> </a:t>
            </a:r>
            <a:r>
              <a:rPr lang="tr-TR" dirty="0" err="1"/>
              <a:t>framework</a:t>
            </a:r>
            <a:r>
              <a:rPr lang="tr-TR" dirty="0"/>
              <a:t> </a:t>
            </a:r>
            <a:r>
              <a:rPr lang="tr-TR" dirty="0" err="1"/>
              <a:t>and</a:t>
            </a:r>
            <a:r>
              <a:rPr lang="tr-TR" dirty="0"/>
              <a:t> </a:t>
            </a:r>
            <a:r>
              <a:rPr lang="tr-TR" dirty="0" err="1"/>
              <a:t>this</a:t>
            </a:r>
            <a:r>
              <a:rPr lang="tr-TR" dirty="0"/>
              <a:t> is not </a:t>
            </a:r>
            <a:r>
              <a:rPr lang="tr-TR" dirty="0" err="1"/>
              <a:t>our</a:t>
            </a:r>
            <a:r>
              <a:rPr lang="tr-TR" dirty="0"/>
              <a:t> </a:t>
            </a:r>
            <a:r>
              <a:rPr lang="tr-TR" dirty="0" err="1"/>
              <a:t>scope</a:t>
            </a:r>
            <a:r>
              <a:rPr lang="tr-TR" dirty="0"/>
              <a:t>.  </a:t>
            </a:r>
            <a:r>
              <a:rPr lang="tr-TR" dirty="0" err="1"/>
              <a:t>In</a:t>
            </a:r>
            <a:r>
              <a:rPr lang="tr-TR" dirty="0"/>
              <a:t> </a:t>
            </a:r>
            <a:r>
              <a:rPr lang="tr-TR" dirty="0" err="1"/>
              <a:t>production</a:t>
            </a:r>
            <a:r>
              <a:rPr lang="tr-TR" dirty="0"/>
              <a:t> </a:t>
            </a:r>
            <a:r>
              <a:rPr lang="tr-TR" dirty="0" err="1"/>
              <a:t>environment</a:t>
            </a:r>
            <a:r>
              <a:rPr lang="tr-TR" dirty="0"/>
              <a:t>, </a:t>
            </a:r>
            <a:r>
              <a:rPr lang="tr-TR" dirty="0" err="1"/>
              <a:t>we</a:t>
            </a:r>
            <a:r>
              <a:rPr lang="tr-TR" dirty="0"/>
              <a:t> </a:t>
            </a:r>
            <a:r>
              <a:rPr lang="tr-TR" dirty="0" err="1"/>
              <a:t>won’t</a:t>
            </a:r>
            <a:r>
              <a:rPr lang="tr-TR" dirty="0"/>
              <a:t> </a:t>
            </a:r>
            <a:r>
              <a:rPr lang="tr-TR" dirty="0" err="1"/>
              <a:t>write</a:t>
            </a:r>
            <a:r>
              <a:rPr lang="tr-TR" dirty="0"/>
              <a:t> </a:t>
            </a:r>
            <a:r>
              <a:rPr lang="tr-TR" dirty="0" err="1"/>
              <a:t>code</a:t>
            </a:r>
            <a:r>
              <a:rPr lang="tr-TR" dirty="0"/>
              <a:t> as </a:t>
            </a:r>
            <a:r>
              <a:rPr lang="tr-TR" dirty="0" err="1"/>
              <a:t>DevOps</a:t>
            </a:r>
            <a:r>
              <a:rPr lang="tr-TR" dirty="0"/>
              <a:t>, </a:t>
            </a:r>
            <a:r>
              <a:rPr lang="tr-TR" dirty="0" err="1"/>
              <a:t>however</a:t>
            </a:r>
            <a:r>
              <a:rPr lang="tr-TR" dirty="0"/>
              <a:t>, </a:t>
            </a:r>
            <a:r>
              <a:rPr lang="tr-TR" dirty="0" err="1"/>
              <a:t>we</a:t>
            </a:r>
            <a:r>
              <a:rPr lang="tr-TR" dirty="0"/>
              <a:t> </a:t>
            </a:r>
            <a:r>
              <a:rPr lang="tr-TR" dirty="0" err="1"/>
              <a:t>have</a:t>
            </a:r>
            <a:r>
              <a:rPr lang="tr-TR" dirty="0"/>
              <a:t> to </a:t>
            </a:r>
            <a:r>
              <a:rPr lang="tr-TR" dirty="0" err="1"/>
              <a:t>understant</a:t>
            </a:r>
            <a:r>
              <a:rPr lang="tr-TR" dirty="0"/>
              <a:t> </a:t>
            </a:r>
            <a:r>
              <a:rPr lang="tr-TR" dirty="0" err="1"/>
              <a:t>some</a:t>
            </a:r>
            <a:r>
              <a:rPr lang="tr-TR" dirty="0"/>
              <a:t> </a:t>
            </a:r>
            <a:r>
              <a:rPr lang="tr-TR" dirty="0" err="1"/>
              <a:t>basics</a:t>
            </a:r>
            <a:r>
              <a:rPr lang="tr-TR" dirty="0"/>
              <a:t> of </a:t>
            </a:r>
            <a:r>
              <a:rPr lang="tr-TR" dirty="0" err="1"/>
              <a:t>framework</a:t>
            </a:r>
            <a:r>
              <a:rPr lang="tr-TR" dirty="0"/>
              <a:t>. </a:t>
            </a:r>
            <a:r>
              <a:rPr lang="tr-TR" dirty="0" err="1"/>
              <a:t>Because</a:t>
            </a:r>
            <a:r>
              <a:rPr lang="tr-TR" dirty="0"/>
              <a:t>, </a:t>
            </a:r>
            <a:r>
              <a:rPr lang="tr-TR" dirty="0" err="1"/>
              <a:t>even</a:t>
            </a:r>
            <a:r>
              <a:rPr lang="tr-TR" dirty="0"/>
              <a:t> </a:t>
            </a:r>
            <a:r>
              <a:rPr lang="tr-TR" dirty="0" err="1"/>
              <a:t>though</a:t>
            </a:r>
            <a:r>
              <a:rPr lang="tr-TR" dirty="0"/>
              <a:t> </a:t>
            </a:r>
            <a:r>
              <a:rPr lang="tr-TR" dirty="0" err="1"/>
              <a:t>we</a:t>
            </a:r>
            <a:r>
              <a:rPr lang="tr-TR" dirty="0"/>
              <a:t> </a:t>
            </a:r>
            <a:r>
              <a:rPr lang="tr-TR" dirty="0" err="1"/>
              <a:t>don’t</a:t>
            </a:r>
            <a:r>
              <a:rPr lang="tr-TR" dirty="0"/>
              <a:t> </a:t>
            </a:r>
            <a:r>
              <a:rPr lang="tr-TR" dirty="0" err="1"/>
              <a:t>have</a:t>
            </a:r>
            <a:r>
              <a:rPr lang="tr-TR" dirty="0"/>
              <a:t> </a:t>
            </a:r>
            <a:r>
              <a:rPr lang="tr-TR" dirty="0" err="1"/>
              <a:t>any</a:t>
            </a:r>
            <a:r>
              <a:rPr lang="tr-TR" dirty="0"/>
              <a:t> </a:t>
            </a:r>
            <a:r>
              <a:rPr lang="tr-TR" dirty="0" err="1"/>
              <a:t>writing</a:t>
            </a:r>
            <a:r>
              <a:rPr lang="tr-TR" dirty="0"/>
              <a:t> </a:t>
            </a:r>
            <a:r>
              <a:rPr lang="tr-TR" dirty="0" err="1"/>
              <a:t>code</a:t>
            </a:r>
            <a:r>
              <a:rPr lang="tr-TR" dirty="0"/>
              <a:t> </a:t>
            </a:r>
            <a:r>
              <a:rPr lang="tr-TR" dirty="0" err="1"/>
              <a:t>responsibility</a:t>
            </a:r>
            <a:r>
              <a:rPr lang="tr-TR" dirty="0"/>
              <a:t>, </a:t>
            </a:r>
            <a:r>
              <a:rPr lang="tr-TR" dirty="0" err="1"/>
              <a:t>we’ll</a:t>
            </a:r>
            <a:r>
              <a:rPr lang="tr-TR" dirty="0"/>
              <a:t> </a:t>
            </a:r>
            <a:r>
              <a:rPr lang="tr-TR" dirty="0" err="1"/>
              <a:t>have</a:t>
            </a:r>
            <a:r>
              <a:rPr lang="tr-TR" dirty="0"/>
              <a:t> to be </a:t>
            </a:r>
            <a:r>
              <a:rPr lang="tr-TR" dirty="0" err="1"/>
              <a:t>stood</a:t>
            </a:r>
            <a:r>
              <a:rPr lang="tr-TR" dirty="0"/>
              <a:t> </a:t>
            </a:r>
            <a:r>
              <a:rPr lang="tr-TR" dirty="0" err="1"/>
              <a:t>up</a:t>
            </a:r>
            <a:r>
              <a:rPr lang="tr-TR" dirty="0"/>
              <a:t> </a:t>
            </a:r>
            <a:r>
              <a:rPr lang="tr-TR" dirty="0" err="1"/>
              <a:t>that</a:t>
            </a:r>
            <a:r>
              <a:rPr lang="tr-TR" dirty="0"/>
              <a:t> </a:t>
            </a:r>
            <a:r>
              <a:rPr lang="tr-TR" dirty="0" err="1"/>
              <a:t>code</a:t>
            </a:r>
            <a:r>
              <a:rPr lang="tr-TR" dirty="0"/>
              <a:t> on </a:t>
            </a:r>
            <a:r>
              <a:rPr lang="tr-TR" dirty="0" err="1"/>
              <a:t>our</a:t>
            </a:r>
            <a:r>
              <a:rPr lang="tr-TR" dirty="0"/>
              <a:t> </a:t>
            </a:r>
            <a:r>
              <a:rPr lang="tr-TR" dirty="0" err="1"/>
              <a:t>infrastructure</a:t>
            </a:r>
            <a:r>
              <a:rPr lang="tr-TR" dirty="0"/>
              <a:t> </a:t>
            </a:r>
            <a:r>
              <a:rPr lang="tr-TR" dirty="0" err="1"/>
              <a:t>which</a:t>
            </a:r>
            <a:r>
              <a:rPr lang="tr-TR" dirty="0"/>
              <a:t> </a:t>
            </a:r>
            <a:r>
              <a:rPr lang="tr-TR" dirty="0" err="1"/>
              <a:t>means</a:t>
            </a:r>
            <a:r>
              <a:rPr lang="tr-TR" dirty="0"/>
              <a:t> </a:t>
            </a:r>
            <a:r>
              <a:rPr lang="tr-TR" dirty="0" err="1"/>
              <a:t>when</a:t>
            </a:r>
            <a:r>
              <a:rPr lang="tr-TR" dirty="0"/>
              <a:t> </a:t>
            </a:r>
            <a:r>
              <a:rPr lang="tr-TR" dirty="0" err="1"/>
              <a:t>we</a:t>
            </a:r>
            <a:r>
              <a:rPr lang="tr-TR" dirty="0"/>
              <a:t> </a:t>
            </a:r>
            <a:r>
              <a:rPr lang="tr-TR" dirty="0" err="1"/>
              <a:t>get</a:t>
            </a:r>
            <a:r>
              <a:rPr lang="tr-TR" dirty="0"/>
              <a:t> </a:t>
            </a:r>
            <a:r>
              <a:rPr lang="tr-TR" dirty="0" err="1"/>
              <a:t>any</a:t>
            </a:r>
            <a:r>
              <a:rPr lang="tr-TR" dirty="0"/>
              <a:t> </a:t>
            </a:r>
            <a:r>
              <a:rPr lang="tr-TR" dirty="0" err="1"/>
              <a:t>code</a:t>
            </a:r>
            <a:r>
              <a:rPr lang="tr-TR" dirty="0"/>
              <a:t> </a:t>
            </a:r>
            <a:r>
              <a:rPr lang="tr-TR" dirty="0" err="1"/>
              <a:t>given</a:t>
            </a:r>
            <a:r>
              <a:rPr lang="tr-TR" dirty="0"/>
              <a:t> </a:t>
            </a:r>
            <a:r>
              <a:rPr lang="tr-TR" dirty="0" err="1"/>
              <a:t>by</a:t>
            </a:r>
            <a:r>
              <a:rPr lang="tr-TR" dirty="0"/>
              <a:t> </a:t>
            </a:r>
            <a:r>
              <a:rPr lang="tr-TR" dirty="0" err="1"/>
              <a:t>developer</a:t>
            </a:r>
            <a:r>
              <a:rPr lang="tr-TR" dirty="0"/>
              <a:t>, </a:t>
            </a:r>
            <a:r>
              <a:rPr lang="tr-TR" dirty="0" err="1"/>
              <a:t>we</a:t>
            </a:r>
            <a:r>
              <a:rPr lang="tr-TR" dirty="0"/>
              <a:t> </a:t>
            </a:r>
            <a:r>
              <a:rPr lang="tr-TR" dirty="0" err="1"/>
              <a:t>need</a:t>
            </a:r>
            <a:r>
              <a:rPr lang="tr-TR" dirty="0"/>
              <a:t> to </a:t>
            </a:r>
            <a:r>
              <a:rPr lang="tr-TR" dirty="0" err="1"/>
              <a:t>know</a:t>
            </a:r>
            <a:r>
              <a:rPr lang="tr-TR" dirty="0"/>
              <a:t> how to </a:t>
            </a:r>
            <a:r>
              <a:rPr lang="tr-TR" dirty="0" err="1"/>
              <a:t>run</a:t>
            </a:r>
            <a:r>
              <a:rPr lang="tr-TR" dirty="0"/>
              <a:t> </a:t>
            </a:r>
            <a:r>
              <a:rPr lang="tr-TR" dirty="0" err="1"/>
              <a:t>that</a:t>
            </a:r>
            <a:r>
              <a:rPr lang="tr-TR" dirty="0"/>
              <a:t> </a:t>
            </a:r>
            <a:r>
              <a:rPr lang="tr-TR" dirty="0" err="1"/>
              <a:t>code</a:t>
            </a:r>
            <a:r>
              <a:rPr lang="tr-TR" dirty="0"/>
              <a:t>, how to link </a:t>
            </a:r>
            <a:r>
              <a:rPr lang="tr-TR" dirty="0" err="1"/>
              <a:t>that</a:t>
            </a:r>
            <a:r>
              <a:rPr lang="tr-TR" dirty="0"/>
              <a:t> </a:t>
            </a:r>
            <a:r>
              <a:rPr lang="tr-TR" dirty="0" err="1"/>
              <a:t>code</a:t>
            </a:r>
            <a:r>
              <a:rPr lang="tr-TR" dirty="0"/>
              <a:t> </a:t>
            </a:r>
            <a:r>
              <a:rPr lang="tr-TR" dirty="0" err="1"/>
              <a:t>with</a:t>
            </a:r>
            <a:r>
              <a:rPr lang="tr-TR" dirty="0"/>
              <a:t> html </a:t>
            </a:r>
            <a:r>
              <a:rPr lang="tr-TR" dirty="0" err="1"/>
              <a:t>pages</a:t>
            </a:r>
            <a:r>
              <a:rPr lang="tr-TR" dirty="0"/>
              <a:t> or how to </a:t>
            </a:r>
            <a:r>
              <a:rPr lang="tr-TR" dirty="0" err="1"/>
              <a:t>connect</a:t>
            </a:r>
            <a:r>
              <a:rPr lang="tr-TR" dirty="0"/>
              <a:t> </a:t>
            </a:r>
            <a:r>
              <a:rPr lang="tr-TR" dirty="0" err="1"/>
              <a:t>that</a:t>
            </a:r>
            <a:r>
              <a:rPr lang="tr-TR" dirty="0"/>
              <a:t> </a:t>
            </a:r>
            <a:r>
              <a:rPr lang="tr-TR" dirty="0" err="1"/>
              <a:t>code</a:t>
            </a:r>
            <a:r>
              <a:rPr lang="tr-TR" dirty="0"/>
              <a:t> </a:t>
            </a:r>
            <a:r>
              <a:rPr lang="tr-TR" dirty="0" err="1"/>
              <a:t>with</a:t>
            </a:r>
            <a:r>
              <a:rPr lang="tr-TR" dirty="0"/>
              <a:t> </a:t>
            </a:r>
            <a:r>
              <a:rPr lang="tr-TR" dirty="0" err="1"/>
              <a:t>databases</a:t>
            </a:r>
            <a:r>
              <a:rPr lang="tr-TR" dirty="0"/>
              <a:t>. </a:t>
            </a:r>
            <a:r>
              <a:rPr lang="tr-TR" dirty="0" err="1"/>
              <a:t>Thats</a:t>
            </a:r>
            <a:r>
              <a:rPr lang="tr-TR" dirty="0"/>
              <a:t> </a:t>
            </a:r>
            <a:r>
              <a:rPr lang="tr-TR" dirty="0" err="1"/>
              <a:t>why</a:t>
            </a:r>
            <a:r>
              <a:rPr lang="tr-TR" dirty="0"/>
              <a:t> </a:t>
            </a:r>
            <a:r>
              <a:rPr lang="tr-TR" dirty="0" err="1"/>
              <a:t>we’ll</a:t>
            </a:r>
            <a:r>
              <a:rPr lang="tr-TR" dirty="0"/>
              <a:t> </a:t>
            </a:r>
            <a:r>
              <a:rPr lang="tr-TR" dirty="0" err="1"/>
              <a:t>show</a:t>
            </a:r>
            <a:r>
              <a:rPr lang="tr-TR" dirty="0"/>
              <a:t> </a:t>
            </a:r>
            <a:r>
              <a:rPr lang="tr-TR" dirty="0" err="1"/>
              <a:t>you</a:t>
            </a:r>
            <a:r>
              <a:rPr lang="tr-TR" dirty="0"/>
              <a:t> as </a:t>
            </a:r>
            <a:r>
              <a:rPr lang="tr-TR" dirty="0" err="1"/>
              <a:t>DevOps</a:t>
            </a:r>
            <a:r>
              <a:rPr lang="tr-TR" dirty="0"/>
              <a:t> </a:t>
            </a:r>
            <a:r>
              <a:rPr lang="tr-TR" dirty="0" err="1"/>
              <a:t>basics</a:t>
            </a:r>
            <a:r>
              <a:rPr lang="tr-TR" dirty="0"/>
              <a:t> of </a:t>
            </a:r>
            <a:r>
              <a:rPr lang="tr-TR" dirty="0" err="1"/>
              <a:t>framework</a:t>
            </a:r>
            <a:r>
              <a:rPr lang="tr-TR" dirty="0"/>
              <a:t>. </a:t>
            </a:r>
            <a:r>
              <a:rPr lang="tr-TR" dirty="0" err="1"/>
              <a:t>There</a:t>
            </a:r>
            <a:r>
              <a:rPr lang="tr-TR" dirty="0"/>
              <a:t> is </a:t>
            </a:r>
            <a:r>
              <a:rPr lang="tr-TR" dirty="0" err="1"/>
              <a:t>one</a:t>
            </a:r>
            <a:r>
              <a:rPr lang="tr-TR" dirty="0"/>
              <a:t> </a:t>
            </a:r>
            <a:r>
              <a:rPr lang="tr-TR" dirty="0" err="1"/>
              <a:t>more</a:t>
            </a:r>
            <a:r>
              <a:rPr lang="tr-TR" dirty="0"/>
              <a:t> </a:t>
            </a:r>
            <a:r>
              <a:rPr lang="tr-TR" dirty="0" err="1"/>
              <a:t>thing</a:t>
            </a:r>
            <a:r>
              <a:rPr lang="tr-TR" dirty="0"/>
              <a:t> </a:t>
            </a:r>
            <a:r>
              <a:rPr lang="tr-TR" dirty="0" err="1"/>
              <a:t>that</a:t>
            </a:r>
            <a:r>
              <a:rPr lang="tr-TR" dirty="0"/>
              <a:t> I </a:t>
            </a:r>
            <a:r>
              <a:rPr lang="tr-TR" dirty="0" err="1"/>
              <a:t>want</a:t>
            </a:r>
            <a:r>
              <a:rPr lang="tr-TR" dirty="0"/>
              <a:t> to say, </a:t>
            </a:r>
            <a:r>
              <a:rPr lang="tr-TR" dirty="0" err="1"/>
              <a:t>although</a:t>
            </a:r>
            <a:r>
              <a:rPr lang="tr-TR" dirty="0"/>
              <a:t> </a:t>
            </a:r>
            <a:r>
              <a:rPr lang="tr-TR" dirty="0" err="1"/>
              <a:t>each</a:t>
            </a:r>
            <a:r>
              <a:rPr lang="tr-TR" dirty="0"/>
              <a:t> </a:t>
            </a:r>
            <a:r>
              <a:rPr lang="tr-TR" dirty="0" err="1"/>
              <a:t>code</a:t>
            </a:r>
            <a:r>
              <a:rPr lang="tr-TR" dirty="0"/>
              <a:t> has </a:t>
            </a:r>
            <a:r>
              <a:rPr lang="tr-TR" dirty="0" err="1"/>
              <a:t>different</a:t>
            </a:r>
            <a:r>
              <a:rPr lang="tr-TR" dirty="0"/>
              <a:t> </a:t>
            </a:r>
            <a:r>
              <a:rPr lang="tr-TR" dirty="0" err="1"/>
              <a:t>systax</a:t>
            </a:r>
            <a:r>
              <a:rPr lang="tr-TR" dirty="0"/>
              <a:t>, </a:t>
            </a:r>
            <a:r>
              <a:rPr lang="tr-TR" dirty="0" err="1"/>
              <a:t>when</a:t>
            </a:r>
            <a:r>
              <a:rPr lang="tr-TR" dirty="0"/>
              <a:t> </a:t>
            </a:r>
            <a:r>
              <a:rPr lang="tr-TR" dirty="0" err="1"/>
              <a:t>you</a:t>
            </a:r>
            <a:r>
              <a:rPr lang="tr-TR" dirty="0"/>
              <a:t> </a:t>
            </a:r>
            <a:r>
              <a:rPr lang="tr-TR" dirty="0" err="1"/>
              <a:t>get</a:t>
            </a:r>
            <a:r>
              <a:rPr lang="tr-TR" dirty="0"/>
              <a:t> the idea </a:t>
            </a:r>
            <a:r>
              <a:rPr lang="tr-TR" dirty="0" err="1"/>
              <a:t>behind</a:t>
            </a:r>
            <a:r>
              <a:rPr lang="tr-TR" dirty="0"/>
              <a:t> </a:t>
            </a:r>
            <a:r>
              <a:rPr lang="tr-TR" dirty="0" err="1"/>
              <a:t>one</a:t>
            </a:r>
            <a:r>
              <a:rPr lang="tr-TR" dirty="0"/>
              <a:t> of </a:t>
            </a:r>
            <a:r>
              <a:rPr lang="tr-TR" dirty="0" err="1"/>
              <a:t>them</a:t>
            </a:r>
            <a:r>
              <a:rPr lang="tr-TR" dirty="0"/>
              <a:t>, </a:t>
            </a:r>
            <a:r>
              <a:rPr lang="tr-TR" dirty="0" err="1"/>
              <a:t>others</a:t>
            </a:r>
            <a:r>
              <a:rPr lang="tr-TR" dirty="0"/>
              <a:t> can </a:t>
            </a:r>
            <a:r>
              <a:rPr lang="tr-TR" dirty="0" err="1"/>
              <a:t>easly</a:t>
            </a:r>
            <a:r>
              <a:rPr lang="tr-TR" dirty="0"/>
              <a:t> </a:t>
            </a:r>
            <a:r>
              <a:rPr lang="tr-TR" dirty="0" err="1"/>
              <a:t>understandable</a:t>
            </a:r>
            <a:r>
              <a:rPr lang="tr-TR" dirty="0"/>
              <a:t>, </a:t>
            </a:r>
            <a:r>
              <a:rPr lang="tr-TR" dirty="0" err="1"/>
              <a:t>don’t</a:t>
            </a:r>
            <a:r>
              <a:rPr lang="tr-TR" dirty="0"/>
              <a:t> </a:t>
            </a:r>
            <a:r>
              <a:rPr lang="tr-TR" dirty="0" err="1"/>
              <a:t>worry</a:t>
            </a:r>
            <a:r>
              <a:rPr lang="tr-TR" dirty="0"/>
              <a:t>. </a:t>
            </a:r>
            <a:r>
              <a:rPr lang="tr-TR" dirty="0" err="1"/>
              <a:t>So</a:t>
            </a:r>
            <a:r>
              <a:rPr lang="tr-TR" dirty="0"/>
              <a:t>, </a:t>
            </a:r>
            <a:r>
              <a:rPr lang="tr-TR" dirty="0" err="1"/>
              <a:t>we’ll</a:t>
            </a:r>
            <a:r>
              <a:rPr lang="tr-TR" dirty="0"/>
              <a:t> </a:t>
            </a:r>
            <a:r>
              <a:rPr lang="tr-TR" dirty="0" err="1"/>
              <a:t>show</a:t>
            </a:r>
            <a:r>
              <a:rPr lang="tr-TR" dirty="0"/>
              <a:t> </a:t>
            </a:r>
            <a:r>
              <a:rPr lang="tr-TR" dirty="0" err="1"/>
              <a:t>you</a:t>
            </a:r>
            <a:r>
              <a:rPr lang="tr-TR" dirty="0"/>
              <a:t> </a:t>
            </a:r>
            <a:r>
              <a:rPr lang="tr-TR" dirty="0" err="1"/>
              <a:t>one</a:t>
            </a:r>
            <a:r>
              <a:rPr lang="tr-TR" dirty="0"/>
              <a:t> of the </a:t>
            </a:r>
            <a:r>
              <a:rPr lang="tr-TR" dirty="0" err="1"/>
              <a:t>basic</a:t>
            </a:r>
            <a:r>
              <a:rPr lang="tr-TR" dirty="0"/>
              <a:t> </a:t>
            </a:r>
            <a:r>
              <a:rPr lang="tr-TR" dirty="0" err="1"/>
              <a:t>framework</a:t>
            </a:r>
            <a:r>
              <a:rPr lang="tr-TR" dirty="0"/>
              <a:t> </a:t>
            </a:r>
            <a:r>
              <a:rPr lang="tr-TR" dirty="0" err="1"/>
              <a:t>which</a:t>
            </a:r>
            <a:r>
              <a:rPr lang="tr-TR" dirty="0"/>
              <a:t> name is </a:t>
            </a:r>
            <a:r>
              <a:rPr lang="tr-TR" dirty="0" err="1"/>
              <a:t>Python</a:t>
            </a:r>
            <a:r>
              <a:rPr lang="tr-TR" dirty="0"/>
              <a:t> </a:t>
            </a:r>
            <a:r>
              <a:rPr lang="tr-TR" dirty="0" err="1"/>
              <a:t>Flask</a:t>
            </a:r>
            <a:r>
              <a:rPr lang="tr-TR"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tr-TR" dirty="0" err="1">
                <a:latin typeface="Arial"/>
                <a:ea typeface="Arial"/>
                <a:cs typeface="Arial"/>
                <a:sym typeface="Arial"/>
              </a:rPr>
              <a:t>Every</a:t>
            </a:r>
            <a:r>
              <a:rPr lang="tr-TR" dirty="0">
                <a:latin typeface="Arial"/>
                <a:ea typeface="Arial"/>
                <a:cs typeface="Arial"/>
                <a:sym typeface="Arial"/>
              </a:rPr>
              <a:t> </a:t>
            </a:r>
            <a:r>
              <a:rPr lang="tr-TR" dirty="0" err="1">
                <a:latin typeface="Arial"/>
                <a:ea typeface="Arial"/>
                <a:cs typeface="Arial"/>
                <a:sym typeface="Arial"/>
              </a:rPr>
              <a:t>website</a:t>
            </a:r>
            <a:r>
              <a:rPr lang="tr-TR" dirty="0">
                <a:latin typeface="Arial"/>
                <a:ea typeface="Arial"/>
                <a:cs typeface="Arial"/>
                <a:sym typeface="Arial"/>
              </a:rPr>
              <a:t> has </a:t>
            </a:r>
            <a:r>
              <a:rPr lang="tr-TR" dirty="0" err="1">
                <a:latin typeface="Arial"/>
                <a:ea typeface="Arial"/>
                <a:cs typeface="Arial"/>
                <a:sym typeface="Arial"/>
              </a:rPr>
              <a:t>some</a:t>
            </a:r>
            <a:r>
              <a:rPr lang="tr-TR" dirty="0">
                <a:latin typeface="Arial"/>
                <a:ea typeface="Arial"/>
                <a:cs typeface="Arial"/>
                <a:sym typeface="Arial"/>
              </a:rPr>
              <a:t> </a:t>
            </a:r>
            <a:r>
              <a:rPr lang="tr-TR" dirty="0" err="1">
                <a:latin typeface="Arial"/>
                <a:ea typeface="Arial"/>
                <a:cs typeface="Arial"/>
                <a:sym typeface="Arial"/>
              </a:rPr>
              <a:t>components</a:t>
            </a:r>
            <a:r>
              <a:rPr lang="tr-TR" dirty="0">
                <a:latin typeface="Arial"/>
                <a:ea typeface="Arial"/>
                <a:cs typeface="Arial"/>
                <a:sym typeface="Arial"/>
              </a:rPr>
              <a:t> </a:t>
            </a:r>
            <a:r>
              <a:rPr lang="tr-TR" dirty="0" err="1">
                <a:latin typeface="Arial"/>
                <a:ea typeface="Arial"/>
                <a:cs typeface="Arial"/>
                <a:sym typeface="Arial"/>
              </a:rPr>
              <a:t>working</a:t>
            </a:r>
            <a:r>
              <a:rPr lang="tr-TR" dirty="0">
                <a:latin typeface="Arial"/>
                <a:ea typeface="Arial"/>
                <a:cs typeface="Arial"/>
                <a:sym typeface="Arial"/>
              </a:rPr>
              <a:t> </a:t>
            </a:r>
            <a:r>
              <a:rPr lang="tr-TR" dirty="0" err="1">
                <a:latin typeface="Arial"/>
                <a:ea typeface="Arial"/>
                <a:cs typeface="Arial"/>
                <a:sym typeface="Arial"/>
              </a:rPr>
              <a:t>behind</a:t>
            </a:r>
            <a:r>
              <a:rPr lang="tr-TR" dirty="0">
                <a:latin typeface="Arial"/>
                <a:ea typeface="Arial"/>
                <a:cs typeface="Arial"/>
                <a:sym typeface="Arial"/>
              </a:rPr>
              <a:t> </a:t>
            </a:r>
            <a:r>
              <a:rPr lang="tr-TR" dirty="0" err="1">
                <a:latin typeface="Arial"/>
                <a:ea typeface="Arial"/>
                <a:cs typeface="Arial"/>
                <a:sym typeface="Arial"/>
              </a:rPr>
              <a:t>like</a:t>
            </a:r>
            <a:r>
              <a:rPr lang="tr-TR" dirty="0">
                <a:latin typeface="Arial"/>
                <a:ea typeface="Arial"/>
                <a:cs typeface="Arial"/>
                <a:sym typeface="Arial"/>
              </a:rPr>
              <a:t> </a:t>
            </a:r>
            <a:r>
              <a:rPr lang="tr-TR" dirty="0" err="1">
                <a:latin typeface="Arial"/>
                <a:ea typeface="Arial"/>
                <a:cs typeface="Arial"/>
                <a:sym typeface="Arial"/>
              </a:rPr>
              <a:t>database</a:t>
            </a:r>
            <a:r>
              <a:rPr lang="tr-TR" dirty="0">
                <a:latin typeface="Arial"/>
                <a:ea typeface="Arial"/>
                <a:cs typeface="Arial"/>
                <a:sym typeface="Arial"/>
              </a:rPr>
              <a:t>, </a:t>
            </a:r>
            <a:r>
              <a:rPr lang="tr-TR" dirty="0" err="1">
                <a:latin typeface="Arial"/>
                <a:ea typeface="Arial"/>
                <a:cs typeface="Arial"/>
                <a:sym typeface="Arial"/>
              </a:rPr>
              <a:t>user</a:t>
            </a:r>
            <a:r>
              <a:rPr lang="tr-TR" dirty="0">
                <a:latin typeface="Arial"/>
                <a:ea typeface="Arial"/>
                <a:cs typeface="Arial"/>
                <a:sym typeface="Arial"/>
              </a:rPr>
              <a:t> </a:t>
            </a:r>
            <a:r>
              <a:rPr lang="tr-TR" dirty="0" err="1">
                <a:latin typeface="Arial"/>
                <a:ea typeface="Arial"/>
                <a:cs typeface="Arial"/>
                <a:sym typeface="Arial"/>
              </a:rPr>
              <a:t>interface</a:t>
            </a:r>
            <a:r>
              <a:rPr lang="tr-TR" dirty="0">
                <a:latin typeface="Arial"/>
                <a:ea typeface="Arial"/>
                <a:cs typeface="Arial"/>
                <a:sym typeface="Arial"/>
              </a:rPr>
              <a:t>, server, browser </a:t>
            </a:r>
            <a:r>
              <a:rPr lang="tr-TR" dirty="0" err="1">
                <a:latin typeface="Arial"/>
                <a:ea typeface="Arial"/>
                <a:cs typeface="Arial"/>
                <a:sym typeface="Arial"/>
              </a:rPr>
              <a:t>etc</a:t>
            </a:r>
            <a:r>
              <a:rPr lang="tr-TR" dirty="0">
                <a:latin typeface="Arial"/>
                <a:ea typeface="Arial"/>
                <a:cs typeface="Arial"/>
                <a:sym typeface="Arial"/>
              </a:rPr>
              <a:t>. </a:t>
            </a:r>
            <a:r>
              <a:rPr lang="tr-TR" dirty="0" err="1">
                <a:latin typeface="Arial"/>
                <a:ea typeface="Arial"/>
                <a:cs typeface="Arial"/>
                <a:sym typeface="Arial"/>
              </a:rPr>
              <a:t>and</a:t>
            </a:r>
            <a:r>
              <a:rPr lang="tr-TR" dirty="0">
                <a:latin typeface="Arial"/>
                <a:ea typeface="Arial"/>
                <a:cs typeface="Arial"/>
                <a:sym typeface="Arial"/>
              </a:rPr>
              <a:t> if </a:t>
            </a:r>
            <a:r>
              <a:rPr lang="tr-TR" dirty="0" err="1">
                <a:latin typeface="Arial"/>
                <a:ea typeface="Arial"/>
                <a:cs typeface="Arial"/>
                <a:sym typeface="Arial"/>
              </a:rPr>
              <a:t>you</a:t>
            </a:r>
            <a:r>
              <a:rPr lang="tr-TR" dirty="0">
                <a:latin typeface="Arial"/>
                <a:ea typeface="Arial"/>
                <a:cs typeface="Arial"/>
                <a:sym typeface="Arial"/>
              </a:rPr>
              <a:t> </a:t>
            </a:r>
            <a:r>
              <a:rPr lang="tr-TR" dirty="0" err="1">
                <a:latin typeface="Arial"/>
                <a:ea typeface="Arial"/>
                <a:cs typeface="Arial"/>
                <a:sym typeface="Arial"/>
              </a:rPr>
              <a:t>try</a:t>
            </a:r>
            <a:r>
              <a:rPr lang="tr-TR" dirty="0">
                <a:latin typeface="Arial"/>
                <a:ea typeface="Arial"/>
                <a:cs typeface="Arial"/>
                <a:sym typeface="Arial"/>
              </a:rPr>
              <a:t> to </a:t>
            </a:r>
            <a:r>
              <a:rPr lang="tr-TR" dirty="0" err="1">
                <a:latin typeface="Arial"/>
                <a:ea typeface="Arial"/>
                <a:cs typeface="Arial"/>
                <a:sym typeface="Arial"/>
              </a:rPr>
              <a:t>manage</a:t>
            </a:r>
            <a:r>
              <a:rPr lang="tr-TR" dirty="0">
                <a:latin typeface="Arial"/>
                <a:ea typeface="Arial"/>
                <a:cs typeface="Arial"/>
                <a:sym typeface="Arial"/>
              </a:rPr>
              <a:t> </a:t>
            </a:r>
            <a:r>
              <a:rPr lang="tr-TR" dirty="0" err="1">
                <a:latin typeface="Arial"/>
                <a:ea typeface="Arial"/>
                <a:cs typeface="Arial"/>
                <a:sym typeface="Arial"/>
              </a:rPr>
              <a:t>them</a:t>
            </a:r>
            <a:r>
              <a:rPr lang="tr-TR" dirty="0">
                <a:latin typeface="Arial"/>
                <a:ea typeface="Arial"/>
                <a:cs typeface="Arial"/>
                <a:sym typeface="Arial"/>
              </a:rPr>
              <a:t> </a:t>
            </a:r>
            <a:r>
              <a:rPr lang="tr-TR" dirty="0" err="1">
                <a:latin typeface="Arial"/>
                <a:ea typeface="Arial"/>
                <a:cs typeface="Arial"/>
                <a:sym typeface="Arial"/>
              </a:rPr>
              <a:t>by</a:t>
            </a:r>
            <a:r>
              <a:rPr lang="tr-TR" dirty="0">
                <a:latin typeface="Arial"/>
                <a:ea typeface="Arial"/>
                <a:cs typeface="Arial"/>
                <a:sym typeface="Arial"/>
              </a:rPr>
              <a:t> </a:t>
            </a:r>
            <a:r>
              <a:rPr lang="tr-TR" dirty="0" err="1">
                <a:latin typeface="Arial"/>
                <a:ea typeface="Arial"/>
                <a:cs typeface="Arial"/>
                <a:sym typeface="Arial"/>
              </a:rPr>
              <a:t>yourself</a:t>
            </a:r>
            <a:r>
              <a:rPr lang="tr-TR" dirty="0">
                <a:latin typeface="Arial"/>
                <a:ea typeface="Arial"/>
                <a:cs typeface="Arial"/>
                <a:sym typeface="Arial"/>
              </a:rPr>
              <a:t>, </a:t>
            </a:r>
            <a:r>
              <a:rPr lang="tr-TR" dirty="0" err="1">
                <a:latin typeface="Arial"/>
                <a:ea typeface="Arial"/>
                <a:cs typeface="Arial"/>
                <a:sym typeface="Arial"/>
              </a:rPr>
              <a:t>you</a:t>
            </a:r>
            <a:r>
              <a:rPr lang="tr-TR" dirty="0">
                <a:latin typeface="Arial"/>
                <a:ea typeface="Arial"/>
                <a:cs typeface="Arial"/>
                <a:sym typeface="Arial"/>
              </a:rPr>
              <a:t> </a:t>
            </a:r>
            <a:r>
              <a:rPr lang="tr-TR" dirty="0" err="1">
                <a:latin typeface="Arial"/>
                <a:ea typeface="Arial"/>
                <a:cs typeface="Arial"/>
                <a:sym typeface="Arial"/>
              </a:rPr>
              <a:t>realize</a:t>
            </a:r>
            <a:r>
              <a:rPr lang="tr-TR" dirty="0">
                <a:latin typeface="Arial"/>
                <a:ea typeface="Arial"/>
                <a:cs typeface="Arial"/>
                <a:sym typeface="Arial"/>
              </a:rPr>
              <a:t> </a:t>
            </a:r>
            <a:r>
              <a:rPr lang="tr-TR" dirty="0" err="1">
                <a:latin typeface="Arial"/>
                <a:ea typeface="Arial"/>
                <a:cs typeface="Arial"/>
                <a:sym typeface="Arial"/>
              </a:rPr>
              <a:t>that</a:t>
            </a:r>
            <a:r>
              <a:rPr lang="tr-TR" dirty="0">
                <a:latin typeface="Arial"/>
                <a:ea typeface="Arial"/>
                <a:cs typeface="Arial"/>
                <a:sym typeface="Arial"/>
              </a:rPr>
              <a:t> it is </a:t>
            </a:r>
            <a:r>
              <a:rPr lang="tr-TR" dirty="0" err="1">
                <a:latin typeface="Arial"/>
                <a:ea typeface="Arial"/>
                <a:cs typeface="Arial"/>
                <a:sym typeface="Arial"/>
              </a:rPr>
              <a:t>very</a:t>
            </a:r>
            <a:r>
              <a:rPr lang="tr-TR" dirty="0">
                <a:latin typeface="Arial"/>
                <a:ea typeface="Arial"/>
                <a:cs typeface="Arial"/>
                <a:sym typeface="Arial"/>
              </a:rPr>
              <a:t> </a:t>
            </a:r>
            <a:r>
              <a:rPr lang="tr-TR" dirty="0" err="1">
                <a:latin typeface="Arial"/>
                <a:ea typeface="Arial"/>
                <a:cs typeface="Arial"/>
                <a:sym typeface="Arial"/>
              </a:rPr>
              <a:t>tough</a:t>
            </a:r>
            <a:r>
              <a:rPr lang="tr-TR" dirty="0">
                <a:latin typeface="Arial"/>
                <a:ea typeface="Arial"/>
                <a:cs typeface="Arial"/>
                <a:sym typeface="Arial"/>
              </a:rPr>
              <a:t> </a:t>
            </a:r>
            <a:r>
              <a:rPr lang="tr-TR" dirty="0" err="1">
                <a:latin typeface="Arial"/>
                <a:ea typeface="Arial"/>
                <a:cs typeface="Arial"/>
                <a:sym typeface="Arial"/>
              </a:rPr>
              <a:t>job</a:t>
            </a:r>
            <a:r>
              <a:rPr lang="tr-TR" dirty="0">
                <a:latin typeface="Arial"/>
                <a:ea typeface="Arial"/>
                <a:cs typeface="Arial"/>
                <a:sym typeface="Arial"/>
              </a:rPr>
              <a:t>. </a:t>
            </a:r>
            <a:r>
              <a:rPr lang="tr-TR" dirty="0" err="1">
                <a:latin typeface="Arial"/>
                <a:ea typeface="Arial"/>
                <a:cs typeface="Arial"/>
                <a:sym typeface="Arial"/>
              </a:rPr>
              <a:t>Thats</a:t>
            </a:r>
            <a:r>
              <a:rPr lang="tr-TR" dirty="0">
                <a:latin typeface="Arial"/>
                <a:ea typeface="Arial"/>
                <a:cs typeface="Arial"/>
                <a:sym typeface="Arial"/>
              </a:rPr>
              <a:t> </a:t>
            </a:r>
            <a:r>
              <a:rPr lang="tr-TR" dirty="0" err="1">
                <a:latin typeface="Arial"/>
                <a:ea typeface="Arial"/>
                <a:cs typeface="Arial"/>
                <a:sym typeface="Arial"/>
              </a:rPr>
              <a:t>why</a:t>
            </a:r>
            <a:r>
              <a:rPr lang="tr-TR" dirty="0">
                <a:latin typeface="Arial"/>
                <a:ea typeface="Arial"/>
                <a:cs typeface="Arial"/>
                <a:sym typeface="Arial"/>
              </a:rPr>
              <a:t> </a:t>
            </a:r>
            <a:r>
              <a:rPr lang="tr-TR" dirty="0" err="1">
                <a:latin typeface="Arial"/>
                <a:ea typeface="Arial"/>
                <a:cs typeface="Arial"/>
                <a:sym typeface="Arial"/>
              </a:rPr>
              <a:t>they</a:t>
            </a:r>
            <a:r>
              <a:rPr lang="tr-TR" dirty="0">
                <a:latin typeface="Arial"/>
                <a:ea typeface="Arial"/>
                <a:cs typeface="Arial"/>
                <a:sym typeface="Arial"/>
              </a:rPr>
              <a:t> </a:t>
            </a:r>
            <a:r>
              <a:rPr lang="tr-TR" dirty="0" err="1">
                <a:latin typeface="Arial"/>
                <a:ea typeface="Arial"/>
                <a:cs typeface="Arial"/>
                <a:sym typeface="Arial"/>
              </a:rPr>
              <a:t>have</a:t>
            </a:r>
            <a:r>
              <a:rPr lang="tr-TR" dirty="0">
                <a:latin typeface="Arial"/>
                <a:ea typeface="Arial"/>
                <a:cs typeface="Arial"/>
                <a:sym typeface="Arial"/>
              </a:rPr>
              <a:t> to be </a:t>
            </a:r>
            <a:r>
              <a:rPr lang="tr-TR" dirty="0" err="1">
                <a:latin typeface="Arial"/>
                <a:ea typeface="Arial"/>
                <a:cs typeface="Arial"/>
                <a:sym typeface="Arial"/>
              </a:rPr>
              <a:t>coordinated</a:t>
            </a:r>
            <a:r>
              <a:rPr lang="tr-TR" dirty="0">
                <a:latin typeface="Arial"/>
                <a:ea typeface="Arial"/>
                <a:cs typeface="Arial"/>
                <a:sym typeface="Arial"/>
              </a:rPr>
              <a:t> </a:t>
            </a:r>
            <a:r>
              <a:rPr lang="tr-TR" dirty="0" err="1">
                <a:latin typeface="Arial"/>
                <a:ea typeface="Arial"/>
                <a:cs typeface="Arial"/>
                <a:sym typeface="Arial"/>
              </a:rPr>
              <a:t>by</a:t>
            </a:r>
            <a:r>
              <a:rPr lang="tr-TR" dirty="0">
                <a:latin typeface="Arial"/>
                <a:ea typeface="Arial"/>
                <a:cs typeface="Arial"/>
                <a:sym typeface="Arial"/>
              </a:rPr>
              <a:t> </a:t>
            </a:r>
            <a:r>
              <a:rPr lang="tr-TR" dirty="0" err="1">
                <a:latin typeface="Arial"/>
                <a:ea typeface="Arial"/>
                <a:cs typeface="Arial"/>
                <a:sym typeface="Arial"/>
              </a:rPr>
              <a:t>single</a:t>
            </a:r>
            <a:r>
              <a:rPr lang="tr-TR" dirty="0">
                <a:latin typeface="Arial"/>
                <a:ea typeface="Arial"/>
                <a:cs typeface="Arial"/>
                <a:sym typeface="Arial"/>
              </a:rPr>
              <a:t> </a:t>
            </a:r>
            <a:r>
              <a:rPr lang="tr-TR" dirty="0" err="1">
                <a:latin typeface="Arial"/>
                <a:ea typeface="Arial"/>
                <a:cs typeface="Arial"/>
                <a:sym typeface="Arial"/>
              </a:rPr>
              <a:t>hand</a:t>
            </a:r>
            <a:r>
              <a:rPr lang="tr-TR" dirty="0">
                <a:latin typeface="Arial"/>
                <a:ea typeface="Arial"/>
                <a:cs typeface="Arial"/>
                <a:sym typeface="Arial"/>
              </a:rPr>
              <a:t>. </a:t>
            </a:r>
            <a:r>
              <a:rPr lang="tr-TR" dirty="0" err="1">
                <a:latin typeface="Arial"/>
                <a:ea typeface="Arial"/>
                <a:cs typeface="Arial"/>
                <a:sym typeface="Arial"/>
              </a:rPr>
              <a:t>If</a:t>
            </a:r>
            <a:r>
              <a:rPr lang="tr-TR" dirty="0">
                <a:latin typeface="Arial"/>
                <a:ea typeface="Arial"/>
                <a:cs typeface="Arial"/>
                <a:sym typeface="Arial"/>
              </a:rPr>
              <a:t> it </a:t>
            </a:r>
            <a:r>
              <a:rPr lang="tr-TR" dirty="0" err="1">
                <a:latin typeface="Arial"/>
                <a:ea typeface="Arial"/>
                <a:cs typeface="Arial"/>
                <a:sym typeface="Arial"/>
              </a:rPr>
              <a:t>doesn’t</a:t>
            </a:r>
            <a:r>
              <a:rPr lang="tr-TR" dirty="0">
                <a:latin typeface="Arial"/>
                <a:ea typeface="Arial"/>
                <a:cs typeface="Arial"/>
                <a:sym typeface="Arial"/>
              </a:rPr>
              <a:t>, </a:t>
            </a:r>
            <a:r>
              <a:rPr lang="tr-TR" dirty="0" err="1">
                <a:latin typeface="Arial"/>
                <a:ea typeface="Arial"/>
                <a:cs typeface="Arial"/>
                <a:sym typeface="Arial"/>
              </a:rPr>
              <a:t>they</a:t>
            </a:r>
            <a:r>
              <a:rPr lang="tr-TR" dirty="0">
                <a:latin typeface="Arial"/>
                <a:ea typeface="Arial"/>
                <a:cs typeface="Arial"/>
                <a:sym typeface="Arial"/>
              </a:rPr>
              <a:t> can not talk </a:t>
            </a:r>
            <a:r>
              <a:rPr lang="tr-TR" dirty="0" err="1">
                <a:latin typeface="Arial"/>
                <a:ea typeface="Arial"/>
                <a:cs typeface="Arial"/>
                <a:sym typeface="Arial"/>
              </a:rPr>
              <a:t>each</a:t>
            </a:r>
            <a:r>
              <a:rPr lang="tr-TR" dirty="0">
                <a:latin typeface="Arial"/>
                <a:ea typeface="Arial"/>
                <a:cs typeface="Arial"/>
                <a:sym typeface="Arial"/>
              </a:rPr>
              <a:t> </a:t>
            </a:r>
            <a:r>
              <a:rPr lang="tr-TR" dirty="0" err="1">
                <a:latin typeface="Arial"/>
                <a:ea typeface="Arial"/>
                <a:cs typeface="Arial"/>
                <a:sym typeface="Arial"/>
              </a:rPr>
              <a:t>other</a:t>
            </a:r>
            <a:r>
              <a:rPr lang="tr-TR" dirty="0">
                <a:latin typeface="Arial"/>
                <a:ea typeface="Arial"/>
                <a:cs typeface="Arial"/>
                <a:sym typeface="Arial"/>
              </a:rPr>
              <a:t> </a:t>
            </a:r>
            <a:r>
              <a:rPr lang="tr-TR" dirty="0" err="1">
                <a:latin typeface="Arial"/>
                <a:ea typeface="Arial"/>
                <a:cs typeface="Arial"/>
                <a:sym typeface="Arial"/>
              </a:rPr>
              <a:t>properly</a:t>
            </a:r>
            <a:r>
              <a:rPr lang="tr-TR" dirty="0">
                <a:latin typeface="Arial"/>
                <a:ea typeface="Arial"/>
                <a:cs typeface="Arial"/>
                <a:sym typeface="Arial"/>
              </a:rPr>
              <a:t>. Web </a:t>
            </a:r>
            <a:r>
              <a:rPr lang="tr-TR" dirty="0" err="1">
                <a:latin typeface="Arial"/>
                <a:ea typeface="Arial"/>
                <a:cs typeface="Arial"/>
                <a:sym typeface="Arial"/>
              </a:rPr>
              <a:t>framework</a:t>
            </a:r>
            <a:r>
              <a:rPr lang="tr-TR" dirty="0">
                <a:latin typeface="Arial"/>
                <a:ea typeface="Arial"/>
                <a:cs typeface="Arial"/>
                <a:sym typeface="Arial"/>
              </a:rPr>
              <a:t> </a:t>
            </a:r>
            <a:r>
              <a:rPr lang="tr-TR" dirty="0" err="1">
                <a:latin typeface="Arial"/>
                <a:ea typeface="Arial"/>
                <a:cs typeface="Arial"/>
                <a:sym typeface="Arial"/>
              </a:rPr>
              <a:t>comes</a:t>
            </a:r>
            <a:r>
              <a:rPr lang="tr-TR" dirty="0">
                <a:latin typeface="Arial"/>
                <a:ea typeface="Arial"/>
                <a:cs typeface="Arial"/>
                <a:sym typeface="Arial"/>
              </a:rPr>
              <a:t> </a:t>
            </a:r>
            <a:r>
              <a:rPr lang="tr-TR" dirty="0" err="1">
                <a:latin typeface="Arial"/>
                <a:ea typeface="Arial"/>
                <a:cs typeface="Arial"/>
                <a:sym typeface="Arial"/>
              </a:rPr>
              <a:t>into</a:t>
            </a:r>
            <a:r>
              <a:rPr lang="tr-TR" dirty="0">
                <a:latin typeface="Arial"/>
                <a:ea typeface="Arial"/>
                <a:cs typeface="Arial"/>
                <a:sym typeface="Arial"/>
              </a:rPr>
              <a:t> </a:t>
            </a:r>
            <a:r>
              <a:rPr lang="tr-TR" dirty="0" err="1">
                <a:latin typeface="Arial"/>
                <a:ea typeface="Arial"/>
                <a:cs typeface="Arial"/>
                <a:sym typeface="Arial"/>
              </a:rPr>
              <a:t>picture</a:t>
            </a:r>
            <a:r>
              <a:rPr lang="tr-TR" dirty="0">
                <a:latin typeface="Arial"/>
                <a:ea typeface="Arial"/>
                <a:cs typeface="Arial"/>
                <a:sym typeface="Arial"/>
              </a:rPr>
              <a:t> in </a:t>
            </a:r>
            <a:r>
              <a:rPr lang="tr-TR" dirty="0" err="1">
                <a:latin typeface="Arial"/>
                <a:ea typeface="Arial"/>
                <a:cs typeface="Arial"/>
                <a:sym typeface="Arial"/>
              </a:rPr>
              <a:t>this</a:t>
            </a:r>
            <a:r>
              <a:rPr lang="tr-TR" dirty="0">
                <a:latin typeface="Arial"/>
                <a:ea typeface="Arial"/>
                <a:cs typeface="Arial"/>
                <a:sym typeface="Arial"/>
              </a:rPr>
              <a:t> </a:t>
            </a:r>
            <a:r>
              <a:rPr lang="tr-TR" dirty="0" err="1">
                <a:latin typeface="Arial"/>
                <a:ea typeface="Arial"/>
                <a:cs typeface="Arial"/>
                <a:sym typeface="Arial"/>
              </a:rPr>
              <a:t>point</a:t>
            </a:r>
            <a:r>
              <a:rPr lang="tr-TR" dirty="0">
                <a:latin typeface="Arial"/>
                <a:ea typeface="Arial"/>
                <a:cs typeface="Arial"/>
                <a:sym typeface="Arial"/>
              </a:rPr>
              <a:t>. </a:t>
            </a:r>
            <a:r>
              <a:rPr lang="tr-TR" dirty="0" err="1">
                <a:latin typeface="Arial"/>
                <a:ea typeface="Arial"/>
                <a:cs typeface="Arial"/>
                <a:sym typeface="Arial"/>
              </a:rPr>
              <a:t>Basically</a:t>
            </a:r>
            <a:r>
              <a:rPr lang="tr-TR" dirty="0">
                <a:latin typeface="Arial"/>
                <a:ea typeface="Arial"/>
                <a:cs typeface="Arial"/>
                <a:sym typeface="Arial"/>
              </a:rPr>
              <a:t>, a web </a:t>
            </a:r>
            <a:r>
              <a:rPr lang="tr-TR" dirty="0" err="1">
                <a:latin typeface="Arial"/>
                <a:ea typeface="Arial"/>
                <a:cs typeface="Arial"/>
                <a:sym typeface="Arial"/>
              </a:rPr>
              <a:t>framework</a:t>
            </a:r>
            <a:r>
              <a:rPr lang="tr-TR" dirty="0">
                <a:latin typeface="Arial"/>
                <a:ea typeface="Arial"/>
                <a:cs typeface="Arial"/>
                <a:sym typeface="Arial"/>
              </a:rPr>
              <a:t> </a:t>
            </a:r>
            <a:r>
              <a:rPr lang="tr-TR" dirty="0" err="1">
                <a:latin typeface="Arial"/>
                <a:ea typeface="Arial"/>
                <a:cs typeface="Arial"/>
                <a:sym typeface="Arial"/>
              </a:rPr>
              <a:t>ties</a:t>
            </a:r>
            <a:r>
              <a:rPr lang="tr-TR" dirty="0">
                <a:latin typeface="Arial"/>
                <a:ea typeface="Arial"/>
                <a:cs typeface="Arial"/>
                <a:sym typeface="Arial"/>
              </a:rPr>
              <a:t> </a:t>
            </a:r>
            <a:r>
              <a:rPr lang="tr-TR" dirty="0" err="1">
                <a:latin typeface="Arial"/>
                <a:ea typeface="Arial"/>
                <a:cs typeface="Arial"/>
                <a:sym typeface="Arial"/>
              </a:rPr>
              <a:t>up</a:t>
            </a:r>
            <a:r>
              <a:rPr lang="tr-TR" dirty="0">
                <a:latin typeface="Arial"/>
                <a:ea typeface="Arial"/>
                <a:cs typeface="Arial"/>
                <a:sym typeface="Arial"/>
              </a:rPr>
              <a:t> the </a:t>
            </a:r>
            <a:r>
              <a:rPr lang="tr-TR" dirty="0" err="1">
                <a:latin typeface="Arial"/>
                <a:ea typeface="Arial"/>
                <a:cs typeface="Arial"/>
                <a:sym typeface="Arial"/>
              </a:rPr>
              <a:t>user</a:t>
            </a:r>
            <a:r>
              <a:rPr lang="tr-TR" dirty="0">
                <a:latin typeface="Arial"/>
                <a:ea typeface="Arial"/>
                <a:cs typeface="Arial"/>
                <a:sym typeface="Arial"/>
              </a:rPr>
              <a:t> </a:t>
            </a:r>
            <a:r>
              <a:rPr lang="tr-TR" dirty="0" err="1">
                <a:latin typeface="Arial"/>
                <a:ea typeface="Arial"/>
                <a:cs typeface="Arial"/>
                <a:sym typeface="Arial"/>
              </a:rPr>
              <a:t>interface</a:t>
            </a:r>
            <a:r>
              <a:rPr lang="tr-TR" dirty="0">
                <a:latin typeface="Arial"/>
                <a:ea typeface="Arial"/>
                <a:cs typeface="Arial"/>
                <a:sym typeface="Arial"/>
              </a:rPr>
              <a:t>, </a:t>
            </a:r>
            <a:r>
              <a:rPr lang="tr-TR" dirty="0" err="1">
                <a:latin typeface="Arial"/>
                <a:ea typeface="Arial"/>
                <a:cs typeface="Arial"/>
                <a:sym typeface="Arial"/>
              </a:rPr>
              <a:t>database</a:t>
            </a:r>
            <a:r>
              <a:rPr lang="tr-TR" dirty="0">
                <a:latin typeface="Arial"/>
                <a:ea typeface="Arial"/>
                <a:cs typeface="Arial"/>
                <a:sym typeface="Arial"/>
              </a:rPr>
              <a:t>, server, browser </a:t>
            </a:r>
            <a:r>
              <a:rPr lang="tr-TR" dirty="0" err="1">
                <a:latin typeface="Arial"/>
                <a:ea typeface="Arial"/>
                <a:cs typeface="Arial"/>
                <a:sym typeface="Arial"/>
              </a:rPr>
              <a:t>and</a:t>
            </a:r>
            <a:r>
              <a:rPr lang="tr-TR" dirty="0">
                <a:latin typeface="Arial"/>
                <a:ea typeface="Arial"/>
                <a:cs typeface="Arial"/>
                <a:sym typeface="Arial"/>
              </a:rPr>
              <a:t> </a:t>
            </a:r>
            <a:r>
              <a:rPr lang="tr-TR" dirty="0" err="1">
                <a:latin typeface="Arial"/>
                <a:ea typeface="Arial"/>
                <a:cs typeface="Arial"/>
                <a:sym typeface="Arial"/>
              </a:rPr>
              <a:t>middleware</a:t>
            </a:r>
            <a:r>
              <a:rPr lang="tr-TR" dirty="0">
                <a:latin typeface="Arial"/>
                <a:ea typeface="Arial"/>
                <a:cs typeface="Arial"/>
                <a:sym typeface="Arial"/>
              </a:rPr>
              <a:t> </a:t>
            </a:r>
            <a:r>
              <a:rPr lang="tr-TR" dirty="0" err="1">
                <a:latin typeface="Arial"/>
                <a:ea typeface="Arial"/>
                <a:cs typeface="Arial"/>
                <a:sym typeface="Arial"/>
              </a:rPr>
              <a:t>system</a:t>
            </a:r>
            <a:r>
              <a:rPr lang="tr-TR" dirty="0">
                <a:latin typeface="Arial"/>
                <a:ea typeface="Arial"/>
                <a:cs typeface="Arial"/>
                <a:sym typeface="Arial"/>
              </a:rPr>
              <a:t> </a:t>
            </a:r>
            <a:r>
              <a:rPr lang="tr-TR" dirty="0" err="1">
                <a:latin typeface="Arial"/>
                <a:ea typeface="Arial"/>
                <a:cs typeface="Arial"/>
                <a:sym typeface="Arial"/>
              </a:rPr>
              <a:t>and</a:t>
            </a:r>
            <a:r>
              <a:rPr lang="tr-TR" dirty="0">
                <a:latin typeface="Arial"/>
                <a:ea typeface="Arial"/>
                <a:cs typeface="Arial"/>
                <a:sym typeface="Arial"/>
              </a:rPr>
              <a:t> </a:t>
            </a:r>
            <a:r>
              <a:rPr lang="tr-TR" dirty="0" err="1">
                <a:latin typeface="Arial"/>
                <a:ea typeface="Arial"/>
                <a:cs typeface="Arial"/>
                <a:sym typeface="Arial"/>
              </a:rPr>
              <a:t>streamlines</a:t>
            </a:r>
            <a:r>
              <a:rPr lang="tr-TR" dirty="0">
                <a:latin typeface="Arial"/>
                <a:ea typeface="Arial"/>
                <a:cs typeface="Arial"/>
                <a:sym typeface="Arial"/>
              </a:rPr>
              <a:t> the </a:t>
            </a:r>
            <a:r>
              <a:rPr lang="tr-TR" dirty="0" err="1">
                <a:latin typeface="Arial"/>
                <a:ea typeface="Arial"/>
                <a:cs typeface="Arial"/>
                <a:sym typeface="Arial"/>
              </a:rPr>
              <a:t>process</a:t>
            </a:r>
            <a:r>
              <a:rPr lang="tr-TR" dirty="0">
                <a:latin typeface="Arial"/>
                <a:ea typeface="Arial"/>
                <a:cs typeface="Arial"/>
                <a:sym typeface="Arial"/>
              </a:rPr>
              <a:t> </a:t>
            </a:r>
            <a:r>
              <a:rPr lang="tr-TR" dirty="0" err="1">
                <a:latin typeface="Arial"/>
                <a:ea typeface="Arial"/>
                <a:cs typeface="Arial"/>
                <a:sym typeface="Arial"/>
              </a:rPr>
              <a:t>flow</a:t>
            </a:r>
            <a:r>
              <a:rPr lang="tr-TR" dirty="0">
                <a:latin typeface="Arial"/>
                <a:ea typeface="Arial"/>
                <a:cs typeface="Arial"/>
                <a:sym typeface="Arial"/>
              </a:rPr>
              <a:t>. </a:t>
            </a:r>
            <a:r>
              <a:rPr lang="tr-TR" dirty="0" err="1">
                <a:latin typeface="Arial"/>
                <a:ea typeface="Arial"/>
                <a:cs typeface="Arial"/>
                <a:sym typeface="Arial"/>
              </a:rPr>
              <a:t>In</a:t>
            </a:r>
            <a:r>
              <a:rPr lang="tr-TR" dirty="0">
                <a:latin typeface="Arial"/>
                <a:ea typeface="Arial"/>
                <a:cs typeface="Arial"/>
                <a:sym typeface="Arial"/>
              </a:rPr>
              <a:t> </a:t>
            </a:r>
            <a:r>
              <a:rPr lang="tr-TR" dirty="0" err="1">
                <a:latin typeface="Arial"/>
                <a:ea typeface="Arial"/>
                <a:cs typeface="Arial"/>
                <a:sym typeface="Arial"/>
              </a:rPr>
              <a:t>other</a:t>
            </a:r>
            <a:r>
              <a:rPr lang="tr-TR" dirty="0">
                <a:latin typeface="Arial"/>
                <a:ea typeface="Arial"/>
                <a:cs typeface="Arial"/>
                <a:sym typeface="Arial"/>
              </a:rPr>
              <a:t> </a:t>
            </a:r>
            <a:r>
              <a:rPr lang="tr-TR" dirty="0" err="1">
                <a:latin typeface="Arial"/>
                <a:ea typeface="Arial"/>
                <a:cs typeface="Arial"/>
                <a:sym typeface="Arial"/>
              </a:rPr>
              <a:t>words</a:t>
            </a:r>
            <a:r>
              <a:rPr lang="tr-TR" dirty="0">
                <a:latin typeface="Arial"/>
                <a:ea typeface="Arial"/>
                <a:cs typeface="Arial"/>
                <a:sym typeface="Arial"/>
              </a:rPr>
              <a:t>, </a:t>
            </a:r>
            <a:r>
              <a:rPr lang="tr-TR" dirty="0" err="1">
                <a:latin typeface="Arial"/>
                <a:ea typeface="Arial"/>
                <a:cs typeface="Arial"/>
                <a:sym typeface="Arial"/>
              </a:rPr>
              <a:t>this</a:t>
            </a:r>
            <a:r>
              <a:rPr lang="tr-TR" dirty="0">
                <a:latin typeface="Arial"/>
                <a:ea typeface="Arial"/>
                <a:cs typeface="Arial"/>
                <a:sym typeface="Arial"/>
              </a:rPr>
              <a:t> software </a:t>
            </a:r>
            <a:r>
              <a:rPr lang="tr-TR" dirty="0" err="1">
                <a:latin typeface="Arial"/>
                <a:ea typeface="Arial"/>
                <a:cs typeface="Arial"/>
                <a:sym typeface="Arial"/>
              </a:rPr>
              <a:t>framework</a:t>
            </a:r>
            <a:r>
              <a:rPr lang="tr-TR" dirty="0">
                <a:latin typeface="Arial"/>
                <a:ea typeface="Arial"/>
                <a:cs typeface="Arial"/>
                <a:sym typeface="Arial"/>
              </a:rPr>
              <a:t> is </a:t>
            </a:r>
            <a:r>
              <a:rPr lang="tr-TR" dirty="0" err="1">
                <a:latin typeface="Arial"/>
                <a:ea typeface="Arial"/>
                <a:cs typeface="Arial"/>
                <a:sym typeface="Arial"/>
              </a:rPr>
              <a:t>essential</a:t>
            </a:r>
            <a:r>
              <a:rPr lang="tr-TR" dirty="0">
                <a:latin typeface="Arial"/>
                <a:ea typeface="Arial"/>
                <a:cs typeface="Arial"/>
                <a:sym typeface="Arial"/>
              </a:rPr>
              <a:t> for </a:t>
            </a:r>
            <a:r>
              <a:rPr lang="tr-TR" dirty="0" err="1">
                <a:latin typeface="Arial"/>
                <a:ea typeface="Arial"/>
                <a:cs typeface="Arial"/>
                <a:sym typeface="Arial"/>
              </a:rPr>
              <a:t>development</a:t>
            </a:r>
            <a:r>
              <a:rPr lang="tr-TR" dirty="0">
                <a:latin typeface="Arial"/>
                <a:ea typeface="Arial"/>
                <a:cs typeface="Arial"/>
                <a:sym typeface="Arial"/>
              </a:rPr>
              <a:t> of web </a:t>
            </a:r>
            <a:r>
              <a:rPr lang="tr-TR" dirty="0" err="1">
                <a:latin typeface="Arial"/>
                <a:ea typeface="Arial"/>
                <a:cs typeface="Arial"/>
                <a:sym typeface="Arial"/>
              </a:rPr>
              <a:t>applications</a:t>
            </a:r>
            <a:r>
              <a:rPr lang="tr-TR" dirty="0">
                <a:latin typeface="Arial"/>
                <a:ea typeface="Arial"/>
                <a:cs typeface="Arial"/>
                <a:sym typeface="Arial"/>
              </a:rPr>
              <a:t>, web </a:t>
            </a:r>
            <a:r>
              <a:rPr lang="tr-TR" dirty="0" err="1">
                <a:latin typeface="Arial"/>
                <a:ea typeface="Arial"/>
                <a:cs typeface="Arial"/>
                <a:sym typeface="Arial"/>
              </a:rPr>
              <a:t>services</a:t>
            </a:r>
            <a:r>
              <a:rPr lang="tr-TR" dirty="0">
                <a:latin typeface="Arial"/>
                <a:ea typeface="Arial"/>
                <a:cs typeface="Arial"/>
                <a:sym typeface="Arial"/>
              </a:rPr>
              <a:t> </a:t>
            </a:r>
            <a:r>
              <a:rPr lang="tr-TR" dirty="0" err="1">
                <a:latin typeface="Arial"/>
                <a:ea typeface="Arial"/>
                <a:cs typeface="Arial"/>
                <a:sym typeface="Arial"/>
              </a:rPr>
              <a:t>and</a:t>
            </a:r>
            <a:r>
              <a:rPr lang="tr-TR" dirty="0">
                <a:latin typeface="Arial"/>
                <a:ea typeface="Arial"/>
                <a:cs typeface="Arial"/>
                <a:sym typeface="Arial"/>
              </a:rPr>
              <a:t> </a:t>
            </a:r>
            <a:r>
              <a:rPr lang="tr-TR" dirty="0" err="1">
                <a:latin typeface="Arial"/>
                <a:ea typeface="Arial"/>
                <a:cs typeface="Arial"/>
                <a:sym typeface="Arial"/>
              </a:rPr>
              <a:t>dynamic</a:t>
            </a:r>
            <a:r>
              <a:rPr lang="tr-TR" dirty="0">
                <a:latin typeface="Arial"/>
                <a:ea typeface="Arial"/>
                <a:cs typeface="Arial"/>
                <a:sym typeface="Arial"/>
              </a:rPr>
              <a:t> </a:t>
            </a:r>
            <a:r>
              <a:rPr lang="tr-TR" dirty="0" err="1">
                <a:latin typeface="Arial"/>
                <a:ea typeface="Arial"/>
                <a:cs typeface="Arial"/>
                <a:sym typeface="Arial"/>
              </a:rPr>
              <a:t>websites</a:t>
            </a:r>
            <a:r>
              <a:rPr lang="tr-TR" dirty="0">
                <a:latin typeface="Arial"/>
                <a:ea typeface="Arial"/>
                <a:cs typeface="Arial"/>
                <a:sym typeface="Arial"/>
              </a:rPr>
              <a:t> as </a:t>
            </a:r>
            <a:r>
              <a:rPr lang="tr-TR" dirty="0" err="1">
                <a:latin typeface="Arial"/>
                <a:ea typeface="Arial"/>
                <a:cs typeface="Arial"/>
                <a:sym typeface="Arial"/>
              </a:rPr>
              <a:t>well</a:t>
            </a:r>
            <a:r>
              <a:rPr lang="tr-TR" dirty="0">
                <a:latin typeface="Arial"/>
                <a:ea typeface="Arial"/>
                <a:cs typeface="Arial"/>
                <a:sym typeface="Arial"/>
              </a:rPr>
              <a:t> as </a:t>
            </a:r>
            <a:r>
              <a:rPr lang="tr-TR" dirty="0" err="1">
                <a:latin typeface="Arial"/>
                <a:ea typeface="Arial"/>
                <a:cs typeface="Arial"/>
                <a:sym typeface="Arial"/>
              </a:rPr>
              <a:t>static</a:t>
            </a:r>
            <a:r>
              <a:rPr lang="tr-TR" dirty="0">
                <a:latin typeface="Arial"/>
                <a:ea typeface="Arial"/>
                <a:cs typeface="Arial"/>
                <a:sym typeface="Arial"/>
              </a:rPr>
              <a:t> </a:t>
            </a:r>
            <a:r>
              <a:rPr lang="tr-TR" dirty="0" err="1">
                <a:latin typeface="Arial"/>
                <a:ea typeface="Arial"/>
                <a:cs typeface="Arial"/>
                <a:sym typeface="Arial"/>
              </a:rPr>
              <a:t>websites</a:t>
            </a:r>
            <a:r>
              <a:rPr lang="tr-TR" dirty="0">
                <a:latin typeface="Arial"/>
                <a:ea typeface="Arial"/>
                <a:cs typeface="Arial"/>
                <a:sym typeface="Arial"/>
              </a:rPr>
              <a:t>. </a:t>
            </a:r>
            <a:r>
              <a:rPr lang="tr-TR" dirty="0" err="1">
                <a:latin typeface="Arial"/>
                <a:ea typeface="Arial"/>
                <a:cs typeface="Arial"/>
                <a:sym typeface="Arial"/>
              </a:rPr>
              <a:t>Today</a:t>
            </a:r>
            <a:r>
              <a:rPr lang="tr-TR" dirty="0">
                <a:latin typeface="Arial"/>
                <a:ea typeface="Arial"/>
                <a:cs typeface="Arial"/>
                <a:sym typeface="Arial"/>
              </a:rPr>
              <a:t> </a:t>
            </a:r>
            <a:r>
              <a:rPr lang="tr-TR" dirty="0" err="1">
                <a:latin typeface="Arial"/>
                <a:ea typeface="Arial"/>
                <a:cs typeface="Arial"/>
                <a:sym typeface="Arial"/>
              </a:rPr>
              <a:t>we’ll</a:t>
            </a:r>
            <a:r>
              <a:rPr lang="tr-TR" dirty="0">
                <a:latin typeface="Arial"/>
                <a:ea typeface="Arial"/>
                <a:cs typeface="Arial"/>
                <a:sym typeface="Arial"/>
              </a:rPr>
              <a:t> </a:t>
            </a:r>
            <a:r>
              <a:rPr lang="tr-TR" dirty="0" err="1">
                <a:latin typeface="Arial"/>
                <a:ea typeface="Arial"/>
                <a:cs typeface="Arial"/>
                <a:sym typeface="Arial"/>
              </a:rPr>
              <a:t>create</a:t>
            </a:r>
            <a:r>
              <a:rPr lang="tr-TR" dirty="0">
                <a:latin typeface="Arial"/>
                <a:ea typeface="Arial"/>
                <a:cs typeface="Arial"/>
                <a:sym typeface="Arial"/>
              </a:rPr>
              <a:t> a </a:t>
            </a:r>
            <a:r>
              <a:rPr lang="tr-TR" dirty="0" err="1">
                <a:latin typeface="Arial"/>
                <a:ea typeface="Arial"/>
                <a:cs typeface="Arial"/>
                <a:sym typeface="Arial"/>
              </a:rPr>
              <a:t>static</a:t>
            </a:r>
            <a:r>
              <a:rPr lang="tr-TR" dirty="0">
                <a:latin typeface="Arial"/>
                <a:ea typeface="Arial"/>
                <a:cs typeface="Arial"/>
                <a:sym typeface="Arial"/>
              </a:rPr>
              <a:t> </a:t>
            </a:r>
            <a:r>
              <a:rPr lang="tr-TR" dirty="0" err="1">
                <a:latin typeface="Arial"/>
                <a:ea typeface="Arial"/>
                <a:cs typeface="Arial"/>
                <a:sym typeface="Arial"/>
              </a:rPr>
              <a:t>website</a:t>
            </a:r>
            <a:r>
              <a:rPr lang="tr-TR" dirty="0">
                <a:latin typeface="Arial"/>
                <a:ea typeface="Arial"/>
                <a:cs typeface="Arial"/>
                <a:sym typeface="Arial"/>
              </a:rPr>
              <a:t>, </a:t>
            </a:r>
            <a:r>
              <a:rPr lang="tr-TR" dirty="0" err="1">
                <a:latin typeface="Arial"/>
                <a:ea typeface="Arial"/>
                <a:cs typeface="Arial"/>
                <a:sym typeface="Arial"/>
              </a:rPr>
              <a:t>and</a:t>
            </a:r>
            <a:r>
              <a:rPr lang="tr-TR" dirty="0">
                <a:latin typeface="Arial"/>
                <a:ea typeface="Arial"/>
                <a:cs typeface="Arial"/>
                <a:sym typeface="Arial"/>
              </a:rPr>
              <a:t> </a:t>
            </a:r>
            <a:r>
              <a:rPr lang="tr-TR" dirty="0" err="1">
                <a:latin typeface="Arial"/>
                <a:ea typeface="Arial"/>
                <a:cs typeface="Arial"/>
                <a:sym typeface="Arial"/>
              </a:rPr>
              <a:t>we’ll</a:t>
            </a:r>
            <a:r>
              <a:rPr lang="tr-TR" dirty="0">
                <a:latin typeface="Arial"/>
                <a:ea typeface="Arial"/>
                <a:cs typeface="Arial"/>
                <a:sym typeface="Arial"/>
              </a:rPr>
              <a:t> </a:t>
            </a:r>
            <a:r>
              <a:rPr lang="tr-TR" dirty="0" err="1">
                <a:latin typeface="Arial"/>
                <a:ea typeface="Arial"/>
                <a:cs typeface="Arial"/>
                <a:sym typeface="Arial"/>
              </a:rPr>
              <a:t>show</a:t>
            </a:r>
            <a:r>
              <a:rPr lang="tr-TR" dirty="0">
                <a:latin typeface="Arial"/>
                <a:ea typeface="Arial"/>
                <a:cs typeface="Arial"/>
                <a:sym typeface="Arial"/>
              </a:rPr>
              <a:t> </a:t>
            </a:r>
            <a:r>
              <a:rPr lang="tr-TR" dirty="0" err="1">
                <a:latin typeface="Arial"/>
                <a:ea typeface="Arial"/>
                <a:cs typeface="Arial"/>
                <a:sym typeface="Arial"/>
              </a:rPr>
              <a:t>you</a:t>
            </a:r>
            <a:r>
              <a:rPr lang="tr-TR" dirty="0">
                <a:latin typeface="Arial"/>
                <a:ea typeface="Arial"/>
                <a:cs typeface="Arial"/>
                <a:sym typeface="Arial"/>
              </a:rPr>
              <a:t> how to </a:t>
            </a:r>
            <a:r>
              <a:rPr lang="tr-TR" dirty="0" err="1">
                <a:latin typeface="Arial"/>
                <a:ea typeface="Arial"/>
                <a:cs typeface="Arial"/>
                <a:sym typeface="Arial"/>
              </a:rPr>
              <a:t>create</a:t>
            </a:r>
            <a:r>
              <a:rPr lang="tr-TR" dirty="0">
                <a:latin typeface="Arial"/>
                <a:ea typeface="Arial"/>
                <a:cs typeface="Arial"/>
                <a:sym typeface="Arial"/>
              </a:rPr>
              <a:t> </a:t>
            </a:r>
            <a:r>
              <a:rPr lang="tr-TR" dirty="0" err="1">
                <a:latin typeface="Arial"/>
                <a:ea typeface="Arial"/>
                <a:cs typeface="Arial"/>
                <a:sym typeface="Arial"/>
              </a:rPr>
              <a:t>dynamic</a:t>
            </a:r>
            <a:r>
              <a:rPr lang="tr-TR" dirty="0">
                <a:latin typeface="Arial"/>
                <a:ea typeface="Arial"/>
                <a:cs typeface="Arial"/>
                <a:sym typeface="Arial"/>
              </a:rPr>
              <a:t> </a:t>
            </a:r>
            <a:r>
              <a:rPr lang="tr-TR" dirty="0" err="1">
                <a:latin typeface="Arial"/>
                <a:ea typeface="Arial"/>
                <a:cs typeface="Arial"/>
                <a:sym typeface="Arial"/>
              </a:rPr>
              <a:t>website</a:t>
            </a:r>
            <a:r>
              <a:rPr lang="tr-TR" dirty="0">
                <a:latin typeface="Arial"/>
                <a:ea typeface="Arial"/>
                <a:cs typeface="Arial"/>
                <a:sym typeface="Arial"/>
              </a:rPr>
              <a:t> </a:t>
            </a:r>
            <a:r>
              <a:rPr lang="tr-TR" dirty="0" err="1">
                <a:latin typeface="Arial"/>
                <a:ea typeface="Arial"/>
                <a:cs typeface="Arial"/>
                <a:sym typeface="Arial"/>
              </a:rPr>
              <a:t>later</a:t>
            </a:r>
            <a:r>
              <a:rPr lang="tr-TR" dirty="0">
                <a:latin typeface="Arial"/>
                <a:ea typeface="Arial"/>
                <a:cs typeface="Arial"/>
                <a:sym typeface="Arial"/>
              </a:rPr>
              <a:t>. </a:t>
            </a:r>
            <a:endParaRPr dirty="0">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endParaRPr dirty="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baa3283e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baa3283e4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61925" marR="0" lvl="0" indent="0" algn="l" rtl="0">
              <a:lnSpc>
                <a:spcPct val="100000"/>
              </a:lnSpc>
              <a:spcBef>
                <a:spcPts val="0"/>
              </a:spcBef>
              <a:spcAft>
                <a:spcPts val="0"/>
              </a:spcAft>
              <a:buClr>
                <a:srgbClr val="3D3D3D"/>
              </a:buClr>
              <a:buSzPts val="1050"/>
              <a:buFont typeface="Arial"/>
              <a:buNone/>
            </a:pPr>
            <a:r>
              <a:rPr lang="tr-TR" sz="1050" dirty="0">
                <a:solidFill>
                  <a:srgbClr val="3D3D3D"/>
                </a:solidFill>
                <a:highlight>
                  <a:srgbClr val="FFFFFF"/>
                </a:highlight>
                <a:latin typeface="Arial"/>
                <a:ea typeface="Arial"/>
                <a:cs typeface="Arial"/>
                <a:sym typeface="Arial"/>
              </a:rPr>
              <a:t>5 main </a:t>
            </a:r>
            <a:r>
              <a:rPr lang="tr-TR" sz="1050" dirty="0" err="1">
                <a:solidFill>
                  <a:srgbClr val="3D3D3D"/>
                </a:solidFill>
                <a:highlight>
                  <a:srgbClr val="FFFFFF"/>
                </a:highlight>
                <a:latin typeface="Arial"/>
                <a:ea typeface="Arial"/>
                <a:cs typeface="Arial"/>
                <a:sym typeface="Arial"/>
              </a:rPr>
              <a:t>features</a:t>
            </a:r>
            <a:r>
              <a:rPr lang="tr-TR" sz="1050" dirty="0">
                <a:solidFill>
                  <a:srgbClr val="3D3D3D"/>
                </a:solidFill>
                <a:highlight>
                  <a:srgbClr val="FFFFFF"/>
                </a:highlight>
                <a:latin typeface="Arial"/>
                <a:ea typeface="Arial"/>
                <a:cs typeface="Arial"/>
                <a:sym typeface="Arial"/>
              </a:rPr>
              <a:t> for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a:t>
            </a:r>
            <a:r>
              <a:rPr lang="tr-TR" sz="1050" dirty="0">
                <a:solidFill>
                  <a:srgbClr val="3D3D3D"/>
                </a:solidFill>
                <a:highlight>
                  <a:srgbClr val="FFFFFF"/>
                </a:highlight>
                <a:latin typeface="Arial"/>
                <a:ea typeface="Arial"/>
                <a:cs typeface="Arial"/>
                <a:sym typeface="Arial"/>
              </a:rPr>
              <a:t> can talk </a:t>
            </a:r>
            <a:r>
              <a:rPr lang="tr-TR" sz="1050" dirty="0" err="1">
                <a:solidFill>
                  <a:srgbClr val="3D3D3D"/>
                </a:solidFill>
                <a:highlight>
                  <a:srgbClr val="FFFFFF"/>
                </a:highlight>
                <a:latin typeface="Arial"/>
                <a:ea typeface="Arial"/>
                <a:cs typeface="Arial"/>
                <a:sym typeface="Arial"/>
              </a:rPr>
              <a:t>about</a:t>
            </a:r>
            <a:endParaRPr lang="tr-TR" sz="1050" dirty="0">
              <a:solidFill>
                <a:srgbClr val="3D3D3D"/>
              </a:solidFill>
              <a:highlight>
                <a:srgbClr val="FFFFFF"/>
              </a:highlight>
              <a:latin typeface="Arial"/>
              <a:ea typeface="Arial"/>
              <a:cs typeface="Arial"/>
              <a:sym typeface="Arial"/>
            </a:endParaRPr>
          </a:p>
          <a:p>
            <a:pPr marL="161925" marR="0" lvl="0" indent="0" algn="l" rtl="0">
              <a:lnSpc>
                <a:spcPct val="100000"/>
              </a:lnSpc>
              <a:spcBef>
                <a:spcPts val="0"/>
              </a:spcBef>
              <a:spcAft>
                <a:spcPts val="0"/>
              </a:spcAft>
              <a:buClr>
                <a:srgbClr val="3D3D3D"/>
              </a:buClr>
              <a:buSzPts val="1050"/>
              <a:buFont typeface="Arial"/>
              <a:buNone/>
            </a:pPr>
            <a:endParaRPr lang="tr-T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r>
              <a:rPr lang="tr-TR" sz="1050" dirty="0" err="1">
                <a:solidFill>
                  <a:srgbClr val="3D3D3D"/>
                </a:solidFill>
                <a:highlight>
                  <a:srgbClr val="FFFFFF"/>
                </a:highlight>
                <a:latin typeface="Arial"/>
                <a:ea typeface="Arial"/>
                <a:cs typeface="Arial"/>
                <a:sym typeface="Arial"/>
              </a:rPr>
              <a:t>Skeleton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generally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refers</a:t>
            </a:r>
            <a:r>
              <a:rPr lang="tr-TR" sz="1050" dirty="0">
                <a:solidFill>
                  <a:srgbClr val="3D3D3D"/>
                </a:solidFill>
                <a:highlight>
                  <a:srgbClr val="FFFFFF"/>
                </a:highlight>
                <a:latin typeface="Arial"/>
                <a:ea typeface="Arial"/>
                <a:cs typeface="Arial"/>
                <a:sym typeface="Arial"/>
              </a:rPr>
              <a:t> to a </a:t>
            </a:r>
            <a:r>
              <a:rPr lang="tr-TR" sz="1050" dirty="0" err="1">
                <a:solidFill>
                  <a:srgbClr val="3D3D3D"/>
                </a:solidFill>
                <a:highlight>
                  <a:srgbClr val="FFFFFF"/>
                </a:highlight>
                <a:latin typeface="Arial"/>
                <a:ea typeface="Arial"/>
                <a:cs typeface="Arial"/>
                <a:sym typeface="Arial"/>
              </a:rPr>
              <a:t>quickly</a:t>
            </a:r>
            <a:r>
              <a:rPr lang="tr-TR" sz="1050" dirty="0">
                <a:solidFill>
                  <a:srgbClr val="3D3D3D"/>
                </a:solidFill>
                <a:highlight>
                  <a:srgbClr val="FFFFFF"/>
                </a:highlight>
                <a:latin typeface="Arial"/>
                <a:ea typeface="Arial"/>
                <a:cs typeface="Arial"/>
                <a:sym typeface="Arial"/>
              </a:rPr>
              <a:t> set </a:t>
            </a:r>
            <a:r>
              <a:rPr lang="tr-TR" sz="1050" dirty="0" err="1">
                <a:solidFill>
                  <a:srgbClr val="3D3D3D"/>
                </a:solidFill>
                <a:highlight>
                  <a:srgbClr val="FFFFFF"/>
                </a:highlight>
                <a:latin typeface="Arial"/>
                <a:ea typeface="Arial"/>
                <a:cs typeface="Arial"/>
                <a:sym typeface="Arial"/>
              </a:rPr>
              <a:t>up</a:t>
            </a:r>
            <a:r>
              <a:rPr lang="tr-TR" sz="1050" dirty="0">
                <a:solidFill>
                  <a:srgbClr val="3D3D3D"/>
                </a:solidFill>
                <a:highlight>
                  <a:srgbClr val="FFFFFF"/>
                </a:highlight>
                <a:latin typeface="Arial"/>
                <a:ea typeface="Arial"/>
                <a:cs typeface="Arial"/>
                <a:sym typeface="Arial"/>
              </a:rPr>
              <a:t> main </a:t>
            </a:r>
            <a:r>
              <a:rPr lang="tr-TR" sz="1050" dirty="0" err="1">
                <a:solidFill>
                  <a:srgbClr val="3D3D3D"/>
                </a:solidFill>
                <a:highlight>
                  <a:srgbClr val="FFFFFF"/>
                </a:highlight>
                <a:latin typeface="Arial"/>
                <a:ea typeface="Arial"/>
                <a:cs typeface="Arial"/>
                <a:sym typeface="Arial"/>
              </a:rPr>
              <a:t>columns</a:t>
            </a:r>
            <a:r>
              <a:rPr lang="tr-TR" sz="1050" dirty="0">
                <a:solidFill>
                  <a:srgbClr val="3D3D3D"/>
                </a:solidFill>
                <a:highlight>
                  <a:srgbClr val="FFFFFF"/>
                </a:highlight>
                <a:latin typeface="Arial"/>
                <a:ea typeface="Arial"/>
                <a:cs typeface="Arial"/>
                <a:sym typeface="Arial"/>
              </a:rPr>
              <a:t> for a </a:t>
            </a:r>
            <a:r>
              <a:rPr lang="tr-TR" sz="1050" dirty="0" err="1">
                <a:solidFill>
                  <a:srgbClr val="3D3D3D"/>
                </a:solidFill>
                <a:highlight>
                  <a:srgbClr val="FFFFFF"/>
                </a:highlight>
                <a:latin typeface="Arial"/>
                <a:ea typeface="Arial"/>
                <a:cs typeface="Arial"/>
                <a:sym typeface="Arial"/>
              </a:rPr>
              <a:t>website</a:t>
            </a:r>
            <a:r>
              <a:rPr lang="tr-TR" sz="1050" dirty="0">
                <a:solidFill>
                  <a:srgbClr val="3D3D3D"/>
                </a:solidFill>
                <a:highlight>
                  <a:srgbClr val="FFFFFF"/>
                </a:highlight>
                <a:latin typeface="Arial"/>
                <a:ea typeface="Arial"/>
                <a:cs typeface="Arial"/>
                <a:sym typeface="Arial"/>
              </a:rPr>
              <a:t> or </a:t>
            </a:r>
            <a:r>
              <a:rPr lang="tr-TR" sz="1050" dirty="0" err="1">
                <a:solidFill>
                  <a:srgbClr val="3D3D3D"/>
                </a:solidFill>
                <a:highlight>
                  <a:srgbClr val="FFFFFF"/>
                </a:highlight>
                <a:latin typeface="Arial"/>
                <a:ea typeface="Arial"/>
                <a:cs typeface="Arial"/>
                <a:sym typeface="Arial"/>
              </a:rPr>
              <a:t>app</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This</a:t>
            </a:r>
            <a:r>
              <a:rPr lang="tr-TR" sz="1050" dirty="0">
                <a:solidFill>
                  <a:srgbClr val="3D3D3D"/>
                </a:solidFill>
                <a:highlight>
                  <a:srgbClr val="FFFFFF"/>
                </a:highlight>
                <a:latin typeface="Arial"/>
                <a:ea typeface="Arial"/>
                <a:cs typeface="Arial"/>
                <a:sym typeface="Arial"/>
              </a:rPr>
              <a:t> is the </a:t>
            </a:r>
            <a:r>
              <a:rPr lang="tr-TR" sz="1050" dirty="0" err="1">
                <a:solidFill>
                  <a:srgbClr val="3D3D3D"/>
                </a:solidFill>
                <a:highlight>
                  <a:srgbClr val="FFFFFF"/>
                </a:highlight>
                <a:latin typeface="Arial"/>
                <a:ea typeface="Arial"/>
                <a:cs typeface="Arial"/>
                <a:sym typeface="Arial"/>
              </a:rPr>
              <a:t>essential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building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block</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development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which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allows</a:t>
            </a:r>
            <a:r>
              <a:rPr lang="tr-TR" sz="1050" dirty="0">
                <a:solidFill>
                  <a:srgbClr val="3D3D3D"/>
                </a:solidFill>
                <a:highlight>
                  <a:srgbClr val="FFFFFF"/>
                </a:highlight>
                <a:latin typeface="Arial"/>
                <a:ea typeface="Arial"/>
                <a:cs typeface="Arial"/>
                <a:sym typeface="Arial"/>
              </a:rPr>
              <a:t> a </a:t>
            </a:r>
            <a:r>
              <a:rPr lang="tr-TR" sz="1050" dirty="0" err="1">
                <a:solidFill>
                  <a:srgbClr val="3D3D3D"/>
                </a:solidFill>
                <a:highlight>
                  <a:srgbClr val="FFFFFF"/>
                </a:highlight>
                <a:latin typeface="Arial"/>
                <a:ea typeface="Arial"/>
                <a:cs typeface="Arial"/>
                <a:sym typeface="Arial"/>
              </a:rPr>
              <a:t>developer</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quickly</a:t>
            </a:r>
            <a:r>
              <a:rPr lang="tr-TR" sz="1050" dirty="0">
                <a:solidFill>
                  <a:srgbClr val="3D3D3D"/>
                </a:solidFill>
                <a:highlight>
                  <a:srgbClr val="FFFFFF"/>
                </a:highlight>
                <a:latin typeface="Arial"/>
                <a:ea typeface="Arial"/>
                <a:cs typeface="Arial"/>
                <a:sym typeface="Arial"/>
              </a:rPr>
              <a:t> put a </a:t>
            </a:r>
            <a:r>
              <a:rPr lang="tr-TR" sz="1050" dirty="0" err="1">
                <a:solidFill>
                  <a:srgbClr val="3D3D3D"/>
                </a:solidFill>
                <a:highlight>
                  <a:srgbClr val="FFFFFF"/>
                </a:highlight>
                <a:latin typeface="Arial"/>
                <a:ea typeface="Arial"/>
                <a:cs typeface="Arial"/>
                <a:sym typeface="Arial"/>
              </a:rPr>
              <a:t>frame</a:t>
            </a:r>
            <a:r>
              <a:rPr lang="tr-TR" sz="1050" dirty="0">
                <a:solidFill>
                  <a:srgbClr val="3D3D3D"/>
                </a:solidFill>
                <a:highlight>
                  <a:srgbClr val="FFFFFF"/>
                </a:highlight>
                <a:latin typeface="Arial"/>
                <a:ea typeface="Arial"/>
                <a:cs typeface="Arial"/>
                <a:sym typeface="Arial"/>
              </a:rPr>
              <a:t> in </a:t>
            </a:r>
            <a:r>
              <a:rPr lang="tr-TR" sz="1050" dirty="0" err="1">
                <a:solidFill>
                  <a:srgbClr val="3D3D3D"/>
                </a:solidFill>
                <a:highlight>
                  <a:srgbClr val="FFFFFF"/>
                </a:highlight>
                <a:latin typeface="Arial"/>
                <a:ea typeface="Arial"/>
                <a:cs typeface="Arial"/>
                <a:sym typeface="Arial"/>
              </a:rPr>
              <a:t>place</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build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custom</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parts</a:t>
            </a:r>
            <a:r>
              <a:rPr lang="tr-TR" sz="1050" dirty="0">
                <a:solidFill>
                  <a:srgbClr val="3D3D3D"/>
                </a:solidFill>
                <a:highlight>
                  <a:srgbClr val="FFFFFF"/>
                </a:highlight>
                <a:latin typeface="Arial"/>
                <a:ea typeface="Arial"/>
                <a:cs typeface="Arial"/>
                <a:sym typeface="Arial"/>
              </a:rPr>
              <a:t> on top of it.</a:t>
            </a:r>
            <a:endParaRP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r>
              <a:rPr lang="tr-TR" sz="1050" dirty="0">
                <a:solidFill>
                  <a:srgbClr val="3D3D3D"/>
                </a:solidFill>
                <a:highlight>
                  <a:srgbClr val="FFFFFF"/>
                </a:highlight>
                <a:latin typeface="Arial"/>
                <a:ea typeface="Arial"/>
                <a:cs typeface="Arial"/>
                <a:sym typeface="Arial"/>
              </a:rPr>
              <a:t>As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skeleton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many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provide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built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templates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that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help</a:t>
            </a:r>
            <a:r>
              <a:rPr lang="tr-TR" sz="1050" dirty="0">
                <a:solidFill>
                  <a:srgbClr val="3D3D3D"/>
                </a:solidFill>
                <a:highlight>
                  <a:srgbClr val="FFFFFF"/>
                </a:highlight>
                <a:latin typeface="Arial"/>
                <a:ea typeface="Arial"/>
                <a:cs typeface="Arial"/>
                <a:sym typeface="Arial"/>
              </a:rPr>
              <a:t> us to </a:t>
            </a:r>
            <a:r>
              <a:rPr lang="tr-TR" sz="1050" dirty="0" err="1">
                <a:solidFill>
                  <a:srgbClr val="3D3D3D"/>
                </a:solidFill>
                <a:highlight>
                  <a:srgbClr val="FFFFFF"/>
                </a:highlight>
                <a:latin typeface="Arial"/>
                <a:ea typeface="Arial"/>
                <a:cs typeface="Arial"/>
                <a:sym typeface="Arial"/>
              </a:rPr>
              <a:t>quick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design</a:t>
            </a:r>
            <a:r>
              <a:rPr lang="tr-TR" sz="1050" dirty="0">
                <a:solidFill>
                  <a:srgbClr val="3D3D3D"/>
                </a:solidFill>
                <a:highlight>
                  <a:srgbClr val="FFFFFF"/>
                </a:highlight>
                <a:latin typeface="Arial"/>
                <a:ea typeface="Arial"/>
                <a:cs typeface="Arial"/>
                <a:sym typeface="Arial"/>
              </a:rPr>
              <a:t> of a site. </a:t>
            </a:r>
            <a:r>
              <a:rPr lang="tr-TR" sz="1050" dirty="0" err="1">
                <a:solidFill>
                  <a:srgbClr val="3D3D3D"/>
                </a:solidFill>
                <a:highlight>
                  <a:srgbClr val="FFFFFF"/>
                </a:highlight>
                <a:latin typeface="Arial"/>
                <a:ea typeface="Arial"/>
                <a:cs typeface="Arial"/>
                <a:sym typeface="Arial"/>
              </a:rPr>
              <a:t>Some</a:t>
            </a:r>
            <a:r>
              <a:rPr lang="tr-TR" sz="1050" dirty="0">
                <a:solidFill>
                  <a:srgbClr val="3D3D3D"/>
                </a:solidFill>
                <a:highlight>
                  <a:srgbClr val="FFFFFF"/>
                </a:highlight>
                <a:latin typeface="Arial"/>
                <a:ea typeface="Arial"/>
                <a:cs typeface="Arial"/>
                <a:sym typeface="Arial"/>
              </a:rPr>
              <a:t> can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a </a:t>
            </a:r>
            <a:r>
              <a:rPr lang="tr-TR" sz="1050" dirty="0" err="1">
                <a:solidFill>
                  <a:srgbClr val="3D3D3D"/>
                </a:solidFill>
                <a:highlight>
                  <a:srgbClr val="FFFFFF"/>
                </a:highlight>
                <a:latin typeface="Arial"/>
                <a:ea typeface="Arial"/>
                <a:cs typeface="Arial"/>
                <a:sym typeface="Arial"/>
              </a:rPr>
              <a:t>very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basic</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look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limited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functions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some</a:t>
            </a:r>
            <a:r>
              <a:rPr lang="tr-TR" sz="1050" dirty="0">
                <a:solidFill>
                  <a:srgbClr val="3D3D3D"/>
                </a:solidFill>
                <a:highlight>
                  <a:srgbClr val="FFFFFF"/>
                </a:highlight>
                <a:latin typeface="Arial"/>
                <a:ea typeface="Arial"/>
                <a:cs typeface="Arial"/>
                <a:sym typeface="Arial"/>
              </a:rPr>
              <a:t> can be </a:t>
            </a:r>
            <a:r>
              <a:rPr lang="tr-TR" sz="1050" dirty="0" err="1">
                <a:solidFill>
                  <a:srgbClr val="3D3D3D"/>
                </a:solidFill>
                <a:highlight>
                  <a:srgbClr val="FFFFFF"/>
                </a:highlight>
                <a:latin typeface="Arial"/>
                <a:ea typeface="Arial"/>
                <a:cs typeface="Arial"/>
                <a:sym typeface="Arial"/>
              </a:rPr>
              <a:t>innovative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designs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unusual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features</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r>
              <a:rPr lang="tr-TR" sz="1050" dirty="0">
                <a:solidFill>
                  <a:srgbClr val="3D3D3D"/>
                </a:solidFill>
                <a:highlight>
                  <a:srgbClr val="FFFFFF"/>
                </a:highlight>
                <a:latin typeface="Arial"/>
                <a:ea typeface="Arial"/>
                <a:cs typeface="Arial"/>
                <a:sym typeface="Arial"/>
              </a:rPr>
              <a:t>Web </a:t>
            </a:r>
            <a:r>
              <a:rPr lang="tr-TR" sz="1050" dirty="0" err="1">
                <a:solidFill>
                  <a:srgbClr val="3D3D3D"/>
                </a:solidFill>
                <a:highlight>
                  <a:srgbClr val="FFFFFF"/>
                </a:highlight>
                <a:latin typeface="Arial"/>
                <a:ea typeface="Arial"/>
                <a:cs typeface="Arial"/>
                <a:sym typeface="Arial"/>
              </a:rPr>
              <a:t>caching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helps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store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various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information</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provide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faster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website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loading</a:t>
            </a:r>
            <a:r>
              <a:rPr lang="tr-TR" sz="1050" dirty="0">
                <a:solidFill>
                  <a:srgbClr val="3D3D3D"/>
                </a:solidFill>
                <a:highlight>
                  <a:srgbClr val="FFFFFF"/>
                </a:highlight>
                <a:latin typeface="Arial"/>
                <a:ea typeface="Arial"/>
                <a:cs typeface="Arial"/>
                <a:sym typeface="Arial"/>
              </a:rPr>
              <a:t> on the </a:t>
            </a:r>
            <a:r>
              <a:rPr lang="tr-TR" sz="1050" dirty="0" err="1">
                <a:solidFill>
                  <a:srgbClr val="3D3D3D"/>
                </a:solidFill>
                <a:highlight>
                  <a:srgbClr val="FFFFFF"/>
                </a:highlight>
                <a:latin typeface="Arial"/>
                <a:ea typeface="Arial"/>
                <a:cs typeface="Arial"/>
                <a:sym typeface="Arial"/>
              </a:rPr>
              <a:t>front-end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avoid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servers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overloading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when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lots</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works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being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undertaken</a:t>
            </a:r>
            <a:r>
              <a:rPr lang="tr-TR" sz="1050" dirty="0">
                <a:solidFill>
                  <a:srgbClr val="3D3D3D"/>
                </a:solidFill>
                <a:highlight>
                  <a:srgbClr val="FFFFFF"/>
                </a:highlight>
                <a:latin typeface="Arial"/>
                <a:ea typeface="Arial"/>
                <a:cs typeface="Arial"/>
                <a:sym typeface="Arial"/>
              </a:rPr>
              <a:t> in the </a:t>
            </a:r>
            <a:r>
              <a:rPr lang="tr-TR" sz="1050" dirty="0" err="1">
                <a:solidFill>
                  <a:srgbClr val="3D3D3D"/>
                </a:solidFill>
                <a:highlight>
                  <a:srgbClr val="FFFFFF"/>
                </a:highlight>
                <a:latin typeface="Arial"/>
                <a:ea typeface="Arial"/>
                <a:cs typeface="Arial"/>
                <a:sym typeface="Arial"/>
              </a:rPr>
              <a:t>back-end</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r>
              <a:rPr lang="tr-TR" sz="1050" dirty="0" err="1">
                <a:solidFill>
                  <a:srgbClr val="3D3D3D"/>
                </a:solidFill>
                <a:highlight>
                  <a:srgbClr val="FFFFFF"/>
                </a:highlight>
                <a:latin typeface="Arial"/>
                <a:ea typeface="Arial"/>
                <a:cs typeface="Arial"/>
                <a:sym typeface="Arial"/>
              </a:rPr>
              <a:t>Due</a:t>
            </a:r>
            <a:r>
              <a:rPr lang="tr-TR" sz="1050" dirty="0">
                <a:solidFill>
                  <a:srgbClr val="3D3D3D"/>
                </a:solidFill>
                <a:highlight>
                  <a:srgbClr val="FFFFFF"/>
                </a:highlight>
                <a:latin typeface="Arial"/>
                <a:ea typeface="Arial"/>
                <a:cs typeface="Arial"/>
                <a:sym typeface="Arial"/>
              </a:rPr>
              <a:t> to the </a:t>
            </a:r>
            <a:r>
              <a:rPr lang="tr-TR" sz="1050" dirty="0" err="1">
                <a:solidFill>
                  <a:srgbClr val="3D3D3D"/>
                </a:solidFill>
                <a:highlight>
                  <a:srgbClr val="FFFFFF"/>
                </a:highlight>
                <a:latin typeface="Arial"/>
                <a:ea typeface="Arial"/>
                <a:cs typeface="Arial"/>
                <a:sym typeface="Arial"/>
              </a:rPr>
              <a:t>structured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nature</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it can </a:t>
            </a:r>
            <a:r>
              <a:rPr lang="tr-TR" sz="1050" dirty="0" err="1">
                <a:solidFill>
                  <a:srgbClr val="3D3D3D"/>
                </a:solidFill>
                <a:highlight>
                  <a:srgbClr val="FFFFFF"/>
                </a:highlight>
                <a:latin typeface="Arial"/>
                <a:ea typeface="Arial"/>
                <a:cs typeface="Arial"/>
                <a:sym typeface="Arial"/>
              </a:rPr>
              <a:t>easily</a:t>
            </a:r>
            <a:r>
              <a:rPr lang="tr-TR" sz="1050" dirty="0">
                <a:solidFill>
                  <a:srgbClr val="3D3D3D"/>
                </a:solidFill>
                <a:highlight>
                  <a:srgbClr val="FFFFFF"/>
                </a:highlight>
                <a:latin typeface="Arial"/>
                <a:ea typeface="Arial"/>
                <a:cs typeface="Arial"/>
                <a:sym typeface="Arial"/>
              </a:rPr>
              <a:t> be </a:t>
            </a:r>
            <a:r>
              <a:rPr lang="tr-TR" sz="1050" dirty="0" err="1">
                <a:solidFill>
                  <a:srgbClr val="3D3D3D"/>
                </a:solidFill>
                <a:highlight>
                  <a:srgbClr val="FFFFFF"/>
                </a:highlight>
                <a:latin typeface="Arial"/>
                <a:ea typeface="Arial"/>
                <a:cs typeface="Arial"/>
                <a:sym typeface="Arial"/>
              </a:rPr>
              <a:t>indexed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search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engines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which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will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help</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search</a:t>
            </a:r>
            <a:r>
              <a:rPr lang="tr-TR" sz="1050" dirty="0">
                <a:solidFill>
                  <a:srgbClr val="3D3D3D"/>
                </a:solidFill>
                <a:highlight>
                  <a:srgbClr val="FFFFFF"/>
                </a:highlight>
                <a:latin typeface="Arial"/>
                <a:ea typeface="Arial"/>
                <a:cs typeface="Arial"/>
                <a:sym typeface="Arial"/>
              </a:rPr>
              <a:t> engine </a:t>
            </a:r>
            <a:r>
              <a:rPr lang="tr-TR" sz="1050" dirty="0" err="1">
                <a:solidFill>
                  <a:srgbClr val="3D3D3D"/>
                </a:solidFill>
                <a:highlight>
                  <a:srgbClr val="FFFFFF"/>
                </a:highlight>
                <a:latin typeface="Arial"/>
                <a:ea typeface="Arial"/>
                <a:cs typeface="Arial"/>
                <a:sym typeface="Arial"/>
              </a:rPr>
              <a:t>optimisation</a:t>
            </a:r>
            <a:r>
              <a:rPr lang="tr-TR" sz="1050" dirty="0">
                <a:solidFill>
                  <a:srgbClr val="3D3D3D"/>
                </a:solidFill>
                <a:highlight>
                  <a:srgbClr val="FFFFFF"/>
                </a:highlight>
                <a:latin typeface="Arial"/>
                <a:ea typeface="Arial"/>
                <a:cs typeface="Arial"/>
                <a:sym typeface="Arial"/>
              </a:rPr>
              <a:t> (SEO) </a:t>
            </a:r>
            <a:r>
              <a:rPr lang="tr-TR" sz="1050" dirty="0" err="1">
                <a:solidFill>
                  <a:srgbClr val="3D3D3D"/>
                </a:solidFill>
                <a:highlight>
                  <a:srgbClr val="FFFFFF"/>
                </a:highlight>
                <a:latin typeface="Arial"/>
                <a:ea typeface="Arial"/>
                <a:cs typeface="Arial"/>
                <a:sym typeface="Arial"/>
              </a:rPr>
              <a:t>campaigns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undertake</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r>
              <a:rPr lang="tr-TR" sz="1050" dirty="0">
                <a:solidFill>
                  <a:srgbClr val="3D3D3D"/>
                </a:solidFill>
                <a:highlight>
                  <a:srgbClr val="FFFFFF"/>
                </a:highlight>
                <a:latin typeface="Arial"/>
                <a:ea typeface="Arial"/>
                <a:cs typeface="Arial"/>
                <a:sym typeface="Arial"/>
              </a:rPr>
              <a:t>Security- </a:t>
            </a:r>
            <a:r>
              <a:rPr lang="tr-TR" sz="1050" dirty="0" err="1">
                <a:solidFill>
                  <a:srgbClr val="3D3D3D"/>
                </a:solidFill>
                <a:highlight>
                  <a:srgbClr val="FFFFFF"/>
                </a:highlight>
                <a:latin typeface="Arial"/>
                <a:ea typeface="Arial"/>
                <a:cs typeface="Arial"/>
                <a:sym typeface="Arial"/>
              </a:rPr>
              <a:t>Most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development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the </a:t>
            </a:r>
            <a:r>
              <a:rPr lang="tr-TR" sz="1050" dirty="0" err="1">
                <a:solidFill>
                  <a:srgbClr val="3D3D3D"/>
                </a:solidFill>
                <a:highlight>
                  <a:srgbClr val="FFFFFF"/>
                </a:highlight>
                <a:latin typeface="Arial"/>
                <a:ea typeface="Arial"/>
                <a:cs typeface="Arial"/>
                <a:sym typeface="Arial"/>
              </a:rPr>
              <a:t>necessary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requirements</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secure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website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applications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against</a:t>
            </a:r>
            <a:r>
              <a:rPr lang="tr-TR" sz="1050" dirty="0">
                <a:solidFill>
                  <a:srgbClr val="3D3D3D"/>
                </a:solidFill>
                <a:highlight>
                  <a:srgbClr val="FFFFFF"/>
                </a:highlight>
                <a:latin typeface="Arial"/>
                <a:ea typeface="Arial"/>
                <a:cs typeface="Arial"/>
                <a:sym typeface="Arial"/>
              </a:rPr>
              <a:t> the </a:t>
            </a:r>
            <a:r>
              <a:rPr lang="tr-TR" sz="1050" dirty="0" err="1">
                <a:solidFill>
                  <a:srgbClr val="3D3D3D"/>
                </a:solidFill>
                <a:highlight>
                  <a:srgbClr val="FFFFFF"/>
                </a:highlight>
                <a:latin typeface="Arial"/>
                <a:ea typeface="Arial"/>
                <a:cs typeface="Arial"/>
                <a:sym typeface="Arial"/>
              </a:rPr>
              <a:t>most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common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weaknesses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vulnaribilities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Alse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frequently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updated</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ensure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they</a:t>
            </a:r>
            <a:r>
              <a:rPr lang="tr-TR" sz="1050" dirty="0">
                <a:solidFill>
                  <a:srgbClr val="3D3D3D"/>
                </a:solidFill>
                <a:highlight>
                  <a:srgbClr val="FFFFFF"/>
                </a:highlight>
                <a:latin typeface="Arial"/>
                <a:ea typeface="Arial"/>
                <a:cs typeface="Arial"/>
                <a:sym typeface="Arial"/>
              </a:rPr>
              <a:t> can </a:t>
            </a:r>
            <a:r>
              <a:rPr lang="tr-TR" sz="1050" dirty="0" err="1">
                <a:solidFill>
                  <a:srgbClr val="3D3D3D"/>
                </a:solidFill>
                <a:highlight>
                  <a:srgbClr val="FFFFFF"/>
                </a:highlight>
                <a:latin typeface="Arial"/>
                <a:ea typeface="Arial"/>
                <a:cs typeface="Arial"/>
                <a:sym typeface="Arial"/>
              </a:rPr>
              <a:t>defend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against</a:t>
            </a:r>
            <a:r>
              <a:rPr lang="tr-TR" sz="1050" dirty="0">
                <a:solidFill>
                  <a:srgbClr val="3D3D3D"/>
                </a:solidFill>
                <a:highlight>
                  <a:srgbClr val="FFFFFF"/>
                </a:highlight>
                <a:latin typeface="Arial"/>
                <a:ea typeface="Arial"/>
                <a:cs typeface="Arial"/>
                <a:sym typeface="Arial"/>
              </a:rPr>
              <a:t> the </a:t>
            </a:r>
            <a:r>
              <a:rPr lang="tr-TR" sz="1050" dirty="0" err="1">
                <a:solidFill>
                  <a:srgbClr val="3D3D3D"/>
                </a:solidFill>
                <a:highlight>
                  <a:srgbClr val="FFFFFF"/>
                </a:highlight>
                <a:latin typeface="Arial"/>
                <a:ea typeface="Arial"/>
                <a:cs typeface="Arial"/>
                <a:sym typeface="Arial"/>
              </a:rPr>
              <a:t>latest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attacks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always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consider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this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security</a:t>
            </a:r>
            <a:r>
              <a:rPr lang="tr-TR" sz="1050" dirty="0">
                <a:solidFill>
                  <a:srgbClr val="3D3D3D"/>
                </a:solidFill>
                <a:highlight>
                  <a:srgbClr val="FFFFFF"/>
                </a:highlight>
                <a:latin typeface="Arial"/>
                <a:ea typeface="Arial"/>
                <a:cs typeface="Arial"/>
                <a:sym typeface="Arial"/>
              </a:rPr>
              <a:t> problem, </a:t>
            </a:r>
            <a:r>
              <a:rPr lang="tr-TR" sz="1050" dirty="0" err="1">
                <a:solidFill>
                  <a:srgbClr val="3D3D3D"/>
                </a:solidFill>
                <a:highlight>
                  <a:srgbClr val="FFFFFF"/>
                </a:highlight>
                <a:latin typeface="Arial"/>
                <a:ea typeface="Arial"/>
                <a:cs typeface="Arial"/>
                <a:sym typeface="Arial"/>
              </a:rPr>
              <a:t>while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working</a:t>
            </a:r>
            <a:r>
              <a:rPr lang="tr-TR" sz="1050" dirty="0">
                <a:solidFill>
                  <a:srgbClr val="3D3D3D"/>
                </a:solidFill>
                <a:highlight>
                  <a:srgbClr val="FFFFFF"/>
                </a:highlight>
                <a:latin typeface="Arial"/>
                <a:ea typeface="Arial"/>
                <a:cs typeface="Arial"/>
                <a:sym typeface="Arial"/>
              </a:rPr>
              <a:t> on </a:t>
            </a:r>
            <a:r>
              <a:rPr lang="tr-TR" sz="1050" dirty="0" err="1">
                <a:solidFill>
                  <a:srgbClr val="3D3D3D"/>
                </a:solidFill>
                <a:highlight>
                  <a:srgbClr val="FFFFFF"/>
                </a:highlight>
                <a:latin typeface="Arial"/>
                <a:ea typeface="Arial"/>
                <a:cs typeface="Arial"/>
                <a:sym typeface="Arial"/>
              </a:rPr>
              <a:t>DevOps</a:t>
            </a:r>
            <a:r>
              <a:rPr lang="tr-TR" sz="1050" dirty="0">
                <a:solidFill>
                  <a:srgbClr val="3D3D3D"/>
                </a:solidFill>
                <a:highlight>
                  <a:srgbClr val="FFFFFF"/>
                </a:highlight>
                <a:latin typeface="Arial"/>
                <a:ea typeface="Arial"/>
                <a:cs typeface="Arial"/>
                <a:sym typeface="Arial"/>
              </a:rPr>
              <a:t> as </a:t>
            </a:r>
            <a:r>
              <a:rPr lang="tr-TR" sz="1050" dirty="0" err="1">
                <a:solidFill>
                  <a:srgbClr val="3D3D3D"/>
                </a:solidFill>
                <a:highlight>
                  <a:srgbClr val="FFFFFF"/>
                </a:highlight>
                <a:latin typeface="Arial"/>
                <a:ea typeface="Arial"/>
                <a:cs typeface="Arial"/>
                <a:sym typeface="Arial"/>
              </a:rPr>
              <a:t>well</a:t>
            </a:r>
            <a:endParaRPr lang="tr-TR" sz="1050" dirty="0">
              <a:solidFill>
                <a:srgbClr val="3D3D3D"/>
              </a:solidFill>
              <a:highlight>
                <a:srgbClr val="FFFFFF"/>
              </a:highlight>
              <a:latin typeface="Arial"/>
              <a:ea typeface="Arial"/>
              <a:cs typeface="Arial"/>
              <a:sym typeface="Arial"/>
            </a:endParaRPr>
          </a:p>
          <a:p>
            <a:pPr marL="161925" marR="0" lvl="0" indent="0" algn="l" rtl="0">
              <a:lnSpc>
                <a:spcPct val="100000"/>
              </a:lnSpc>
              <a:spcBef>
                <a:spcPts val="0"/>
              </a:spcBef>
              <a:spcAft>
                <a:spcPts val="0"/>
              </a:spcAft>
              <a:buClr>
                <a:srgbClr val="3D3D3D"/>
              </a:buClr>
              <a:buSzPts val="1050"/>
              <a:buFont typeface="Arial"/>
              <a:buNone/>
            </a:pPr>
            <a:endParaRPr lang="tr-TR" sz="1050" dirty="0">
              <a:solidFill>
                <a:srgbClr val="3D3D3D"/>
              </a:solidFill>
              <a:latin typeface="Arial"/>
              <a:ea typeface="Arial"/>
              <a:cs typeface="Arial"/>
              <a:sym typeface="Arial"/>
            </a:endParaRPr>
          </a:p>
          <a:p>
            <a:pPr marL="161925" marR="0" lvl="0" indent="0" algn="l" rtl="0">
              <a:lnSpc>
                <a:spcPct val="100000"/>
              </a:lnSpc>
              <a:spcBef>
                <a:spcPts val="0"/>
              </a:spcBef>
              <a:spcAft>
                <a:spcPts val="0"/>
              </a:spcAft>
              <a:buClr>
                <a:srgbClr val="3D3D3D"/>
              </a:buClr>
              <a:buSzPts val="1050"/>
              <a:buFont typeface="Arial"/>
              <a:buNone/>
            </a:pPr>
            <a:r>
              <a:rPr lang="tr-TR" sz="1050" dirty="0" err="1">
                <a:solidFill>
                  <a:srgbClr val="3D3D3D"/>
                </a:solidFill>
                <a:latin typeface="Arial"/>
                <a:ea typeface="Arial"/>
                <a:cs typeface="Arial"/>
                <a:sym typeface="Arial"/>
              </a:rPr>
              <a:t>https</a:t>
            </a:r>
            <a:r>
              <a:rPr lang="tr-TR" sz="1050" dirty="0">
                <a:solidFill>
                  <a:srgbClr val="3D3D3D"/>
                </a:solidFill>
                <a:latin typeface="Arial"/>
                <a:ea typeface="Arial"/>
                <a:cs typeface="Arial"/>
                <a:sym typeface="Arial"/>
              </a:rPr>
              <a:t>://www.rapid7.com/</a:t>
            </a:r>
            <a:r>
              <a:rPr lang="tr-TR" sz="1050" dirty="0" err="1">
                <a:solidFill>
                  <a:srgbClr val="3D3D3D"/>
                </a:solidFill>
                <a:latin typeface="Arial"/>
                <a:ea typeface="Arial"/>
                <a:cs typeface="Arial"/>
                <a:sym typeface="Arial"/>
              </a:rPr>
              <a:t>fundamentals</a:t>
            </a:r>
            <a:r>
              <a:rPr lang="tr-TR" sz="1050" dirty="0">
                <a:solidFill>
                  <a:srgbClr val="3D3D3D"/>
                </a:solidFill>
                <a:latin typeface="Arial"/>
                <a:ea typeface="Arial"/>
                <a:cs typeface="Arial"/>
                <a:sym typeface="Arial"/>
              </a:rPr>
              <a:t>/</a:t>
            </a:r>
            <a:r>
              <a:rPr lang="tr-TR" sz="1050" dirty="0" err="1">
                <a:solidFill>
                  <a:srgbClr val="3D3D3D"/>
                </a:solidFill>
                <a:latin typeface="Arial"/>
                <a:ea typeface="Arial"/>
                <a:cs typeface="Arial"/>
                <a:sym typeface="Arial"/>
              </a:rPr>
              <a:t>types</a:t>
            </a:r>
            <a:r>
              <a:rPr lang="tr-TR" sz="1050" dirty="0">
                <a:solidFill>
                  <a:srgbClr val="3D3D3D"/>
                </a:solidFill>
                <a:latin typeface="Arial"/>
                <a:ea typeface="Arial"/>
                <a:cs typeface="Arial"/>
                <a:sym typeface="Arial"/>
              </a:rPr>
              <a:t>-of-</a:t>
            </a:r>
            <a:r>
              <a:rPr lang="tr-TR" sz="1050" dirty="0" err="1">
                <a:solidFill>
                  <a:srgbClr val="3D3D3D"/>
                </a:solidFill>
                <a:latin typeface="Arial"/>
                <a:ea typeface="Arial"/>
                <a:cs typeface="Arial"/>
                <a:sym typeface="Arial"/>
              </a:rPr>
              <a:t>attacks</a:t>
            </a:r>
            <a:r>
              <a:rPr lang="tr-TR" sz="1050" dirty="0">
                <a:solidFill>
                  <a:srgbClr val="3D3D3D"/>
                </a:solidFill>
                <a:latin typeface="Arial"/>
                <a:ea typeface="Arial"/>
                <a:cs typeface="Arial"/>
                <a:sym typeface="Arial"/>
              </a:rPr>
              <a:t>/</a:t>
            </a:r>
            <a:endParaRPr lang="tr-TR" sz="1050" dirty="0">
              <a:solidFill>
                <a:srgbClr val="3D3D3D"/>
              </a:solidFill>
              <a:highlight>
                <a:srgbClr val="FFFFFF"/>
              </a:highlight>
              <a:latin typeface="Arial"/>
              <a:ea typeface="Arial"/>
              <a:cs typeface="Arial"/>
              <a:sym typeface="Arial"/>
            </a:endParaRPr>
          </a:p>
          <a:p>
            <a:r>
              <a:rPr lang="en-US" sz="1200" b="1" i="0" u="none" strike="noStrike" cap="none" dirty="0">
                <a:solidFill>
                  <a:schemeClr val="dk1"/>
                </a:solidFill>
                <a:effectLst/>
                <a:latin typeface="Calibri"/>
                <a:ea typeface="Calibri"/>
                <a:cs typeface="Calibri"/>
                <a:sym typeface="Calibri"/>
                <a:hlinkClick r:id="rId3"/>
              </a:rPr>
              <a:t>Malware</a:t>
            </a: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4"/>
              </a:rPr>
              <a:t>Phishing</a:t>
            </a: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5"/>
              </a:rPr>
              <a:t>SQL Injection Attack</a:t>
            </a: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6"/>
              </a:rPr>
              <a:t>Cross-Site Scripting (XSS)</a:t>
            </a: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7"/>
              </a:rPr>
              <a:t>Denial of Service (DoS)</a:t>
            </a: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8"/>
              </a:rPr>
              <a:t>Session Hijacking and Man-in-the-Middle Attacks</a:t>
            </a: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9"/>
              </a:rPr>
              <a:t>Credential Reuse</a:t>
            </a:r>
            <a:endParaRPr lang="en-US" sz="1200" b="0" i="0" u="none" strike="noStrike" cap="none" dirty="0">
              <a:solidFill>
                <a:schemeClr val="dk1"/>
              </a:solidFill>
              <a:effectLst/>
              <a:latin typeface="Calibri"/>
              <a:ea typeface="Calibri"/>
              <a:cs typeface="Calibri"/>
              <a:sym typeface="Calibri"/>
            </a:endParaRPr>
          </a:p>
          <a:p>
            <a:pPr marL="457200" marR="0" lvl="0" indent="-295275" algn="l" rtl="0">
              <a:lnSpc>
                <a:spcPct val="100000"/>
              </a:lnSpc>
              <a:spcBef>
                <a:spcPts val="0"/>
              </a:spcBef>
              <a:spcAft>
                <a:spcPts val="0"/>
              </a:spcAft>
              <a:buClr>
                <a:srgbClr val="3D3D3D"/>
              </a:buClr>
              <a:buSzPts val="1050"/>
              <a:buFont typeface="Arial"/>
              <a:buAutoNum type="arabicPeriod"/>
            </a:pPr>
            <a:endParaRPr sz="1050" dirty="0">
              <a:solidFill>
                <a:srgbClr val="3D3D3D"/>
              </a:solidFill>
              <a:highlight>
                <a:srgbClr val="FFFFFF"/>
              </a:highlight>
              <a:latin typeface="Arial"/>
              <a:ea typeface="Arial"/>
              <a:cs typeface="Arial"/>
              <a:sym typeface="Arial"/>
            </a:endParaRPr>
          </a:p>
          <a:p>
            <a:pPr marL="457200" marR="0" lvl="0" indent="-295275" algn="l" rtl="0">
              <a:lnSpc>
                <a:spcPct val="100000"/>
              </a:lnSpc>
              <a:spcBef>
                <a:spcPts val="0"/>
              </a:spcBef>
              <a:spcAft>
                <a:spcPts val="0"/>
              </a:spcAft>
              <a:buClr>
                <a:srgbClr val="3D3D3D"/>
              </a:buClr>
              <a:buSzPts val="1050"/>
              <a:buFont typeface="Arial"/>
              <a:buAutoNum type="arabicPeriod"/>
            </a:pPr>
            <a:endParaRPr sz="10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aa3283e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baa3283e4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Clr>
                <a:srgbClr val="3D3D3D"/>
              </a:buClr>
              <a:buSzPts val="1050"/>
              <a:buChar char="●"/>
            </a:pPr>
            <a:r>
              <a:rPr lang="tr-TR" sz="1050" dirty="0" err="1">
                <a:solidFill>
                  <a:srgbClr val="3D3D3D"/>
                </a:solidFill>
                <a:highlight>
                  <a:srgbClr val="FFFFFF"/>
                </a:highlight>
                <a:latin typeface="Arial"/>
                <a:ea typeface="Arial"/>
                <a:cs typeface="Arial"/>
                <a:sym typeface="Arial"/>
              </a:rPr>
              <a:t>Its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Quick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This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could</a:t>
            </a:r>
            <a:r>
              <a:rPr lang="tr-TR" sz="1050" dirty="0">
                <a:solidFill>
                  <a:srgbClr val="3D3D3D"/>
                </a:solidFill>
                <a:highlight>
                  <a:srgbClr val="FFFFFF"/>
                </a:highlight>
                <a:latin typeface="Arial"/>
                <a:ea typeface="Arial"/>
                <a:cs typeface="Arial"/>
                <a:sym typeface="Arial"/>
              </a:rPr>
              <a:t> be </a:t>
            </a:r>
            <a:r>
              <a:rPr lang="tr-TR" sz="1050" dirty="0" err="1">
                <a:solidFill>
                  <a:srgbClr val="3D3D3D"/>
                </a:solidFill>
                <a:highlight>
                  <a:srgbClr val="FFFFFF"/>
                </a:highlight>
                <a:latin typeface="Arial"/>
                <a:ea typeface="Arial"/>
                <a:cs typeface="Arial"/>
                <a:sym typeface="Arial"/>
              </a:rPr>
              <a:t>considered</a:t>
            </a:r>
            <a:r>
              <a:rPr lang="tr-TR" sz="1050" dirty="0">
                <a:solidFill>
                  <a:srgbClr val="3D3D3D"/>
                </a:solidFill>
                <a:highlight>
                  <a:srgbClr val="FFFFFF"/>
                </a:highlight>
                <a:latin typeface="Arial"/>
                <a:ea typeface="Arial"/>
                <a:cs typeface="Arial"/>
                <a:sym typeface="Arial"/>
              </a:rPr>
              <a:t> the </a:t>
            </a:r>
            <a:r>
              <a:rPr lang="tr-TR" sz="1050" dirty="0" err="1">
                <a:solidFill>
                  <a:srgbClr val="3D3D3D"/>
                </a:solidFill>
                <a:highlight>
                  <a:srgbClr val="FFFFFF"/>
                </a:highlight>
                <a:latin typeface="Arial"/>
                <a:ea typeface="Arial"/>
                <a:cs typeface="Arial"/>
                <a:sym typeface="Arial"/>
              </a:rPr>
              <a:t>most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vital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reason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why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exist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eliminate</a:t>
            </a:r>
            <a:r>
              <a:rPr lang="tr-TR" sz="1050" dirty="0">
                <a:solidFill>
                  <a:srgbClr val="3D3D3D"/>
                </a:solidFill>
                <a:highlight>
                  <a:srgbClr val="FFFFFF"/>
                </a:highlight>
                <a:latin typeface="Arial"/>
                <a:ea typeface="Arial"/>
                <a:cs typeface="Arial"/>
                <a:sym typeface="Arial"/>
              </a:rPr>
              <a:t> the </a:t>
            </a:r>
            <a:r>
              <a:rPr lang="tr-TR" sz="1050" dirty="0" err="1">
                <a:solidFill>
                  <a:srgbClr val="3D3D3D"/>
                </a:solidFill>
                <a:highlight>
                  <a:srgbClr val="FFFFFF"/>
                </a:highlight>
                <a:latin typeface="Arial"/>
                <a:ea typeface="Arial"/>
                <a:cs typeface="Arial"/>
                <a:sym typeface="Arial"/>
              </a:rPr>
              <a:t>need</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write</a:t>
            </a:r>
            <a:r>
              <a:rPr lang="tr-TR" sz="1050" dirty="0">
                <a:solidFill>
                  <a:srgbClr val="3D3D3D"/>
                </a:solidFill>
                <a:highlight>
                  <a:srgbClr val="FFFFFF"/>
                </a:highlight>
                <a:latin typeface="Arial"/>
                <a:ea typeface="Arial"/>
                <a:cs typeface="Arial"/>
                <a:sym typeface="Arial"/>
              </a:rPr>
              <a:t> a lot of </a:t>
            </a:r>
            <a:r>
              <a:rPr lang="tr-TR" sz="1050" dirty="0" err="1">
                <a:solidFill>
                  <a:srgbClr val="3D3D3D"/>
                </a:solidFill>
                <a:highlight>
                  <a:srgbClr val="FFFFFF"/>
                </a:highlight>
                <a:latin typeface="Arial"/>
                <a:ea typeface="Arial"/>
                <a:cs typeface="Arial"/>
                <a:sym typeface="Arial"/>
              </a:rPr>
              <a:t>repetitive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code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that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will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find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being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used</a:t>
            </a:r>
            <a:r>
              <a:rPr lang="tr-TR" sz="1050" dirty="0">
                <a:solidFill>
                  <a:srgbClr val="3D3D3D"/>
                </a:solidFill>
                <a:highlight>
                  <a:srgbClr val="FFFFFF"/>
                </a:highlight>
                <a:latin typeface="Arial"/>
                <a:ea typeface="Arial"/>
                <a:cs typeface="Arial"/>
                <a:sym typeface="Arial"/>
              </a:rPr>
              <a:t> in </a:t>
            </a:r>
            <a:r>
              <a:rPr lang="tr-TR" sz="1050" dirty="0" err="1">
                <a:solidFill>
                  <a:srgbClr val="3D3D3D"/>
                </a:solidFill>
                <a:highlight>
                  <a:srgbClr val="FFFFFF"/>
                </a:highlight>
                <a:latin typeface="Arial"/>
                <a:ea typeface="Arial"/>
                <a:cs typeface="Arial"/>
                <a:sym typeface="Arial"/>
              </a:rPr>
              <a:t>many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different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applications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These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include</a:t>
            </a:r>
            <a:r>
              <a:rPr lang="tr-TR" sz="1050" dirty="0">
                <a:solidFill>
                  <a:srgbClr val="3D3D3D"/>
                </a:solidFill>
                <a:highlight>
                  <a:srgbClr val="FFFFFF"/>
                </a:highlight>
                <a:latin typeface="Arial"/>
                <a:ea typeface="Arial"/>
                <a:cs typeface="Arial"/>
                <a:sym typeface="Arial"/>
              </a:rPr>
              <a:t>, for </a:t>
            </a:r>
            <a:r>
              <a:rPr lang="tr-TR" sz="1050" dirty="0" err="1">
                <a:solidFill>
                  <a:srgbClr val="3D3D3D"/>
                </a:solidFill>
                <a:highlight>
                  <a:srgbClr val="FFFFFF"/>
                </a:highlight>
                <a:latin typeface="Arial"/>
                <a:ea typeface="Arial"/>
                <a:cs typeface="Arial"/>
                <a:sym typeface="Arial"/>
              </a:rPr>
              <a:t>example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user-authentication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commenting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systems</a:t>
            </a:r>
            <a:r>
              <a:rPr lang="tr-TR" sz="1050" dirty="0">
                <a:solidFill>
                  <a:srgbClr val="3D3D3D"/>
                </a:solidFill>
                <a:highlight>
                  <a:srgbClr val="FFFFFF"/>
                </a:highlight>
                <a:latin typeface="Arial"/>
                <a:ea typeface="Arial"/>
                <a:cs typeface="Arial"/>
                <a:sym typeface="Arial"/>
              </a:rPr>
              <a:t>. On </a:t>
            </a:r>
            <a:r>
              <a:rPr lang="tr-TR" sz="1050" dirty="0" err="1">
                <a:solidFill>
                  <a:srgbClr val="3D3D3D"/>
                </a:solidFill>
                <a:highlight>
                  <a:srgbClr val="FFFFFF"/>
                </a:highlight>
                <a:latin typeface="Arial"/>
                <a:ea typeface="Arial"/>
                <a:cs typeface="Arial"/>
                <a:sym typeface="Arial"/>
              </a:rPr>
              <a:t>average</a:t>
            </a:r>
            <a:r>
              <a:rPr lang="tr-TR" sz="1050" dirty="0">
                <a:solidFill>
                  <a:srgbClr val="3D3D3D"/>
                </a:solidFill>
                <a:highlight>
                  <a:srgbClr val="FFFFFF"/>
                </a:highlight>
                <a:latin typeface="Arial"/>
                <a:ea typeface="Arial"/>
                <a:cs typeface="Arial"/>
                <a:sym typeface="Arial"/>
              </a:rPr>
              <a:t> (if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sufficient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knowledge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using</a:t>
            </a:r>
            <a:r>
              <a:rPr lang="tr-TR" sz="1050" dirty="0">
                <a:solidFill>
                  <a:srgbClr val="3D3D3D"/>
                </a:solidFill>
                <a:highlight>
                  <a:srgbClr val="FFFFFF"/>
                </a:highlight>
                <a:latin typeface="Arial"/>
                <a:ea typeface="Arial"/>
                <a:cs typeface="Arial"/>
                <a:sym typeface="Arial"/>
              </a:rPr>
              <a:t> a </a:t>
            </a:r>
            <a:r>
              <a:rPr lang="tr-TR" sz="1050" dirty="0" err="1">
                <a:solidFill>
                  <a:srgbClr val="3D3D3D"/>
                </a:solidFill>
                <a:highlight>
                  <a:srgbClr val="FFFFFF"/>
                </a:highlight>
                <a:latin typeface="Arial"/>
                <a:ea typeface="Arial"/>
                <a:cs typeface="Arial"/>
                <a:sym typeface="Arial"/>
              </a:rPr>
              <a:t>certain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framework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can </a:t>
            </a:r>
            <a:r>
              <a:rPr lang="tr-TR" sz="1050" dirty="0" err="1">
                <a:solidFill>
                  <a:srgbClr val="3D3D3D"/>
                </a:solidFill>
                <a:highlight>
                  <a:srgbClr val="FFFFFF"/>
                </a:highlight>
                <a:latin typeface="Arial"/>
                <a:ea typeface="Arial"/>
                <a:cs typeface="Arial"/>
                <a:sym typeface="Arial"/>
              </a:rPr>
              <a:t>expect</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build</a:t>
            </a:r>
            <a:r>
              <a:rPr lang="tr-TR" sz="1050" dirty="0">
                <a:solidFill>
                  <a:srgbClr val="3D3D3D"/>
                </a:solidFill>
                <a:highlight>
                  <a:srgbClr val="FFFFFF"/>
                </a:highlight>
                <a:latin typeface="Arial"/>
                <a:ea typeface="Arial"/>
                <a:cs typeface="Arial"/>
                <a:sym typeface="Arial"/>
              </a:rPr>
              <a:t> a </a:t>
            </a:r>
            <a:r>
              <a:rPr lang="tr-TR" sz="1050" dirty="0" err="1">
                <a:solidFill>
                  <a:srgbClr val="3D3D3D"/>
                </a:solidFill>
                <a:highlight>
                  <a:srgbClr val="FFFFFF"/>
                </a:highlight>
                <a:latin typeface="Arial"/>
                <a:ea typeface="Arial"/>
                <a:cs typeface="Arial"/>
                <a:sym typeface="Arial"/>
              </a:rPr>
              <a:t>project</a:t>
            </a:r>
            <a:r>
              <a:rPr lang="tr-TR" sz="1050" dirty="0">
                <a:solidFill>
                  <a:srgbClr val="3D3D3D"/>
                </a:solidFill>
                <a:highlight>
                  <a:srgbClr val="FFFFFF"/>
                </a:highlight>
                <a:latin typeface="Arial"/>
                <a:ea typeface="Arial"/>
                <a:cs typeface="Arial"/>
                <a:sym typeface="Arial"/>
              </a:rPr>
              <a:t> in </a:t>
            </a:r>
            <a:r>
              <a:rPr lang="tr-TR" sz="1050" dirty="0" err="1">
                <a:solidFill>
                  <a:srgbClr val="3D3D3D"/>
                </a:solidFill>
                <a:highlight>
                  <a:srgbClr val="FFFFFF"/>
                </a:highlight>
                <a:latin typeface="Arial"/>
                <a:ea typeface="Arial"/>
                <a:cs typeface="Arial"/>
                <a:sym typeface="Arial"/>
              </a:rPr>
              <a:t>much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less</a:t>
            </a:r>
            <a:r>
              <a:rPr lang="tr-TR" sz="1050" dirty="0">
                <a:solidFill>
                  <a:srgbClr val="3D3D3D"/>
                </a:solidFill>
                <a:highlight>
                  <a:srgbClr val="FFFFFF"/>
                </a:highlight>
                <a:latin typeface="Arial"/>
                <a:ea typeface="Arial"/>
                <a:cs typeface="Arial"/>
                <a:sym typeface="Arial"/>
              </a:rPr>
              <a:t> time </a:t>
            </a:r>
            <a:r>
              <a:rPr lang="tr-TR" sz="1050" dirty="0" err="1">
                <a:solidFill>
                  <a:srgbClr val="3D3D3D"/>
                </a:solidFill>
                <a:highlight>
                  <a:srgbClr val="FFFFFF"/>
                </a:highlight>
                <a:latin typeface="Arial"/>
                <a:ea typeface="Arial"/>
                <a:cs typeface="Arial"/>
                <a:sym typeface="Arial"/>
              </a:rPr>
              <a:t>than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would</a:t>
            </a:r>
            <a:r>
              <a:rPr lang="tr-TR" sz="1050" dirty="0">
                <a:solidFill>
                  <a:srgbClr val="3D3D3D"/>
                </a:solidFill>
                <a:highlight>
                  <a:srgbClr val="FFFFFF"/>
                </a:highlight>
                <a:latin typeface="Arial"/>
                <a:ea typeface="Arial"/>
                <a:cs typeface="Arial"/>
                <a:sym typeface="Arial"/>
              </a:rPr>
              <a:t> be </a:t>
            </a:r>
            <a:r>
              <a:rPr lang="tr-TR" sz="1050" dirty="0" err="1">
                <a:solidFill>
                  <a:srgbClr val="3D3D3D"/>
                </a:solidFill>
                <a:highlight>
                  <a:srgbClr val="FFFFFF"/>
                </a:highlight>
                <a:latin typeface="Arial"/>
                <a:ea typeface="Arial"/>
                <a:cs typeface="Arial"/>
                <a:sym typeface="Arial"/>
              </a:rPr>
              <a:t>achieved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writing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code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without</a:t>
            </a:r>
            <a:r>
              <a:rPr lang="tr-TR" sz="1050" dirty="0">
                <a:solidFill>
                  <a:srgbClr val="3D3D3D"/>
                </a:solidFill>
                <a:highlight>
                  <a:srgbClr val="FFFFFF"/>
                </a:highlight>
                <a:latin typeface="Arial"/>
                <a:ea typeface="Arial"/>
                <a:cs typeface="Arial"/>
                <a:sym typeface="Arial"/>
              </a:rPr>
              <a:t> a </a:t>
            </a:r>
            <a:r>
              <a:rPr lang="tr-TR" sz="1050" dirty="0" err="1">
                <a:solidFill>
                  <a:srgbClr val="3D3D3D"/>
                </a:solidFill>
                <a:highlight>
                  <a:srgbClr val="FFFFFF"/>
                </a:highlight>
                <a:latin typeface="Arial"/>
                <a:ea typeface="Arial"/>
                <a:cs typeface="Arial"/>
                <a:sym typeface="Arial"/>
              </a:rPr>
              <a:t>framework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might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think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this</a:t>
            </a:r>
            <a:r>
              <a:rPr lang="tr-TR" sz="1050" dirty="0">
                <a:solidFill>
                  <a:srgbClr val="3D3D3D"/>
                </a:solidFill>
                <a:highlight>
                  <a:srgbClr val="FFFFFF"/>
                </a:highlight>
                <a:latin typeface="Arial"/>
                <a:ea typeface="Arial"/>
                <a:cs typeface="Arial"/>
                <a:sym typeface="Arial"/>
              </a:rPr>
              <a:t> as </a:t>
            </a:r>
            <a:r>
              <a:rPr lang="tr-TR" sz="1050" dirty="0" err="1">
                <a:solidFill>
                  <a:srgbClr val="3D3D3D"/>
                </a:solidFill>
                <a:highlight>
                  <a:srgbClr val="FFFFFF"/>
                </a:highlight>
                <a:latin typeface="Arial"/>
                <a:ea typeface="Arial"/>
                <a:cs typeface="Arial"/>
                <a:sym typeface="Arial"/>
              </a:rPr>
              <a:t>writing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something</a:t>
            </a:r>
            <a:r>
              <a:rPr lang="tr-TR" sz="1050" dirty="0">
                <a:solidFill>
                  <a:srgbClr val="3D3D3D"/>
                </a:solidFill>
                <a:highlight>
                  <a:srgbClr val="FFFFFF"/>
                </a:highlight>
                <a:latin typeface="Arial"/>
                <a:ea typeface="Arial"/>
                <a:cs typeface="Arial"/>
                <a:sym typeface="Arial"/>
              </a:rPr>
              <a:t> on </a:t>
            </a:r>
            <a:r>
              <a:rPr lang="tr-TR" sz="1050" dirty="0" err="1">
                <a:solidFill>
                  <a:srgbClr val="3D3D3D"/>
                </a:solidFill>
                <a:highlight>
                  <a:srgbClr val="FFFFFF"/>
                </a:highlight>
                <a:latin typeface="Arial"/>
                <a:ea typeface="Arial"/>
                <a:cs typeface="Arial"/>
                <a:sym typeface="Arial"/>
              </a:rPr>
              <a:t>paper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need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pen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paper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table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If</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use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framework</a:t>
            </a:r>
            <a:r>
              <a:rPr lang="tr-TR" sz="1050" dirty="0">
                <a:solidFill>
                  <a:srgbClr val="3D3D3D"/>
                </a:solidFill>
                <a:highlight>
                  <a:srgbClr val="FFFFFF"/>
                </a:highlight>
                <a:latin typeface="Arial"/>
                <a:ea typeface="Arial"/>
                <a:cs typeface="Arial"/>
                <a:sym typeface="Arial"/>
              </a:rPr>
              <a:t>, it </a:t>
            </a:r>
            <a:r>
              <a:rPr lang="tr-TR" sz="1050" dirty="0" err="1">
                <a:solidFill>
                  <a:srgbClr val="3D3D3D"/>
                </a:solidFill>
                <a:highlight>
                  <a:srgbClr val="FFFFFF"/>
                </a:highlight>
                <a:latin typeface="Arial"/>
                <a:ea typeface="Arial"/>
                <a:cs typeface="Arial"/>
                <a:sym typeface="Arial"/>
              </a:rPr>
              <a:t>puts</a:t>
            </a:r>
            <a:r>
              <a:rPr lang="tr-TR" sz="1050" dirty="0">
                <a:solidFill>
                  <a:srgbClr val="3D3D3D"/>
                </a:solidFill>
                <a:highlight>
                  <a:srgbClr val="FFFFFF"/>
                </a:highlight>
                <a:latin typeface="Arial"/>
                <a:ea typeface="Arial"/>
                <a:cs typeface="Arial"/>
                <a:sym typeface="Arial"/>
              </a:rPr>
              <a:t> a </a:t>
            </a:r>
            <a:r>
              <a:rPr lang="tr-TR" sz="1050" dirty="0" err="1">
                <a:solidFill>
                  <a:srgbClr val="3D3D3D"/>
                </a:solidFill>
                <a:highlight>
                  <a:srgbClr val="FFFFFF"/>
                </a:highlight>
                <a:latin typeface="Arial"/>
                <a:ea typeface="Arial"/>
                <a:cs typeface="Arial"/>
                <a:sym typeface="Arial"/>
              </a:rPr>
              <a:t>paper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pen</a:t>
            </a:r>
            <a:r>
              <a:rPr lang="tr-TR" sz="1050" dirty="0">
                <a:solidFill>
                  <a:srgbClr val="3D3D3D"/>
                </a:solidFill>
                <a:highlight>
                  <a:srgbClr val="FFFFFF"/>
                </a:highlight>
                <a:latin typeface="Arial"/>
                <a:ea typeface="Arial"/>
                <a:cs typeface="Arial"/>
                <a:sym typeface="Arial"/>
              </a:rPr>
              <a:t> on the </a:t>
            </a:r>
            <a:r>
              <a:rPr lang="tr-TR" sz="1050" dirty="0" err="1">
                <a:solidFill>
                  <a:srgbClr val="3D3D3D"/>
                </a:solidFill>
                <a:highlight>
                  <a:srgbClr val="FFFFFF"/>
                </a:highlight>
                <a:latin typeface="Arial"/>
                <a:ea typeface="Arial"/>
                <a:cs typeface="Arial"/>
                <a:sym typeface="Arial"/>
              </a:rPr>
              <a:t>table</a:t>
            </a:r>
            <a:r>
              <a:rPr lang="tr-TR" sz="1050" dirty="0">
                <a:solidFill>
                  <a:srgbClr val="3D3D3D"/>
                </a:solidFill>
                <a:highlight>
                  <a:srgbClr val="FFFFFF"/>
                </a:highlight>
                <a:latin typeface="Arial"/>
                <a:ea typeface="Arial"/>
                <a:cs typeface="Arial"/>
                <a:sym typeface="Arial"/>
              </a:rPr>
              <a:t> on </a:t>
            </a:r>
            <a:r>
              <a:rPr lang="tr-TR" sz="1050" dirty="0" err="1">
                <a:solidFill>
                  <a:srgbClr val="3D3D3D"/>
                </a:solidFill>
                <a:highlight>
                  <a:srgbClr val="FFFFFF"/>
                </a:highlight>
                <a:latin typeface="Arial"/>
                <a:ea typeface="Arial"/>
                <a:cs typeface="Arial"/>
                <a:sym typeface="Arial"/>
              </a:rPr>
              <a:t>behalf</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But, </a:t>
            </a:r>
            <a:r>
              <a:rPr lang="tr-TR" sz="1050" dirty="0" err="1">
                <a:solidFill>
                  <a:srgbClr val="3D3D3D"/>
                </a:solidFill>
                <a:highlight>
                  <a:srgbClr val="FFFFFF"/>
                </a:highlight>
                <a:latin typeface="Arial"/>
                <a:ea typeface="Arial"/>
                <a:cs typeface="Arial"/>
                <a:sym typeface="Arial"/>
              </a:rPr>
              <a:t>without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framework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cut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tree</a:t>
            </a:r>
            <a:r>
              <a:rPr lang="tr-TR" sz="1050" dirty="0">
                <a:solidFill>
                  <a:srgbClr val="3D3D3D"/>
                </a:solidFill>
                <a:highlight>
                  <a:srgbClr val="FFFFFF"/>
                </a:highlight>
                <a:latin typeface="Arial"/>
                <a:ea typeface="Arial"/>
                <a:cs typeface="Arial"/>
                <a:sym typeface="Arial"/>
              </a:rPr>
              <a:t> in the </a:t>
            </a:r>
            <a:r>
              <a:rPr lang="tr-TR" sz="1050" dirty="0" err="1">
                <a:solidFill>
                  <a:srgbClr val="3D3D3D"/>
                </a:solidFill>
                <a:highlight>
                  <a:srgbClr val="FFFFFF"/>
                </a:highlight>
                <a:latin typeface="Arial"/>
                <a:ea typeface="Arial"/>
                <a:cs typeface="Arial"/>
                <a:sym typeface="Arial"/>
              </a:rPr>
              <a:t>forest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produce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paper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it,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produce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table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pencil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by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yourself</a:t>
            </a:r>
            <a:r>
              <a:rPr lang="tr-TR" sz="1050" dirty="0">
                <a:solidFill>
                  <a:srgbClr val="3D3D3D"/>
                </a:solidFill>
                <a:highlight>
                  <a:srgbClr val="FFFFFF"/>
                </a:highlight>
                <a:latin typeface="Arial"/>
                <a:ea typeface="Arial"/>
                <a:cs typeface="Arial"/>
                <a:sym typeface="Arial"/>
              </a:rPr>
              <a:t> as </a:t>
            </a:r>
            <a:r>
              <a:rPr lang="tr-TR" sz="1050" dirty="0" err="1">
                <a:solidFill>
                  <a:srgbClr val="3D3D3D"/>
                </a:solidFill>
                <a:highlight>
                  <a:srgbClr val="FFFFFF"/>
                </a:highlight>
                <a:latin typeface="Arial"/>
                <a:ea typeface="Arial"/>
                <a:cs typeface="Arial"/>
                <a:sym typeface="Arial"/>
              </a:rPr>
              <a:t>well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It</a:t>
            </a:r>
            <a:r>
              <a:rPr lang="tr-TR" sz="1050" dirty="0">
                <a:solidFill>
                  <a:srgbClr val="3D3D3D"/>
                </a:solidFill>
                <a:highlight>
                  <a:srgbClr val="FFFFFF"/>
                </a:highlight>
                <a:latin typeface="Arial"/>
                <a:ea typeface="Arial"/>
                <a:cs typeface="Arial"/>
                <a:sym typeface="Arial"/>
              </a:rPr>
              <a:t> is not </a:t>
            </a:r>
            <a:r>
              <a:rPr lang="tr-TR" sz="1050" dirty="0" err="1">
                <a:solidFill>
                  <a:srgbClr val="3D3D3D"/>
                </a:solidFill>
                <a:highlight>
                  <a:srgbClr val="FFFFFF"/>
                </a:highlight>
                <a:latin typeface="Arial"/>
                <a:ea typeface="Arial"/>
                <a:cs typeface="Arial"/>
                <a:sym typeface="Arial"/>
              </a:rPr>
              <a:t>only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handy</a:t>
            </a:r>
            <a:r>
              <a:rPr lang="tr-TR" sz="1050" dirty="0">
                <a:solidFill>
                  <a:srgbClr val="3D3D3D"/>
                </a:solidFill>
                <a:highlight>
                  <a:srgbClr val="FFFFFF"/>
                </a:highlight>
                <a:latin typeface="Arial"/>
                <a:ea typeface="Arial"/>
                <a:cs typeface="Arial"/>
                <a:sym typeface="Arial"/>
              </a:rPr>
              <a:t> for </a:t>
            </a: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but time </a:t>
            </a:r>
            <a:r>
              <a:rPr lang="tr-TR" sz="1050" dirty="0" err="1">
                <a:solidFill>
                  <a:srgbClr val="3D3D3D"/>
                </a:solidFill>
                <a:highlight>
                  <a:srgbClr val="FFFFFF"/>
                </a:highlight>
                <a:latin typeface="Arial"/>
                <a:ea typeface="Arial"/>
                <a:cs typeface="Arial"/>
                <a:sym typeface="Arial"/>
              </a:rPr>
              <a:t>saving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fast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process</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050" dirty="0">
              <a:solidFill>
                <a:srgbClr val="3D3D3D"/>
              </a:solidFill>
              <a:highlight>
                <a:srgbClr val="FFFFFF"/>
              </a:highlight>
              <a:latin typeface="Arial"/>
              <a:ea typeface="Arial"/>
              <a:cs typeface="Arial"/>
              <a:sym typeface="Arial"/>
            </a:endParaRPr>
          </a:p>
          <a:p>
            <a:pPr marL="457200" lvl="0" indent="-295275" algn="l" rtl="0">
              <a:lnSpc>
                <a:spcPct val="115000"/>
              </a:lnSpc>
              <a:spcBef>
                <a:spcPts val="0"/>
              </a:spcBef>
              <a:spcAft>
                <a:spcPts val="0"/>
              </a:spcAft>
              <a:buClr>
                <a:srgbClr val="3D3D3D"/>
              </a:buClr>
              <a:buSzPts val="1050"/>
              <a:buChar char="●"/>
            </a:pPr>
            <a:r>
              <a:rPr lang="tr-TR" sz="1050" dirty="0" err="1">
                <a:solidFill>
                  <a:srgbClr val="3D3D3D"/>
                </a:solidFill>
                <a:highlight>
                  <a:srgbClr val="FFFFFF"/>
                </a:highlight>
                <a:latin typeface="Arial"/>
                <a:ea typeface="Arial"/>
                <a:cs typeface="Arial"/>
                <a:sym typeface="Arial"/>
              </a:rPr>
              <a:t>Most</a:t>
            </a:r>
            <a:r>
              <a:rPr lang="tr-TR" sz="1050" dirty="0">
                <a:solidFill>
                  <a:srgbClr val="3D3D3D"/>
                </a:solidFill>
                <a:highlight>
                  <a:srgbClr val="FFFFFF"/>
                </a:highlight>
                <a:latin typeface="Arial"/>
                <a:ea typeface="Arial"/>
                <a:cs typeface="Arial"/>
                <a:sym typeface="Arial"/>
              </a:rPr>
              <a:t> of the popular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in </a:t>
            </a:r>
            <a:r>
              <a:rPr lang="tr-TR" sz="1050" dirty="0" err="1">
                <a:solidFill>
                  <a:srgbClr val="3D3D3D"/>
                </a:solidFill>
                <a:highlight>
                  <a:srgbClr val="FFFFFF"/>
                </a:highlight>
                <a:latin typeface="Arial"/>
                <a:ea typeface="Arial"/>
                <a:cs typeface="Arial"/>
                <a:sym typeface="Arial"/>
              </a:rPr>
              <a:t>many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languages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open-source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meaning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freely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available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may</a:t>
            </a:r>
            <a:r>
              <a:rPr lang="tr-TR" sz="1050" dirty="0">
                <a:solidFill>
                  <a:srgbClr val="3D3D3D"/>
                </a:solidFill>
                <a:highlight>
                  <a:srgbClr val="FFFFFF"/>
                </a:highlight>
                <a:latin typeface="Arial"/>
                <a:ea typeface="Arial"/>
                <a:cs typeface="Arial"/>
                <a:sym typeface="Arial"/>
              </a:rPr>
              <a:t> be </a:t>
            </a:r>
            <a:r>
              <a:rPr lang="tr-TR" sz="1050" dirty="0" err="1">
                <a:solidFill>
                  <a:srgbClr val="3D3D3D"/>
                </a:solidFill>
                <a:highlight>
                  <a:srgbClr val="FFFFFF"/>
                </a:highlight>
                <a:latin typeface="Arial"/>
                <a:ea typeface="Arial"/>
                <a:cs typeface="Arial"/>
                <a:sym typeface="Arial"/>
              </a:rPr>
              <a:t>use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modified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normally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free</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charge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come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unrestricted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licences</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457200" lvl="0" indent="-295275" algn="l" rtl="0">
              <a:lnSpc>
                <a:spcPct val="115000"/>
              </a:lnSpc>
              <a:spcBef>
                <a:spcPts val="0"/>
              </a:spcBef>
              <a:spcAft>
                <a:spcPts val="0"/>
              </a:spcAft>
              <a:buClr>
                <a:srgbClr val="3D3D3D"/>
              </a:buClr>
              <a:buSzPts val="1050"/>
              <a:buFont typeface="Arial"/>
              <a:buChar char="●"/>
            </a:pPr>
            <a:r>
              <a:rPr lang="tr-TR" sz="1050" dirty="0" err="1">
                <a:solidFill>
                  <a:srgbClr val="3D3D3D"/>
                </a:solidFill>
                <a:highlight>
                  <a:srgbClr val="FFFFFF"/>
                </a:highlight>
                <a:latin typeface="Arial"/>
                <a:ea typeface="Arial"/>
                <a:cs typeface="Arial"/>
                <a:sym typeface="Arial"/>
              </a:rPr>
              <a:t>These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also</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easily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customizable</a:t>
            </a:r>
            <a:endParaRPr sz="1050" dirty="0">
              <a:solidFill>
                <a:srgbClr val="3D3D3D"/>
              </a:solidFill>
              <a:highlight>
                <a:srgbClr val="FFFFFF"/>
              </a:highlight>
              <a:latin typeface="Arial"/>
              <a:ea typeface="Arial"/>
              <a:cs typeface="Arial"/>
              <a:sym typeface="Arial"/>
            </a:endParaRPr>
          </a:p>
          <a:p>
            <a:pPr marL="457200" lvl="0" indent="-295275" algn="l" rtl="0">
              <a:lnSpc>
                <a:spcPct val="115000"/>
              </a:lnSpc>
              <a:spcBef>
                <a:spcPts val="0"/>
              </a:spcBef>
              <a:spcAft>
                <a:spcPts val="0"/>
              </a:spcAft>
              <a:buClr>
                <a:srgbClr val="3D3D3D"/>
              </a:buClr>
              <a:buSzPts val="1050"/>
              <a:buFont typeface="Arial"/>
              <a:buChar char="●"/>
            </a:pPr>
            <a:r>
              <a:rPr lang="tr-TR" sz="1050" dirty="0" err="1">
                <a:solidFill>
                  <a:srgbClr val="3D3D3D"/>
                </a:solidFill>
                <a:highlight>
                  <a:srgbClr val="FFFFFF"/>
                </a:highlight>
                <a:latin typeface="Arial"/>
                <a:ea typeface="Arial"/>
                <a:cs typeface="Arial"/>
                <a:sym typeface="Arial"/>
              </a:rPr>
              <a:t>Many</a:t>
            </a:r>
            <a:r>
              <a:rPr lang="tr-TR" sz="1050" dirty="0">
                <a:solidFill>
                  <a:srgbClr val="3D3D3D"/>
                </a:solidFill>
                <a:highlight>
                  <a:srgbClr val="FFFFFF"/>
                </a:highlight>
                <a:latin typeface="Arial"/>
                <a:ea typeface="Arial"/>
                <a:cs typeface="Arial"/>
                <a:sym typeface="Arial"/>
              </a:rPr>
              <a:t> of the </a:t>
            </a:r>
            <a:r>
              <a:rPr lang="tr-TR" sz="1050" dirty="0" err="1">
                <a:solidFill>
                  <a:srgbClr val="3D3D3D"/>
                </a:solidFill>
                <a:highlight>
                  <a:srgbClr val="FFFFFF"/>
                </a:highlight>
                <a:latin typeface="Arial"/>
                <a:ea typeface="Arial"/>
                <a:cs typeface="Arial"/>
                <a:sym typeface="Arial"/>
              </a:rPr>
              <a:t>most</a:t>
            </a:r>
            <a:r>
              <a:rPr lang="tr-TR" sz="1050" dirty="0">
                <a:solidFill>
                  <a:srgbClr val="3D3D3D"/>
                </a:solidFill>
                <a:highlight>
                  <a:srgbClr val="FFFFFF"/>
                </a:highlight>
                <a:latin typeface="Arial"/>
                <a:ea typeface="Arial"/>
                <a:cs typeface="Arial"/>
                <a:sym typeface="Arial"/>
              </a:rPr>
              <a:t> popular </a:t>
            </a:r>
            <a:r>
              <a:rPr lang="tr-TR" sz="1050" dirty="0" err="1">
                <a:solidFill>
                  <a:srgbClr val="3D3D3D"/>
                </a:solidFill>
                <a:highlight>
                  <a:srgbClr val="FFFFFF"/>
                </a:highlight>
                <a:latin typeface="Arial"/>
                <a:ea typeface="Arial"/>
                <a:cs typeface="Arial"/>
                <a:sym typeface="Arial"/>
              </a:rPr>
              <a:t>frameworks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good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documentation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/or </a:t>
            </a:r>
            <a:r>
              <a:rPr lang="tr-TR" sz="1050" dirty="0" err="1">
                <a:solidFill>
                  <a:srgbClr val="3D3D3D"/>
                </a:solidFill>
                <a:highlight>
                  <a:srgbClr val="FFFFFF"/>
                </a:highlight>
                <a:latin typeface="Arial"/>
                <a:ea typeface="Arial"/>
                <a:cs typeface="Arial"/>
                <a:sym typeface="Arial"/>
              </a:rPr>
              <a:t>good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support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large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communities</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developers</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out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there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that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will</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have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experienced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similar</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issues</a:t>
            </a:r>
            <a:r>
              <a:rPr lang="tr-TR" sz="1050" dirty="0">
                <a:solidFill>
                  <a:srgbClr val="3D3D3D"/>
                </a:solidFill>
                <a:highlight>
                  <a:srgbClr val="FFFFFF"/>
                </a:highlight>
                <a:latin typeface="Arial"/>
                <a:ea typeface="Arial"/>
                <a:cs typeface="Arial"/>
                <a:sym typeface="Arial"/>
              </a:rPr>
              <a:t> SOOO </a:t>
            </a:r>
            <a:r>
              <a:rPr lang="tr-TR" sz="1050" dirty="0" err="1">
                <a:solidFill>
                  <a:srgbClr val="3D3D3D"/>
                </a:solidFill>
                <a:highlight>
                  <a:srgbClr val="FFFFFF"/>
                </a:highlight>
                <a:latin typeface="Arial"/>
                <a:ea typeface="Arial"/>
                <a:cs typeface="Arial"/>
                <a:sym typeface="Arial"/>
              </a:rPr>
              <a:t>problems</a:t>
            </a:r>
            <a:r>
              <a:rPr lang="tr-TR" sz="1050" dirty="0">
                <a:solidFill>
                  <a:srgbClr val="3D3D3D"/>
                </a:solidFill>
                <a:highlight>
                  <a:srgbClr val="FFFFFF"/>
                </a:highlight>
                <a:latin typeface="Arial"/>
                <a:ea typeface="Arial"/>
                <a:cs typeface="Arial"/>
                <a:sym typeface="Arial"/>
              </a:rPr>
              <a:t> can be </a:t>
            </a:r>
            <a:r>
              <a:rPr lang="tr-TR" sz="1050" dirty="0" err="1">
                <a:solidFill>
                  <a:srgbClr val="3D3D3D"/>
                </a:solidFill>
                <a:highlight>
                  <a:srgbClr val="FFFFFF"/>
                </a:highlight>
                <a:latin typeface="Arial"/>
                <a:ea typeface="Arial"/>
                <a:cs typeface="Arial"/>
                <a:sym typeface="Arial"/>
              </a:rPr>
              <a:t>solved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quickly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the </a:t>
            </a:r>
            <a:r>
              <a:rPr lang="tr-TR" sz="1050" dirty="0" err="1">
                <a:solidFill>
                  <a:srgbClr val="3D3D3D"/>
                </a:solidFill>
                <a:highlight>
                  <a:srgbClr val="FFFFFF"/>
                </a:highlight>
                <a:latin typeface="Arial"/>
                <a:ea typeface="Arial"/>
                <a:cs typeface="Arial"/>
                <a:sym typeface="Arial"/>
              </a:rPr>
              <a:t>help</a:t>
            </a:r>
            <a:r>
              <a:rPr lang="tr-TR" sz="1050" dirty="0">
                <a:solidFill>
                  <a:srgbClr val="3D3D3D"/>
                </a:solidFill>
                <a:highlight>
                  <a:srgbClr val="FFFFFF"/>
                </a:highlight>
                <a:latin typeface="Arial"/>
                <a:ea typeface="Arial"/>
                <a:cs typeface="Arial"/>
                <a:sym typeface="Arial"/>
              </a:rPr>
              <a:t> of </a:t>
            </a:r>
            <a:r>
              <a:rPr lang="tr-TR" sz="1050" dirty="0" err="1">
                <a:solidFill>
                  <a:srgbClr val="3D3D3D"/>
                </a:solidFill>
                <a:highlight>
                  <a:srgbClr val="FFFFFF"/>
                </a:highlight>
                <a:latin typeface="Arial"/>
                <a:ea typeface="Arial"/>
                <a:cs typeface="Arial"/>
                <a:sym typeface="Arial"/>
              </a:rPr>
              <a:t>other</a:t>
            </a:r>
            <a:r>
              <a:rPr lang="tr-TR" sz="1050" dirty="0">
                <a:solidFill>
                  <a:srgbClr val="3D3D3D"/>
                </a:solidFill>
                <a:highlight>
                  <a:srgbClr val="FFFFFF"/>
                </a:highlight>
                <a:latin typeface="Arial"/>
                <a:ea typeface="Arial"/>
                <a:cs typeface="Arial"/>
                <a:sym typeface="Arial"/>
              </a:rPr>
              <a:t> web </a:t>
            </a:r>
            <a:r>
              <a:rPr lang="tr-TR" sz="1050" dirty="0" err="1">
                <a:solidFill>
                  <a:srgbClr val="3D3D3D"/>
                </a:solidFill>
                <a:highlight>
                  <a:srgbClr val="FFFFFF"/>
                </a:highlight>
                <a:latin typeface="Arial"/>
                <a:ea typeface="Arial"/>
                <a:cs typeface="Arial"/>
                <a:sym typeface="Arial"/>
              </a:rPr>
              <a:t>professionals</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endParaRPr sz="10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aa3283e4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baa3283e4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tr-TR" sz="1050" dirty="0" err="1">
                <a:solidFill>
                  <a:srgbClr val="3D3D3D"/>
                </a:solidFill>
                <a:highlight>
                  <a:srgbClr val="FFFFFF"/>
                </a:highlight>
                <a:latin typeface="Arial"/>
                <a:ea typeface="Arial"/>
                <a:cs typeface="Arial"/>
                <a:sym typeface="Arial"/>
              </a:rPr>
              <a:t>Flask</a:t>
            </a:r>
            <a:r>
              <a:rPr lang="tr-TR" sz="1050" dirty="0">
                <a:solidFill>
                  <a:srgbClr val="3D3D3D"/>
                </a:solidFill>
                <a:highlight>
                  <a:srgbClr val="FFFFFF"/>
                </a:highlight>
                <a:latin typeface="Arial"/>
                <a:ea typeface="Arial"/>
                <a:cs typeface="Arial"/>
                <a:sym typeface="Arial"/>
              </a:rPr>
              <a:t> is a </a:t>
            </a:r>
            <a:r>
              <a:rPr lang="tr-TR" sz="1050" dirty="0" err="1">
                <a:solidFill>
                  <a:srgbClr val="3D3D3D"/>
                </a:solidFill>
                <a:highlight>
                  <a:srgbClr val="FFFFFF"/>
                </a:highlight>
                <a:latin typeface="Arial"/>
                <a:ea typeface="Arial"/>
                <a:cs typeface="Arial"/>
                <a:sym typeface="Arial"/>
              </a:rPr>
              <a:t>framework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which</a:t>
            </a:r>
            <a:r>
              <a:rPr lang="tr-TR" sz="1050" dirty="0">
                <a:solidFill>
                  <a:srgbClr val="3D3D3D"/>
                </a:solidFill>
                <a:highlight>
                  <a:srgbClr val="FFFFFF"/>
                </a:highlight>
                <a:latin typeface="Arial"/>
                <a:ea typeface="Arial"/>
                <a:cs typeface="Arial"/>
                <a:sym typeface="Arial"/>
              </a:rPr>
              <a:t> is </a:t>
            </a:r>
            <a:r>
              <a:rPr lang="tr-TR" sz="1050" dirty="0" err="1">
                <a:solidFill>
                  <a:srgbClr val="3D3D3D"/>
                </a:solidFill>
                <a:highlight>
                  <a:srgbClr val="FFFFFF"/>
                </a:highlight>
                <a:latin typeface="Arial"/>
                <a:ea typeface="Arial"/>
                <a:cs typeface="Arial"/>
                <a:sym typeface="Arial"/>
              </a:rPr>
              <a:t>independent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from</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Phyton</a:t>
            </a:r>
            <a:r>
              <a:rPr lang="tr-TR" sz="1050" dirty="0">
                <a:solidFill>
                  <a:srgbClr val="3D3D3D"/>
                </a:solidFill>
                <a:highlight>
                  <a:srgbClr val="FFFFFF"/>
                </a:highlight>
                <a:latin typeface="Arial"/>
                <a:ea typeface="Arial"/>
                <a:cs typeface="Arial"/>
                <a:sym typeface="Arial"/>
              </a:rPr>
              <a:t>. </a:t>
            </a: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tr-TR" sz="1050" dirty="0" err="1">
                <a:solidFill>
                  <a:srgbClr val="3D3D3D"/>
                </a:solidFill>
                <a:highlight>
                  <a:srgbClr val="FFFFFF"/>
                </a:highlight>
                <a:latin typeface="Arial"/>
                <a:ea typeface="Arial"/>
                <a:cs typeface="Arial"/>
                <a:sym typeface="Arial"/>
              </a:rPr>
              <a:t>It</a:t>
            </a:r>
            <a:r>
              <a:rPr lang="tr-TR" sz="1050" dirty="0">
                <a:solidFill>
                  <a:srgbClr val="3D3D3D"/>
                </a:solidFill>
                <a:highlight>
                  <a:srgbClr val="FFFFFF"/>
                </a:highlight>
                <a:latin typeface="Arial"/>
                <a:ea typeface="Arial"/>
                <a:cs typeface="Arial"/>
                <a:sym typeface="Arial"/>
              </a:rPr>
              <a:t> is a </a:t>
            </a:r>
            <a:r>
              <a:rPr lang="tr-TR" sz="1050" dirty="0" err="1">
                <a:solidFill>
                  <a:srgbClr val="3D3D3D"/>
                </a:solidFill>
                <a:highlight>
                  <a:srgbClr val="FFFFFF"/>
                </a:highlight>
                <a:latin typeface="Arial"/>
                <a:ea typeface="Arial"/>
                <a:cs typeface="Arial"/>
                <a:sym typeface="Arial"/>
              </a:rPr>
              <a:t>very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easy</a:t>
            </a:r>
            <a:r>
              <a:rPr lang="tr-TR" sz="1050" dirty="0">
                <a:solidFill>
                  <a:srgbClr val="3D3D3D"/>
                </a:solidFill>
                <a:highlight>
                  <a:srgbClr val="FFFFFF"/>
                </a:highlight>
                <a:latin typeface="Arial"/>
                <a:ea typeface="Arial"/>
                <a:cs typeface="Arial"/>
                <a:sym typeface="Arial"/>
              </a:rPr>
              <a:t> to </a:t>
            </a:r>
            <a:r>
              <a:rPr lang="tr-TR" sz="1050" dirty="0" err="1">
                <a:solidFill>
                  <a:srgbClr val="3D3D3D"/>
                </a:solidFill>
                <a:highlight>
                  <a:srgbClr val="FFFFFF"/>
                </a:highlight>
                <a:latin typeface="Arial"/>
                <a:ea typeface="Arial"/>
                <a:cs typeface="Arial"/>
                <a:sym typeface="Arial"/>
              </a:rPr>
              <a:t>learn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simple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one</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tr-TR" sz="1050" dirty="0" err="1">
                <a:solidFill>
                  <a:srgbClr val="3D3D3D"/>
                </a:solidFill>
                <a:highlight>
                  <a:srgbClr val="FFFFFF"/>
                </a:highlight>
                <a:latin typeface="Arial"/>
                <a:ea typeface="Arial"/>
                <a:cs typeface="Arial"/>
                <a:sym typeface="Arial"/>
              </a:rPr>
              <a:t>You</a:t>
            </a:r>
            <a:r>
              <a:rPr lang="tr-TR" sz="1050" dirty="0">
                <a:solidFill>
                  <a:srgbClr val="3D3D3D"/>
                </a:solidFill>
                <a:highlight>
                  <a:srgbClr val="FFFFFF"/>
                </a:highlight>
                <a:latin typeface="Arial"/>
                <a:ea typeface="Arial"/>
                <a:cs typeface="Arial"/>
                <a:sym typeface="Arial"/>
              </a:rPr>
              <a:t> can </a:t>
            </a:r>
            <a:r>
              <a:rPr lang="tr-TR" sz="1050" dirty="0" err="1">
                <a:solidFill>
                  <a:srgbClr val="3D3D3D"/>
                </a:solidFill>
                <a:highlight>
                  <a:srgbClr val="FFFFFF"/>
                </a:highlight>
                <a:latin typeface="Arial"/>
                <a:ea typeface="Arial"/>
                <a:cs typeface="Arial"/>
                <a:sym typeface="Arial"/>
              </a:rPr>
              <a:t>make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amazing</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projects</a:t>
            </a:r>
            <a:r>
              <a:rPr lang="tr-TR" sz="1050" dirty="0">
                <a:solidFill>
                  <a:srgbClr val="3D3D3D"/>
                </a:solidFill>
                <a:highlight>
                  <a:srgbClr val="FFFFFF"/>
                </a:highlight>
                <a:latin typeface="Arial"/>
                <a:ea typeface="Arial"/>
                <a:cs typeface="Arial"/>
                <a:sym typeface="Arial"/>
              </a:rPr>
              <a:t> in a </a:t>
            </a:r>
            <a:r>
              <a:rPr lang="tr-TR" sz="1050" dirty="0" err="1">
                <a:solidFill>
                  <a:srgbClr val="3D3D3D"/>
                </a:solidFill>
                <a:highlight>
                  <a:srgbClr val="FFFFFF"/>
                </a:highlight>
                <a:latin typeface="Arial"/>
                <a:ea typeface="Arial"/>
                <a:cs typeface="Arial"/>
                <a:sym typeface="Arial"/>
              </a:rPr>
              <a:t>very</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short</a:t>
            </a:r>
            <a:r>
              <a:rPr lang="tr-TR" sz="1050" dirty="0">
                <a:solidFill>
                  <a:srgbClr val="3D3D3D"/>
                </a:solidFill>
                <a:highlight>
                  <a:srgbClr val="FFFFFF"/>
                </a:highlight>
                <a:latin typeface="Arial"/>
                <a:ea typeface="Arial"/>
                <a:cs typeface="Arial"/>
                <a:sym typeface="Arial"/>
              </a:rPr>
              <a:t> time </a:t>
            </a:r>
            <a:r>
              <a:rPr lang="tr-TR" sz="1050" dirty="0" err="1">
                <a:solidFill>
                  <a:srgbClr val="3D3D3D"/>
                </a:solidFill>
                <a:highlight>
                  <a:srgbClr val="FFFFFF"/>
                </a:highlight>
                <a:latin typeface="Arial"/>
                <a:ea typeface="Arial"/>
                <a:cs typeface="Arial"/>
                <a:sym typeface="Arial"/>
              </a:rPr>
              <a:t>with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Flask</a:t>
            </a:r>
            <a:r>
              <a:rPr lang="tr-TR" sz="1050" dirty="0">
                <a:solidFill>
                  <a:srgbClr val="3D3D3D"/>
                </a:solidFill>
                <a:highlight>
                  <a:srgbClr val="FFFFFF"/>
                </a:highlight>
                <a:latin typeface="Arial"/>
                <a:ea typeface="Arial"/>
                <a:cs typeface="Arial"/>
                <a:sym typeface="Arial"/>
              </a:rPr>
              <a:t>.</a:t>
            </a: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tr-TR" sz="1050" dirty="0" err="1">
                <a:solidFill>
                  <a:srgbClr val="3D3D3D"/>
                </a:solidFill>
                <a:highlight>
                  <a:srgbClr val="FFFFFF"/>
                </a:highlight>
                <a:latin typeface="Arial"/>
                <a:ea typeface="Arial"/>
                <a:cs typeface="Arial"/>
                <a:sym typeface="Arial"/>
              </a:rPr>
              <a:t>Django</a:t>
            </a:r>
            <a:r>
              <a:rPr lang="tr-TR" sz="1050" dirty="0">
                <a:solidFill>
                  <a:srgbClr val="3D3D3D"/>
                </a:solidFill>
                <a:highlight>
                  <a:srgbClr val="FFFFFF"/>
                </a:highlight>
                <a:latin typeface="Arial"/>
                <a:ea typeface="Arial"/>
                <a:cs typeface="Arial"/>
                <a:sym typeface="Arial"/>
              </a:rPr>
              <a:t> has a </a:t>
            </a:r>
            <a:r>
              <a:rPr lang="tr-TR" sz="1050" dirty="0" err="1">
                <a:solidFill>
                  <a:srgbClr val="3D3D3D"/>
                </a:solidFill>
                <a:highlight>
                  <a:srgbClr val="FFFFFF"/>
                </a:highlight>
                <a:latin typeface="Arial"/>
                <a:ea typeface="Arial"/>
                <a:cs typeface="Arial"/>
                <a:sym typeface="Arial"/>
              </a:rPr>
              <a:t>much</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more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difficult</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and</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complex</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structure</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than</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Flask</a:t>
            </a:r>
            <a:r>
              <a:rPr lang="tr-TR" sz="1050" dirty="0">
                <a:solidFill>
                  <a:srgbClr val="3D3D3D"/>
                </a:solidFill>
                <a:highlight>
                  <a:srgbClr val="FFFFFF"/>
                </a:highlight>
                <a:latin typeface="Arial"/>
                <a:ea typeface="Arial"/>
                <a:cs typeface="Arial"/>
                <a:sym typeface="Arial"/>
              </a:rPr>
              <a:t>. </a:t>
            </a:r>
            <a:r>
              <a:rPr lang="tr-TR" sz="1050" dirty="0" err="1">
                <a:solidFill>
                  <a:srgbClr val="3D3D3D"/>
                </a:solidFill>
                <a:highlight>
                  <a:srgbClr val="FFFFFF"/>
                </a:highlight>
                <a:latin typeface="Arial"/>
                <a:ea typeface="Arial"/>
                <a:cs typeface="Arial"/>
                <a:sym typeface="Arial"/>
              </a:rPr>
              <a:t>However</a:t>
            </a:r>
            <a:r>
              <a:rPr lang="tr-TR" sz="1050" dirty="0">
                <a:solidFill>
                  <a:srgbClr val="3D3D3D"/>
                </a:solidFill>
                <a:highlight>
                  <a:srgbClr val="FFFFFF"/>
                </a:highlight>
                <a:latin typeface="Arial"/>
                <a:ea typeface="Arial"/>
                <a:cs typeface="Arial"/>
                <a:sym typeface="Arial"/>
              </a:rPr>
              <a:t>, </a:t>
            </a:r>
            <a:r>
              <a:rPr lang="en-US" sz="1200" b="0" i="0" u="none" strike="noStrike" cap="none" dirty="0">
                <a:solidFill>
                  <a:schemeClr val="dk1"/>
                </a:solidFill>
                <a:effectLst/>
                <a:highlight>
                  <a:srgbClr val="FFFFFF"/>
                </a:highlight>
                <a:latin typeface="Calibri"/>
                <a:ea typeface="Calibri"/>
                <a:cs typeface="Calibri"/>
                <a:sym typeface="Calibri"/>
              </a:rPr>
              <a:t>you can continue to Django after learning Flask. As I said before, we are not going to learn whole components of Flask. We’ll learn as much as we need. </a:t>
            </a: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endParaRPr sz="10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endParaRPr sz="10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baa3283e4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gbaa3283e4a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tr-TR" sz="1350" dirty="0" err="1">
                <a:solidFill>
                  <a:srgbClr val="3D3D3D"/>
                </a:solidFill>
                <a:highlight>
                  <a:srgbClr val="FFFFFF"/>
                </a:highlight>
                <a:latin typeface="Arial"/>
                <a:ea typeface="Arial"/>
                <a:cs typeface="Arial"/>
                <a:sym typeface="Arial"/>
              </a:rPr>
              <a:t>so</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we</a:t>
            </a:r>
            <a:r>
              <a:rPr lang="tr-TR" sz="1350" dirty="0">
                <a:solidFill>
                  <a:srgbClr val="3D3D3D"/>
                </a:solidFill>
                <a:highlight>
                  <a:srgbClr val="FFFFFF"/>
                </a:highlight>
                <a:latin typeface="Arial"/>
                <a:ea typeface="Arial"/>
                <a:cs typeface="Arial"/>
                <a:sym typeface="Arial"/>
              </a:rPr>
              <a:t> can say </a:t>
            </a:r>
            <a:r>
              <a:rPr lang="tr-TR" sz="1350" dirty="0" err="1">
                <a:solidFill>
                  <a:srgbClr val="3D3D3D"/>
                </a:solidFill>
                <a:highlight>
                  <a:srgbClr val="FFFFFF"/>
                </a:highlight>
                <a:latin typeface="Arial"/>
                <a:ea typeface="Arial"/>
                <a:cs typeface="Arial"/>
                <a:sym typeface="Arial"/>
              </a:rPr>
              <a:t>flask</a:t>
            </a:r>
            <a:r>
              <a:rPr lang="tr-TR" sz="1350" dirty="0">
                <a:solidFill>
                  <a:srgbClr val="3D3D3D"/>
                </a:solidFill>
                <a:highlight>
                  <a:srgbClr val="FFFFFF"/>
                </a:highlight>
                <a:latin typeface="Arial"/>
                <a:ea typeface="Arial"/>
                <a:cs typeface="Arial"/>
                <a:sym typeface="Arial"/>
              </a:rPr>
              <a:t> is a </a:t>
            </a:r>
            <a:r>
              <a:rPr lang="tr-TR" sz="1350" dirty="0" err="1">
                <a:solidFill>
                  <a:srgbClr val="3D3D3D"/>
                </a:solidFill>
                <a:highlight>
                  <a:srgbClr val="FFFFFF"/>
                </a:highlight>
                <a:latin typeface="Arial"/>
                <a:ea typeface="Arial"/>
                <a:cs typeface="Arial"/>
                <a:sym typeface="Arial"/>
              </a:rPr>
              <a:t>micro</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framework</a:t>
            </a:r>
            <a:r>
              <a:rPr lang="tr-TR" sz="1350" dirty="0">
                <a:solidFill>
                  <a:srgbClr val="3D3D3D"/>
                </a:solidFill>
                <a:highlight>
                  <a:srgbClr val="FFFFFF"/>
                </a:highlight>
                <a:latin typeface="Arial"/>
                <a:ea typeface="Arial"/>
                <a:cs typeface="Arial"/>
                <a:sym typeface="Arial"/>
              </a:rPr>
              <a:t>. it is </a:t>
            </a:r>
            <a:r>
              <a:rPr lang="tr-TR" sz="1350" dirty="0" err="1">
                <a:solidFill>
                  <a:srgbClr val="3D3D3D"/>
                </a:solidFill>
                <a:highlight>
                  <a:srgbClr val="FFFFFF"/>
                </a:highlight>
                <a:latin typeface="Arial"/>
                <a:ea typeface="Arial"/>
                <a:cs typeface="Arial"/>
                <a:sym typeface="Arial"/>
              </a:rPr>
              <a:t>written</a:t>
            </a:r>
            <a:r>
              <a:rPr lang="tr-TR" sz="1350" dirty="0">
                <a:solidFill>
                  <a:srgbClr val="3D3D3D"/>
                </a:solidFill>
                <a:highlight>
                  <a:srgbClr val="FFFFFF"/>
                </a:highlight>
                <a:latin typeface="Arial"/>
                <a:ea typeface="Arial"/>
                <a:cs typeface="Arial"/>
                <a:sym typeface="Arial"/>
              </a:rPr>
              <a:t> in </a:t>
            </a:r>
            <a:r>
              <a:rPr lang="tr-TR" sz="1350" dirty="0" err="1">
                <a:solidFill>
                  <a:srgbClr val="3D3D3D"/>
                </a:solidFill>
                <a:highlight>
                  <a:srgbClr val="FFFFFF"/>
                </a:highlight>
                <a:latin typeface="Arial"/>
                <a:ea typeface="Arial"/>
                <a:cs typeface="Arial"/>
                <a:sym typeface="Arial"/>
              </a:rPr>
              <a:t>Python</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which</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enables</a:t>
            </a:r>
            <a:r>
              <a:rPr lang="tr-TR" sz="1350" dirty="0">
                <a:solidFill>
                  <a:srgbClr val="3D3D3D"/>
                </a:solidFill>
                <a:highlight>
                  <a:srgbClr val="FFFFFF"/>
                </a:highlight>
                <a:latin typeface="Arial"/>
                <a:ea typeface="Arial"/>
                <a:cs typeface="Arial"/>
                <a:sym typeface="Arial"/>
              </a:rPr>
              <a:t> us to </a:t>
            </a:r>
            <a:r>
              <a:rPr lang="tr-TR" sz="1350" dirty="0" err="1">
                <a:solidFill>
                  <a:srgbClr val="3D3D3D"/>
                </a:solidFill>
                <a:highlight>
                  <a:srgbClr val="FFFFFF"/>
                </a:highlight>
                <a:latin typeface="Arial"/>
                <a:ea typeface="Arial"/>
                <a:cs typeface="Arial"/>
                <a:sym typeface="Arial"/>
              </a:rPr>
              <a:t>develop</a:t>
            </a:r>
            <a:r>
              <a:rPr lang="tr-TR" sz="1350" dirty="0">
                <a:solidFill>
                  <a:srgbClr val="3D3D3D"/>
                </a:solidFill>
                <a:highlight>
                  <a:srgbClr val="FFFFFF"/>
                </a:highlight>
                <a:latin typeface="Arial"/>
                <a:ea typeface="Arial"/>
                <a:cs typeface="Arial"/>
                <a:sym typeface="Arial"/>
              </a:rPr>
              <a:t> web </a:t>
            </a:r>
            <a:r>
              <a:rPr lang="tr-TR" sz="1350" dirty="0" err="1">
                <a:solidFill>
                  <a:srgbClr val="3D3D3D"/>
                </a:solidFill>
                <a:highlight>
                  <a:srgbClr val="FFFFFF"/>
                </a:highlight>
                <a:latin typeface="Arial"/>
                <a:ea typeface="Arial"/>
                <a:cs typeface="Arial"/>
                <a:sym typeface="Arial"/>
              </a:rPr>
              <a:t>applications</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In</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addition</a:t>
            </a:r>
            <a:r>
              <a:rPr lang="tr-TR" sz="1350" dirty="0">
                <a:solidFill>
                  <a:srgbClr val="3D3D3D"/>
                </a:solidFill>
                <a:highlight>
                  <a:srgbClr val="FFFFFF"/>
                </a:highlight>
                <a:latin typeface="Arial"/>
                <a:ea typeface="Arial"/>
                <a:cs typeface="Arial"/>
                <a:sym typeface="Arial"/>
              </a:rPr>
              <a:t>, a </a:t>
            </a:r>
            <a:r>
              <a:rPr lang="tr-TR" sz="1350" dirty="0" err="1">
                <a:solidFill>
                  <a:srgbClr val="3D3D3D"/>
                </a:solidFill>
                <a:highlight>
                  <a:srgbClr val="FFFFFF"/>
                </a:highlight>
                <a:latin typeface="Arial"/>
                <a:ea typeface="Arial"/>
                <a:cs typeface="Arial"/>
                <a:sym typeface="Arial"/>
              </a:rPr>
              <a:t>basic</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knowledge</a:t>
            </a:r>
            <a:r>
              <a:rPr lang="tr-TR" sz="1350" dirty="0">
                <a:solidFill>
                  <a:srgbClr val="3D3D3D"/>
                </a:solidFill>
                <a:highlight>
                  <a:srgbClr val="FFFFFF"/>
                </a:highlight>
                <a:latin typeface="Arial"/>
                <a:ea typeface="Arial"/>
                <a:cs typeface="Arial"/>
                <a:sym typeface="Arial"/>
              </a:rPr>
              <a:t> of HTML is </a:t>
            </a:r>
            <a:r>
              <a:rPr lang="tr-TR" sz="1350" dirty="0" err="1">
                <a:solidFill>
                  <a:srgbClr val="3D3D3D"/>
                </a:solidFill>
                <a:highlight>
                  <a:srgbClr val="FFFFFF"/>
                </a:highlight>
                <a:latin typeface="Arial"/>
                <a:ea typeface="Arial"/>
                <a:cs typeface="Arial"/>
                <a:sym typeface="Arial"/>
              </a:rPr>
              <a:t>sufficient</a:t>
            </a:r>
            <a:r>
              <a:rPr lang="tr-TR" sz="1350" dirty="0">
                <a:solidFill>
                  <a:srgbClr val="3D3D3D"/>
                </a:solidFill>
                <a:highlight>
                  <a:srgbClr val="FFFFFF"/>
                </a:highlight>
                <a:latin typeface="Arial"/>
                <a:ea typeface="Arial"/>
                <a:cs typeface="Arial"/>
                <a:sym typeface="Arial"/>
              </a:rPr>
              <a:t> for </a:t>
            </a:r>
            <a:r>
              <a:rPr lang="tr-TR" sz="1350" dirty="0" err="1">
                <a:solidFill>
                  <a:srgbClr val="3D3D3D"/>
                </a:solidFill>
                <a:highlight>
                  <a:srgbClr val="FFFFFF"/>
                </a:highlight>
                <a:latin typeface="Arial"/>
                <a:ea typeface="Arial"/>
                <a:cs typeface="Arial"/>
                <a:sym typeface="Arial"/>
              </a:rPr>
              <a:t>Flask</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are</a:t>
            </a:r>
            <a:r>
              <a:rPr lang="tr-TR" sz="1350" dirty="0">
                <a:solidFill>
                  <a:srgbClr val="3D3D3D"/>
                </a:solidFill>
                <a:highlight>
                  <a:srgbClr val="FFFFFF"/>
                </a:highlight>
                <a:latin typeface="Arial"/>
                <a:ea typeface="Arial"/>
                <a:cs typeface="Arial"/>
                <a:sym typeface="Arial"/>
              </a:rPr>
              <a:t> not </a:t>
            </a:r>
            <a:r>
              <a:rPr lang="tr-TR" sz="1350" dirty="0" err="1">
                <a:solidFill>
                  <a:srgbClr val="3D3D3D"/>
                </a:solidFill>
                <a:highlight>
                  <a:srgbClr val="FFFFFF"/>
                </a:highlight>
                <a:latin typeface="Arial"/>
                <a:ea typeface="Arial"/>
                <a:cs typeface="Arial"/>
                <a:sym typeface="Arial"/>
              </a:rPr>
              <a:t>going</a:t>
            </a:r>
            <a:r>
              <a:rPr lang="tr-TR" sz="1350" dirty="0">
                <a:solidFill>
                  <a:srgbClr val="3D3D3D"/>
                </a:solidFill>
                <a:highlight>
                  <a:srgbClr val="FFFFFF"/>
                </a:highlight>
                <a:latin typeface="Arial"/>
                <a:ea typeface="Arial"/>
                <a:cs typeface="Arial"/>
                <a:sym typeface="Arial"/>
              </a:rPr>
              <a:t> to </a:t>
            </a:r>
            <a:r>
              <a:rPr lang="tr-TR" sz="1350" dirty="0" err="1">
                <a:solidFill>
                  <a:srgbClr val="3D3D3D"/>
                </a:solidFill>
                <a:highlight>
                  <a:srgbClr val="FFFFFF"/>
                </a:highlight>
                <a:latin typeface="Arial"/>
                <a:ea typeface="Arial"/>
                <a:cs typeface="Arial"/>
                <a:sym typeface="Arial"/>
              </a:rPr>
              <a:t>learn</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whole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Flask</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framework</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however</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we'll</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focus</a:t>
            </a:r>
            <a:r>
              <a:rPr lang="tr-TR" sz="1350" dirty="0">
                <a:solidFill>
                  <a:srgbClr val="3D3D3D"/>
                </a:solidFill>
                <a:highlight>
                  <a:srgbClr val="FFFFFF"/>
                </a:highlight>
                <a:latin typeface="Arial"/>
                <a:ea typeface="Arial"/>
                <a:cs typeface="Arial"/>
                <a:sym typeface="Arial"/>
              </a:rPr>
              <a:t> on </a:t>
            </a:r>
            <a:r>
              <a:rPr lang="tr-TR" sz="1350" dirty="0" err="1">
                <a:solidFill>
                  <a:srgbClr val="3D3D3D"/>
                </a:solidFill>
                <a:highlight>
                  <a:srgbClr val="FFFFFF"/>
                </a:highlight>
                <a:latin typeface="Arial"/>
                <a:ea typeface="Arial"/>
                <a:cs typeface="Arial"/>
                <a:sym typeface="Arial"/>
              </a:rPr>
              <a:t>just</a:t>
            </a:r>
            <a:r>
              <a:rPr lang="tr-TR" sz="1350" dirty="0">
                <a:solidFill>
                  <a:srgbClr val="3D3D3D"/>
                </a:solidFill>
                <a:highlight>
                  <a:srgbClr val="FFFFFF"/>
                </a:highlight>
                <a:latin typeface="Arial"/>
                <a:ea typeface="Arial"/>
                <a:cs typeface="Arial"/>
                <a:sym typeface="Arial"/>
              </a:rPr>
              <a:t> the </a:t>
            </a:r>
            <a:r>
              <a:rPr lang="tr-TR" sz="1350" dirty="0" err="1">
                <a:solidFill>
                  <a:srgbClr val="3D3D3D"/>
                </a:solidFill>
                <a:highlight>
                  <a:srgbClr val="FFFFFF"/>
                </a:highlight>
                <a:latin typeface="Arial"/>
                <a:ea typeface="Arial"/>
                <a:cs typeface="Arial"/>
                <a:sym typeface="Arial"/>
              </a:rPr>
              <a:t>basic</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usage</a:t>
            </a:r>
            <a:r>
              <a:rPr lang="tr-TR" sz="1350" dirty="0">
                <a:solidFill>
                  <a:srgbClr val="3D3D3D"/>
                </a:solidFill>
                <a:highlight>
                  <a:srgbClr val="FFFFFF"/>
                </a:highlight>
                <a:latin typeface="Arial"/>
                <a:ea typeface="Arial"/>
                <a:cs typeface="Arial"/>
                <a:sym typeface="Arial"/>
              </a:rPr>
              <a:t> of it.</a:t>
            </a:r>
            <a:endParaRPr sz="13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endParaRPr sz="1350" dirty="0">
              <a:solidFill>
                <a:srgbClr val="3D3D3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tr-TR" sz="1350" dirty="0">
                <a:solidFill>
                  <a:srgbClr val="3D3D3D"/>
                </a:solidFill>
                <a:highlight>
                  <a:srgbClr val="FFFFFF"/>
                </a:highlight>
                <a:latin typeface="Arial"/>
                <a:ea typeface="Arial"/>
                <a:cs typeface="Arial"/>
                <a:sym typeface="Arial"/>
              </a:rPr>
              <a:t>As a </a:t>
            </a:r>
            <a:r>
              <a:rPr lang="tr-TR" sz="1350" dirty="0" err="1">
                <a:solidFill>
                  <a:srgbClr val="3D3D3D"/>
                </a:solidFill>
                <a:highlight>
                  <a:srgbClr val="FFFFFF"/>
                </a:highlight>
                <a:latin typeface="Arial"/>
                <a:ea typeface="Arial"/>
                <a:cs typeface="Arial"/>
                <a:sym typeface="Arial"/>
              </a:rPr>
              <a:t>DevOps</a:t>
            </a:r>
            <a:r>
              <a:rPr lang="tr-TR" sz="1350" dirty="0">
                <a:solidFill>
                  <a:srgbClr val="3D3D3D"/>
                </a:solidFill>
                <a:highlight>
                  <a:srgbClr val="FFFFFF"/>
                </a:highlight>
                <a:latin typeface="Arial"/>
                <a:ea typeface="Arial"/>
                <a:cs typeface="Arial"/>
                <a:sym typeface="Arial"/>
              </a:rPr>
              <a:t>, as I </a:t>
            </a:r>
            <a:r>
              <a:rPr lang="tr-TR" sz="1350" dirty="0" err="1">
                <a:solidFill>
                  <a:srgbClr val="3D3D3D"/>
                </a:solidFill>
                <a:highlight>
                  <a:srgbClr val="FFFFFF"/>
                </a:highlight>
                <a:latin typeface="Arial"/>
                <a:ea typeface="Arial"/>
                <a:cs typeface="Arial"/>
                <a:sym typeface="Arial"/>
              </a:rPr>
              <a:t>sadi</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before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don’t</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need</a:t>
            </a:r>
            <a:r>
              <a:rPr lang="tr-TR" sz="1350" dirty="0">
                <a:solidFill>
                  <a:srgbClr val="3D3D3D"/>
                </a:solidFill>
                <a:highlight>
                  <a:srgbClr val="FFFFFF"/>
                </a:highlight>
                <a:latin typeface="Arial"/>
                <a:ea typeface="Arial"/>
                <a:cs typeface="Arial"/>
                <a:sym typeface="Arial"/>
              </a:rPr>
              <a:t> to </a:t>
            </a:r>
            <a:r>
              <a:rPr lang="tr-TR" sz="1350" dirty="0" err="1">
                <a:solidFill>
                  <a:srgbClr val="3D3D3D"/>
                </a:solidFill>
                <a:highlight>
                  <a:srgbClr val="FFFFFF"/>
                </a:highlight>
                <a:latin typeface="Arial"/>
                <a:ea typeface="Arial"/>
                <a:cs typeface="Arial"/>
                <a:sym typeface="Arial"/>
              </a:rPr>
              <a:t>know</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exactly</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what</a:t>
            </a:r>
            <a:r>
              <a:rPr lang="tr-TR" sz="1350" dirty="0">
                <a:solidFill>
                  <a:srgbClr val="3D3D3D"/>
                </a:solidFill>
                <a:highlight>
                  <a:srgbClr val="FFFFFF"/>
                </a:highlight>
                <a:latin typeface="Arial"/>
                <a:ea typeface="Arial"/>
                <a:cs typeface="Arial"/>
                <a:sym typeface="Arial"/>
              </a:rPr>
              <a:t> the </a:t>
            </a:r>
            <a:r>
              <a:rPr lang="tr-TR" sz="1350" dirty="0" err="1">
                <a:solidFill>
                  <a:srgbClr val="3D3D3D"/>
                </a:solidFill>
                <a:highlight>
                  <a:srgbClr val="FFFFFF"/>
                </a:highlight>
                <a:latin typeface="Arial"/>
                <a:ea typeface="Arial"/>
                <a:cs typeface="Arial"/>
                <a:sym typeface="Arial"/>
              </a:rPr>
              <a:t>code</a:t>
            </a:r>
            <a:r>
              <a:rPr lang="tr-TR" sz="1350" dirty="0">
                <a:solidFill>
                  <a:srgbClr val="3D3D3D"/>
                </a:solidFill>
                <a:highlight>
                  <a:srgbClr val="FFFFFF"/>
                </a:highlight>
                <a:latin typeface="Arial"/>
                <a:ea typeface="Arial"/>
                <a:cs typeface="Arial"/>
                <a:sym typeface="Arial"/>
              </a:rPr>
              <a:t> is, but </a:t>
            </a:r>
            <a:r>
              <a:rPr lang="tr-TR" sz="1350" dirty="0" err="1">
                <a:solidFill>
                  <a:srgbClr val="3D3D3D"/>
                </a:solidFill>
                <a:highlight>
                  <a:srgbClr val="FFFFFF"/>
                </a:highlight>
                <a:latin typeface="Arial"/>
                <a:ea typeface="Arial"/>
                <a:cs typeface="Arial"/>
                <a:sym typeface="Arial"/>
              </a:rPr>
              <a:t>we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need</a:t>
            </a:r>
            <a:r>
              <a:rPr lang="tr-TR" sz="1350" dirty="0">
                <a:solidFill>
                  <a:srgbClr val="3D3D3D"/>
                </a:solidFill>
                <a:highlight>
                  <a:srgbClr val="FFFFFF"/>
                </a:highlight>
                <a:latin typeface="Arial"/>
                <a:ea typeface="Arial"/>
                <a:cs typeface="Arial"/>
                <a:sym typeface="Arial"/>
              </a:rPr>
              <a:t> to </a:t>
            </a:r>
            <a:r>
              <a:rPr lang="tr-TR" sz="1350" dirty="0" err="1">
                <a:solidFill>
                  <a:srgbClr val="3D3D3D"/>
                </a:solidFill>
                <a:highlight>
                  <a:srgbClr val="FFFFFF"/>
                </a:highlight>
                <a:latin typeface="Arial"/>
                <a:ea typeface="Arial"/>
                <a:cs typeface="Arial"/>
                <a:sym typeface="Arial"/>
              </a:rPr>
              <a:t>familiar</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with</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framework's</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structure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Because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even</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though</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won’t</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read</a:t>
            </a:r>
            <a:r>
              <a:rPr lang="tr-TR" sz="1350" dirty="0">
                <a:solidFill>
                  <a:srgbClr val="3D3D3D"/>
                </a:solidFill>
                <a:highlight>
                  <a:srgbClr val="FFFFFF"/>
                </a:highlight>
                <a:latin typeface="Arial"/>
                <a:ea typeface="Arial"/>
                <a:cs typeface="Arial"/>
                <a:sym typeface="Arial"/>
              </a:rPr>
              <a:t> the </a:t>
            </a:r>
            <a:r>
              <a:rPr lang="tr-TR" sz="1350" dirty="0" err="1">
                <a:solidFill>
                  <a:srgbClr val="3D3D3D"/>
                </a:solidFill>
                <a:highlight>
                  <a:srgbClr val="FFFFFF"/>
                </a:highlight>
                <a:latin typeface="Arial"/>
                <a:ea typeface="Arial"/>
                <a:cs typeface="Arial"/>
                <a:sym typeface="Arial"/>
              </a:rPr>
              <a:t>code</a:t>
            </a:r>
            <a:r>
              <a:rPr lang="tr-TR" sz="1350" dirty="0">
                <a:solidFill>
                  <a:srgbClr val="3D3D3D"/>
                </a:solidFill>
                <a:highlight>
                  <a:srgbClr val="FFFFFF"/>
                </a:highlight>
                <a:latin typeface="Arial"/>
                <a:ea typeface="Arial"/>
                <a:cs typeface="Arial"/>
                <a:sym typeface="Arial"/>
              </a:rPr>
              <a:t> or </a:t>
            </a:r>
            <a:r>
              <a:rPr lang="tr-TR" sz="1350" dirty="0" err="1">
                <a:solidFill>
                  <a:srgbClr val="3D3D3D"/>
                </a:solidFill>
                <a:highlight>
                  <a:srgbClr val="FFFFFF"/>
                </a:highlight>
                <a:latin typeface="Arial"/>
                <a:ea typeface="Arial"/>
                <a:cs typeface="Arial"/>
                <a:sym typeface="Arial"/>
              </a:rPr>
              <a:t>what</a:t>
            </a:r>
            <a:r>
              <a:rPr lang="tr-TR" sz="1350" dirty="0">
                <a:solidFill>
                  <a:srgbClr val="3D3D3D"/>
                </a:solidFill>
                <a:highlight>
                  <a:srgbClr val="FFFFFF"/>
                </a:highlight>
                <a:latin typeface="Arial"/>
                <a:ea typeface="Arial"/>
                <a:cs typeface="Arial"/>
                <a:sym typeface="Arial"/>
              </a:rPr>
              <a:t> the </a:t>
            </a:r>
            <a:r>
              <a:rPr lang="tr-TR" sz="1350" dirty="0" err="1">
                <a:solidFill>
                  <a:srgbClr val="3D3D3D"/>
                </a:solidFill>
                <a:highlight>
                  <a:srgbClr val="FFFFFF"/>
                </a:highlight>
                <a:latin typeface="Arial"/>
                <a:ea typeface="Arial"/>
                <a:cs typeface="Arial"/>
                <a:sym typeface="Arial"/>
              </a:rPr>
              <a:t>code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implement</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exactly</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need</a:t>
            </a:r>
            <a:r>
              <a:rPr lang="tr-TR" sz="1350" dirty="0">
                <a:solidFill>
                  <a:srgbClr val="3D3D3D"/>
                </a:solidFill>
                <a:highlight>
                  <a:srgbClr val="FFFFFF"/>
                </a:highlight>
                <a:latin typeface="Arial"/>
                <a:ea typeface="Arial"/>
                <a:cs typeface="Arial"/>
                <a:sym typeface="Arial"/>
              </a:rPr>
              <a:t> to </a:t>
            </a:r>
            <a:r>
              <a:rPr lang="tr-TR" sz="1350" dirty="0" err="1">
                <a:solidFill>
                  <a:srgbClr val="3D3D3D"/>
                </a:solidFill>
                <a:highlight>
                  <a:srgbClr val="FFFFFF"/>
                </a:highlight>
                <a:latin typeface="Arial"/>
                <a:ea typeface="Arial"/>
                <a:cs typeface="Arial"/>
                <a:sym typeface="Arial"/>
              </a:rPr>
              <a:t>know</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it’s</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environment</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which</a:t>
            </a:r>
            <a:r>
              <a:rPr lang="tr-TR" sz="1350" dirty="0">
                <a:solidFill>
                  <a:srgbClr val="3D3D3D"/>
                </a:solidFill>
                <a:highlight>
                  <a:srgbClr val="FFFFFF"/>
                </a:highlight>
                <a:latin typeface="Arial"/>
                <a:ea typeface="Arial"/>
                <a:cs typeface="Arial"/>
                <a:sym typeface="Arial"/>
              </a:rPr>
              <a:t> can be a </a:t>
            </a:r>
            <a:r>
              <a:rPr lang="tr-TR" sz="1350" dirty="0" err="1">
                <a:solidFill>
                  <a:srgbClr val="3D3D3D"/>
                </a:solidFill>
                <a:highlight>
                  <a:srgbClr val="FFFFFF"/>
                </a:highlight>
                <a:latin typeface="Arial"/>
                <a:ea typeface="Arial"/>
                <a:cs typeface="Arial"/>
                <a:sym typeface="Arial"/>
              </a:rPr>
              <a:t>flask</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django</a:t>
            </a:r>
            <a:r>
              <a:rPr lang="tr-TR" sz="1350" dirty="0">
                <a:solidFill>
                  <a:srgbClr val="3D3D3D"/>
                </a:solidFill>
                <a:highlight>
                  <a:srgbClr val="FFFFFF"/>
                </a:highlight>
                <a:latin typeface="Arial"/>
                <a:ea typeface="Arial"/>
                <a:cs typeface="Arial"/>
                <a:sym typeface="Arial"/>
              </a:rPr>
              <a:t>, Java </a:t>
            </a:r>
            <a:r>
              <a:rPr lang="tr-TR" sz="1350" dirty="0" err="1">
                <a:solidFill>
                  <a:srgbClr val="3D3D3D"/>
                </a:solidFill>
                <a:highlight>
                  <a:srgbClr val="FFFFFF"/>
                </a:highlight>
                <a:latin typeface="Arial"/>
                <a:ea typeface="Arial"/>
                <a:cs typeface="Arial"/>
                <a:sym typeface="Arial"/>
              </a:rPr>
              <a:t>etc</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If</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you</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familiar</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with</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one</a:t>
            </a:r>
            <a:r>
              <a:rPr lang="tr-TR" sz="1350" dirty="0">
                <a:solidFill>
                  <a:srgbClr val="3D3D3D"/>
                </a:solidFill>
                <a:highlight>
                  <a:srgbClr val="FFFFFF"/>
                </a:highlight>
                <a:latin typeface="Arial"/>
                <a:ea typeface="Arial"/>
                <a:cs typeface="Arial"/>
                <a:sym typeface="Arial"/>
              </a:rPr>
              <a:t> of </a:t>
            </a:r>
            <a:r>
              <a:rPr lang="tr-TR" sz="1350" dirty="0" err="1">
                <a:solidFill>
                  <a:srgbClr val="3D3D3D"/>
                </a:solidFill>
                <a:highlight>
                  <a:srgbClr val="FFFFFF"/>
                </a:highlight>
                <a:latin typeface="Arial"/>
                <a:ea typeface="Arial"/>
                <a:cs typeface="Arial"/>
                <a:sym typeface="Arial"/>
              </a:rPr>
              <a:t>them</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eventhough</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there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are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differencies</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among</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each</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other</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You</a:t>
            </a:r>
            <a:r>
              <a:rPr lang="tr-TR" sz="1350" dirty="0">
                <a:solidFill>
                  <a:srgbClr val="3D3D3D"/>
                </a:solidFill>
                <a:highlight>
                  <a:srgbClr val="FFFFFF"/>
                </a:highlight>
                <a:latin typeface="Arial"/>
                <a:ea typeface="Arial"/>
                <a:cs typeface="Arial"/>
                <a:sym typeface="Arial"/>
              </a:rPr>
              <a:t> can </a:t>
            </a:r>
            <a:r>
              <a:rPr lang="tr-TR" sz="1350" dirty="0" err="1">
                <a:solidFill>
                  <a:srgbClr val="3D3D3D"/>
                </a:solidFill>
                <a:highlight>
                  <a:srgbClr val="FFFFFF"/>
                </a:highlight>
                <a:latin typeface="Arial"/>
                <a:ea typeface="Arial"/>
                <a:cs typeface="Arial"/>
                <a:sym typeface="Arial"/>
              </a:rPr>
              <a:t>easly</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get</a:t>
            </a:r>
            <a:r>
              <a:rPr lang="tr-TR" sz="1350" dirty="0">
                <a:solidFill>
                  <a:srgbClr val="3D3D3D"/>
                </a:solidFill>
                <a:highlight>
                  <a:srgbClr val="FFFFFF"/>
                </a:highlight>
                <a:latin typeface="Arial"/>
                <a:ea typeface="Arial"/>
                <a:cs typeface="Arial"/>
                <a:sym typeface="Arial"/>
              </a:rPr>
              <a:t> the idea of </a:t>
            </a:r>
            <a:r>
              <a:rPr lang="tr-TR" sz="1350" dirty="0" err="1">
                <a:solidFill>
                  <a:srgbClr val="3D3D3D"/>
                </a:solidFill>
                <a:highlight>
                  <a:srgbClr val="FFFFFF"/>
                </a:highlight>
                <a:latin typeface="Arial"/>
                <a:ea typeface="Arial"/>
                <a:cs typeface="Arial"/>
                <a:sym typeface="Arial"/>
              </a:rPr>
              <a:t>them</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and</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when</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they</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give</a:t>
            </a:r>
            <a:r>
              <a:rPr lang="tr-TR" sz="1350" dirty="0">
                <a:solidFill>
                  <a:srgbClr val="3D3D3D"/>
                </a:solidFill>
                <a:highlight>
                  <a:srgbClr val="FFFFFF"/>
                </a:highlight>
                <a:latin typeface="Arial"/>
                <a:ea typeface="Arial"/>
                <a:cs typeface="Arial"/>
                <a:sym typeface="Arial"/>
              </a:rPr>
              <a:t> a </a:t>
            </a:r>
            <a:r>
              <a:rPr lang="tr-TR" sz="1350" dirty="0" err="1">
                <a:solidFill>
                  <a:srgbClr val="3D3D3D"/>
                </a:solidFill>
                <a:highlight>
                  <a:srgbClr val="FFFFFF"/>
                </a:highlight>
                <a:latin typeface="Arial"/>
                <a:ea typeface="Arial"/>
                <a:cs typeface="Arial"/>
                <a:sym typeface="Arial"/>
              </a:rPr>
              <a:t>code</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you</a:t>
            </a:r>
            <a:r>
              <a:rPr lang="tr-TR" sz="1350" dirty="0">
                <a:solidFill>
                  <a:srgbClr val="3D3D3D"/>
                </a:solidFill>
                <a:highlight>
                  <a:srgbClr val="FFFFFF"/>
                </a:highlight>
                <a:latin typeface="Arial"/>
                <a:ea typeface="Arial"/>
                <a:cs typeface="Arial"/>
                <a:sym typeface="Arial"/>
              </a:rPr>
              <a:t> can </a:t>
            </a:r>
            <a:r>
              <a:rPr lang="tr-TR" sz="1350" dirty="0" err="1">
                <a:solidFill>
                  <a:srgbClr val="3D3D3D"/>
                </a:solidFill>
                <a:highlight>
                  <a:srgbClr val="FFFFFF"/>
                </a:highlight>
                <a:latin typeface="Arial"/>
                <a:ea typeface="Arial"/>
                <a:cs typeface="Arial"/>
                <a:sym typeface="Arial"/>
              </a:rPr>
              <a:t>easly</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tie</a:t>
            </a:r>
            <a:r>
              <a:rPr lang="tr-TR" sz="1350" dirty="0">
                <a:solidFill>
                  <a:srgbClr val="3D3D3D"/>
                </a:solidFill>
                <a:highlight>
                  <a:srgbClr val="FFFFFF"/>
                </a:highlight>
                <a:latin typeface="Arial"/>
                <a:ea typeface="Arial"/>
                <a:cs typeface="Arial"/>
                <a:sym typeface="Arial"/>
              </a:rPr>
              <a:t> the </a:t>
            </a:r>
            <a:r>
              <a:rPr lang="tr-TR" sz="1350" dirty="0" err="1">
                <a:solidFill>
                  <a:srgbClr val="3D3D3D"/>
                </a:solidFill>
                <a:highlight>
                  <a:srgbClr val="FFFFFF"/>
                </a:highlight>
                <a:latin typeface="Arial"/>
                <a:ea typeface="Arial"/>
                <a:cs typeface="Arial"/>
                <a:sym typeface="Arial"/>
              </a:rPr>
              <a:t>components</a:t>
            </a:r>
            <a:r>
              <a:rPr lang="tr-TR" sz="1350" dirty="0">
                <a:solidFill>
                  <a:srgbClr val="3D3D3D"/>
                </a:solidFill>
                <a:highlight>
                  <a:srgbClr val="FFFFFF"/>
                </a:highlight>
                <a:latin typeface="Arial"/>
                <a:ea typeface="Arial"/>
                <a:cs typeface="Arial"/>
                <a:sym typeface="Arial"/>
              </a:rPr>
              <a:t> of </a:t>
            </a:r>
            <a:r>
              <a:rPr lang="tr-TR" sz="1350" dirty="0" err="1">
                <a:solidFill>
                  <a:srgbClr val="3D3D3D"/>
                </a:solidFill>
                <a:highlight>
                  <a:srgbClr val="FFFFFF"/>
                </a:highlight>
                <a:latin typeface="Arial"/>
                <a:ea typeface="Arial"/>
                <a:cs typeface="Arial"/>
                <a:sym typeface="Arial"/>
              </a:rPr>
              <a:t>them</a:t>
            </a:r>
            <a:r>
              <a:rPr lang="tr-TR" sz="1350" dirty="0">
                <a:solidFill>
                  <a:srgbClr val="3D3D3D"/>
                </a:solidFill>
                <a:highlight>
                  <a:srgbClr val="FFFFFF"/>
                </a:highlight>
                <a:latin typeface="Arial"/>
                <a:ea typeface="Arial"/>
                <a:cs typeface="Arial"/>
                <a:sym typeface="Arial"/>
              </a:rPr>
              <a:t> </a:t>
            </a:r>
            <a:r>
              <a:rPr lang="tr-TR" sz="1350" dirty="0" err="1">
                <a:solidFill>
                  <a:srgbClr val="3D3D3D"/>
                </a:solidFill>
                <a:highlight>
                  <a:srgbClr val="FFFFFF"/>
                </a:highlight>
                <a:latin typeface="Arial"/>
                <a:ea typeface="Arial"/>
                <a:cs typeface="Arial"/>
                <a:sym typeface="Arial"/>
              </a:rPr>
              <a:t>up</a:t>
            </a:r>
            <a:r>
              <a:rPr lang="tr-TR" sz="1350" dirty="0">
                <a:solidFill>
                  <a:srgbClr val="3D3D3D"/>
                </a:solidFill>
                <a:highlight>
                  <a:srgbClr val="FFFFFF"/>
                </a:highlight>
                <a:latin typeface="Arial"/>
                <a:ea typeface="Arial"/>
                <a:cs typeface="Arial"/>
                <a:sym typeface="Arial"/>
              </a:rPr>
              <a:t>. </a:t>
            </a:r>
            <a:endParaRPr sz="1350" dirty="0">
              <a:solidFill>
                <a:srgbClr val="3D3D3D"/>
              </a:solidFill>
              <a:highlight>
                <a:srgbClr val="FFFFFF"/>
              </a:highlight>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Arial"/>
              <a:buAutoNum type="arabicPeriod"/>
            </a:pPr>
            <a:r>
              <a:rPr lang="tr-TR" sz="1800" dirty="0" err="1">
                <a:latin typeface="Arial"/>
                <a:ea typeface="Arial"/>
                <a:cs typeface="Arial"/>
                <a:sym typeface="Arial"/>
              </a:rPr>
              <a:t>It</a:t>
            </a:r>
            <a:r>
              <a:rPr lang="tr-TR" sz="1800" dirty="0">
                <a:latin typeface="Arial"/>
                <a:ea typeface="Arial"/>
                <a:cs typeface="Arial"/>
                <a:sym typeface="Arial"/>
              </a:rPr>
              <a:t> is </a:t>
            </a:r>
            <a:r>
              <a:rPr lang="tr-TR" sz="1800" dirty="0" err="1">
                <a:latin typeface="Arial"/>
                <a:ea typeface="Arial"/>
                <a:cs typeface="Arial"/>
                <a:sym typeface="Arial"/>
              </a:rPr>
              <a:t>flexible</a:t>
            </a:r>
            <a:endParaRPr sz="1800" dirty="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tr-TR" sz="1800" dirty="0" err="1">
                <a:latin typeface="Arial"/>
                <a:ea typeface="Arial"/>
                <a:cs typeface="Arial"/>
                <a:sym typeface="Arial"/>
              </a:rPr>
              <a:t>easy</a:t>
            </a:r>
            <a:r>
              <a:rPr lang="tr-TR" sz="1800" dirty="0">
                <a:latin typeface="Arial"/>
                <a:ea typeface="Arial"/>
                <a:cs typeface="Arial"/>
                <a:sym typeface="Arial"/>
              </a:rPr>
              <a:t> </a:t>
            </a:r>
            <a:r>
              <a:rPr lang="tr-TR" sz="1800" dirty="0" err="1">
                <a:latin typeface="Arial"/>
                <a:ea typeface="Arial"/>
                <a:cs typeface="Arial"/>
                <a:sym typeface="Arial"/>
              </a:rPr>
              <a:t>learn</a:t>
            </a:r>
            <a:r>
              <a:rPr lang="tr-TR" sz="1800" dirty="0">
                <a:latin typeface="Arial"/>
                <a:ea typeface="Arial"/>
                <a:cs typeface="Arial"/>
                <a:sym typeface="Arial"/>
              </a:rPr>
              <a:t> </a:t>
            </a:r>
            <a:r>
              <a:rPr lang="tr-TR" sz="1800" dirty="0" err="1">
                <a:latin typeface="Arial"/>
                <a:ea typeface="Arial"/>
                <a:cs typeface="Arial"/>
                <a:sym typeface="Arial"/>
              </a:rPr>
              <a:t>and</a:t>
            </a:r>
            <a:r>
              <a:rPr lang="tr-TR" sz="1800" dirty="0">
                <a:latin typeface="Arial"/>
                <a:ea typeface="Arial"/>
                <a:cs typeface="Arial"/>
                <a:sym typeface="Arial"/>
              </a:rPr>
              <a:t> </a:t>
            </a:r>
            <a:r>
              <a:rPr lang="tr-TR" sz="1800" dirty="0" err="1">
                <a:latin typeface="Arial"/>
                <a:ea typeface="Arial"/>
                <a:cs typeface="Arial"/>
                <a:sym typeface="Arial"/>
              </a:rPr>
              <a:t>use</a:t>
            </a:r>
            <a:endParaRPr sz="1800" dirty="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tr-TR" sz="1800" dirty="0" err="1">
                <a:latin typeface="Arial"/>
                <a:ea typeface="Arial"/>
                <a:cs typeface="Arial"/>
                <a:sym typeface="Arial"/>
              </a:rPr>
              <a:t>Redirection</a:t>
            </a:r>
            <a:r>
              <a:rPr lang="tr-TR" sz="1800" dirty="0">
                <a:latin typeface="Arial"/>
                <a:ea typeface="Arial"/>
                <a:cs typeface="Arial"/>
                <a:sym typeface="Arial"/>
              </a:rPr>
              <a:t> of </a:t>
            </a:r>
            <a:r>
              <a:rPr lang="tr-TR" sz="1800" dirty="0" err="1">
                <a:latin typeface="Arial"/>
                <a:ea typeface="Arial"/>
                <a:cs typeface="Arial"/>
                <a:sym typeface="Arial"/>
              </a:rPr>
              <a:t>URLs</a:t>
            </a:r>
            <a:r>
              <a:rPr lang="tr-TR" sz="1800" dirty="0">
                <a:latin typeface="Arial"/>
                <a:ea typeface="Arial"/>
                <a:cs typeface="Arial"/>
                <a:sym typeface="Arial"/>
              </a:rPr>
              <a:t> is </a:t>
            </a:r>
            <a:r>
              <a:rPr lang="tr-TR" sz="1800" dirty="0" err="1">
                <a:latin typeface="Arial"/>
                <a:ea typeface="Arial"/>
                <a:cs typeface="Arial"/>
                <a:sym typeface="Arial"/>
              </a:rPr>
              <a:t>very</a:t>
            </a:r>
            <a:r>
              <a:rPr lang="tr-TR" sz="1800" dirty="0">
                <a:latin typeface="Arial"/>
                <a:ea typeface="Arial"/>
                <a:cs typeface="Arial"/>
                <a:sym typeface="Arial"/>
              </a:rPr>
              <a:t> </a:t>
            </a:r>
            <a:r>
              <a:rPr lang="tr-TR" sz="1800" dirty="0" err="1">
                <a:latin typeface="Arial"/>
                <a:ea typeface="Arial"/>
                <a:cs typeface="Arial"/>
                <a:sym typeface="Arial"/>
              </a:rPr>
              <a:t>understandable</a:t>
            </a:r>
            <a:r>
              <a:rPr lang="tr-TR" sz="1800" dirty="0">
                <a:latin typeface="Arial"/>
                <a:ea typeface="Arial"/>
                <a:cs typeface="Arial"/>
                <a:sym typeface="Arial"/>
              </a:rPr>
              <a:t> </a:t>
            </a:r>
            <a:r>
              <a:rPr lang="tr-TR" sz="1800" dirty="0" err="1">
                <a:latin typeface="Arial"/>
                <a:ea typeface="Arial"/>
                <a:cs typeface="Arial"/>
                <a:sym typeface="Arial"/>
              </a:rPr>
              <a:t>and</a:t>
            </a:r>
            <a:r>
              <a:rPr lang="tr-TR" sz="1800" dirty="0">
                <a:latin typeface="Arial"/>
                <a:ea typeface="Arial"/>
                <a:cs typeface="Arial"/>
                <a:sym typeface="Arial"/>
              </a:rPr>
              <a:t> </a:t>
            </a:r>
            <a:r>
              <a:rPr lang="tr-TR" sz="1800" dirty="0" err="1">
                <a:latin typeface="Arial"/>
                <a:ea typeface="Arial"/>
                <a:cs typeface="Arial"/>
                <a:sym typeface="Arial"/>
              </a:rPr>
              <a:t>handy</a:t>
            </a:r>
            <a:endParaRPr sz="1800" dirty="0">
              <a:latin typeface="Arial"/>
              <a:ea typeface="Arial"/>
              <a:cs typeface="Arial"/>
              <a:sym typeface="Arial"/>
            </a:endParaRPr>
          </a:p>
          <a:p>
            <a:pPr marL="457200" marR="0" lvl="0" indent="-342900" algn="l" rtl="0">
              <a:lnSpc>
                <a:spcPct val="100000"/>
              </a:lnSpc>
              <a:spcBef>
                <a:spcPts val="0"/>
              </a:spcBef>
              <a:spcAft>
                <a:spcPts val="0"/>
              </a:spcAft>
              <a:buSzPts val="1800"/>
              <a:buFont typeface="Arial"/>
              <a:buAutoNum type="arabicPeriod"/>
            </a:pPr>
            <a:r>
              <a:rPr lang="tr-TR" sz="1800" dirty="0" err="1">
                <a:latin typeface="Arial"/>
                <a:ea typeface="Arial"/>
                <a:cs typeface="Arial"/>
                <a:sym typeface="Arial"/>
              </a:rPr>
              <a:t>And</a:t>
            </a:r>
            <a:r>
              <a:rPr lang="tr-TR" sz="1800" dirty="0">
                <a:latin typeface="Arial"/>
                <a:ea typeface="Arial"/>
                <a:cs typeface="Arial"/>
                <a:sym typeface="Arial"/>
              </a:rPr>
              <a:t> of </a:t>
            </a:r>
            <a:r>
              <a:rPr lang="tr-TR" sz="1800" dirty="0" err="1">
                <a:latin typeface="Arial"/>
                <a:ea typeface="Arial"/>
                <a:cs typeface="Arial"/>
                <a:sym typeface="Arial"/>
              </a:rPr>
              <a:t>course</a:t>
            </a:r>
            <a:r>
              <a:rPr lang="tr-TR" sz="1800" dirty="0">
                <a:latin typeface="Arial"/>
                <a:ea typeface="Arial"/>
                <a:cs typeface="Arial"/>
                <a:sym typeface="Arial"/>
              </a:rPr>
              <a:t>, </a:t>
            </a:r>
            <a:r>
              <a:rPr lang="tr-TR" sz="1800" dirty="0" err="1">
                <a:latin typeface="Arial"/>
                <a:ea typeface="Arial"/>
                <a:cs typeface="Arial"/>
                <a:sym typeface="Arial"/>
              </a:rPr>
              <a:t>above</a:t>
            </a:r>
            <a:r>
              <a:rPr lang="tr-TR" sz="1800" dirty="0">
                <a:latin typeface="Arial"/>
                <a:ea typeface="Arial"/>
                <a:cs typeface="Arial"/>
                <a:sym typeface="Arial"/>
              </a:rPr>
              <a:t> </a:t>
            </a:r>
            <a:r>
              <a:rPr lang="tr-TR" sz="1800" dirty="0" err="1">
                <a:latin typeface="Arial"/>
                <a:ea typeface="Arial"/>
                <a:cs typeface="Arial"/>
                <a:sym typeface="Arial"/>
              </a:rPr>
              <a:t>all</a:t>
            </a:r>
            <a:r>
              <a:rPr lang="tr-TR" sz="1800" dirty="0">
                <a:latin typeface="Arial"/>
                <a:ea typeface="Arial"/>
                <a:cs typeface="Arial"/>
                <a:sym typeface="Arial"/>
              </a:rPr>
              <a:t>, since </a:t>
            </a:r>
            <a:r>
              <a:rPr lang="tr-TR" sz="1800" dirty="0" err="1">
                <a:latin typeface="Arial"/>
                <a:ea typeface="Arial"/>
                <a:cs typeface="Arial"/>
                <a:sym typeface="Arial"/>
              </a:rPr>
              <a:t>python</a:t>
            </a:r>
            <a:r>
              <a:rPr lang="tr-TR" sz="1800" dirty="0">
                <a:latin typeface="Arial"/>
                <a:ea typeface="Arial"/>
                <a:cs typeface="Arial"/>
                <a:sym typeface="Arial"/>
              </a:rPr>
              <a:t> is an </a:t>
            </a:r>
            <a:r>
              <a:rPr lang="tr-TR" sz="1800" dirty="0" err="1">
                <a:latin typeface="Arial"/>
                <a:ea typeface="Arial"/>
                <a:cs typeface="Arial"/>
                <a:sym typeface="Arial"/>
              </a:rPr>
              <a:t>interpretable</a:t>
            </a:r>
            <a:r>
              <a:rPr lang="tr-TR" sz="1800" dirty="0">
                <a:latin typeface="Arial"/>
                <a:ea typeface="Arial"/>
                <a:cs typeface="Arial"/>
                <a:sym typeface="Arial"/>
              </a:rPr>
              <a:t> </a:t>
            </a:r>
            <a:r>
              <a:rPr lang="tr-TR" sz="1800" dirty="0" err="1">
                <a:latin typeface="Arial"/>
                <a:ea typeface="Arial"/>
                <a:cs typeface="Arial"/>
                <a:sym typeface="Arial"/>
              </a:rPr>
              <a:t>language</a:t>
            </a:r>
            <a:r>
              <a:rPr lang="tr-TR" sz="1800" dirty="0">
                <a:latin typeface="Arial"/>
                <a:ea typeface="Arial"/>
                <a:cs typeface="Arial"/>
                <a:sym typeface="Arial"/>
              </a:rPr>
              <a:t>, it </a:t>
            </a:r>
            <a:r>
              <a:rPr lang="tr-TR" sz="1800" dirty="0" err="1">
                <a:latin typeface="Arial"/>
                <a:ea typeface="Arial"/>
                <a:cs typeface="Arial"/>
                <a:sym typeface="Arial"/>
              </a:rPr>
              <a:t>doesn't</a:t>
            </a:r>
            <a:r>
              <a:rPr lang="tr-TR" sz="1800" dirty="0">
                <a:latin typeface="Arial"/>
                <a:ea typeface="Arial"/>
                <a:cs typeface="Arial"/>
                <a:sym typeface="Arial"/>
              </a:rPr>
              <a:t> </a:t>
            </a:r>
            <a:r>
              <a:rPr lang="tr-TR" sz="1800" dirty="0" err="1">
                <a:latin typeface="Arial"/>
                <a:ea typeface="Arial"/>
                <a:cs typeface="Arial"/>
                <a:sym typeface="Arial"/>
              </a:rPr>
              <a:t>need</a:t>
            </a:r>
            <a:r>
              <a:rPr lang="tr-TR" sz="1800" dirty="0">
                <a:latin typeface="Arial"/>
                <a:ea typeface="Arial"/>
                <a:cs typeface="Arial"/>
                <a:sym typeface="Arial"/>
              </a:rPr>
              <a:t> to </a:t>
            </a:r>
            <a:r>
              <a:rPr lang="tr-TR" sz="1800" dirty="0" err="1">
                <a:latin typeface="Arial"/>
                <a:ea typeface="Arial"/>
                <a:cs typeface="Arial"/>
                <a:sym typeface="Arial"/>
              </a:rPr>
              <a:t>compile</a:t>
            </a:r>
            <a:r>
              <a:rPr lang="tr-TR" sz="1800" dirty="0">
                <a:latin typeface="Arial"/>
                <a:ea typeface="Arial"/>
                <a:cs typeface="Arial"/>
                <a:sym typeface="Arial"/>
              </a:rPr>
              <a:t>, </a:t>
            </a:r>
            <a:r>
              <a:rPr lang="tr-TR" sz="1800" dirty="0" err="1">
                <a:latin typeface="Arial"/>
                <a:ea typeface="Arial"/>
                <a:cs typeface="Arial"/>
                <a:sym typeface="Arial"/>
              </a:rPr>
              <a:t>therefore</a:t>
            </a:r>
            <a:r>
              <a:rPr lang="tr-TR" sz="1800" dirty="0">
                <a:latin typeface="Arial"/>
                <a:ea typeface="Arial"/>
                <a:cs typeface="Arial"/>
                <a:sym typeface="Arial"/>
              </a:rPr>
              <a:t> it is the </a:t>
            </a:r>
            <a:r>
              <a:rPr lang="tr-TR" sz="1800" dirty="0" err="1">
                <a:latin typeface="Arial"/>
                <a:ea typeface="Arial"/>
                <a:cs typeface="Arial"/>
                <a:sym typeface="Arial"/>
              </a:rPr>
              <a:t>biggest</a:t>
            </a:r>
            <a:r>
              <a:rPr lang="tr-TR" sz="1800" dirty="0">
                <a:latin typeface="Arial"/>
                <a:ea typeface="Arial"/>
                <a:cs typeface="Arial"/>
                <a:sym typeface="Arial"/>
              </a:rPr>
              <a:t> </a:t>
            </a:r>
            <a:r>
              <a:rPr lang="tr-TR" sz="1800" dirty="0" err="1">
                <a:latin typeface="Arial"/>
                <a:ea typeface="Arial"/>
                <a:cs typeface="Arial"/>
                <a:sym typeface="Arial"/>
              </a:rPr>
              <a:t>factor</a:t>
            </a:r>
            <a:r>
              <a:rPr lang="tr-TR" sz="1800" dirty="0">
                <a:latin typeface="Arial"/>
                <a:ea typeface="Arial"/>
                <a:cs typeface="Arial"/>
                <a:sym typeface="Arial"/>
              </a:rPr>
              <a:t> </a:t>
            </a:r>
            <a:r>
              <a:rPr lang="tr-TR" sz="1800" dirty="0" err="1">
                <a:latin typeface="Arial"/>
                <a:ea typeface="Arial"/>
                <a:cs typeface="Arial"/>
                <a:sym typeface="Arial"/>
              </a:rPr>
              <a:t>that</a:t>
            </a:r>
            <a:r>
              <a:rPr lang="tr-TR" sz="1800" dirty="0">
                <a:latin typeface="Arial"/>
                <a:ea typeface="Arial"/>
                <a:cs typeface="Arial"/>
                <a:sym typeface="Arial"/>
              </a:rPr>
              <a:t> </a:t>
            </a:r>
            <a:r>
              <a:rPr lang="tr-TR" sz="1800" dirty="0" err="1">
                <a:latin typeface="Arial"/>
                <a:ea typeface="Arial"/>
                <a:cs typeface="Arial"/>
                <a:sym typeface="Arial"/>
              </a:rPr>
              <a:t>gets</a:t>
            </a:r>
            <a:r>
              <a:rPr lang="tr-TR" sz="1800" dirty="0">
                <a:latin typeface="Arial"/>
                <a:ea typeface="Arial"/>
                <a:cs typeface="Arial"/>
                <a:sym typeface="Arial"/>
              </a:rPr>
              <a:t> the </a:t>
            </a:r>
            <a:r>
              <a:rPr lang="tr-TR" sz="1800" dirty="0" err="1">
                <a:latin typeface="Arial"/>
                <a:ea typeface="Arial"/>
                <a:cs typeface="Arial"/>
                <a:sym typeface="Arial"/>
              </a:rPr>
              <a:t>processing</a:t>
            </a:r>
            <a:r>
              <a:rPr lang="tr-TR" sz="1800" dirty="0">
                <a:latin typeface="Arial"/>
                <a:ea typeface="Arial"/>
                <a:cs typeface="Arial"/>
                <a:sym typeface="Arial"/>
              </a:rPr>
              <a:t> time </a:t>
            </a:r>
            <a:r>
              <a:rPr lang="tr-TR" sz="1800" dirty="0" err="1">
                <a:latin typeface="Arial"/>
                <a:ea typeface="Arial"/>
                <a:cs typeface="Arial"/>
                <a:sym typeface="Arial"/>
              </a:rPr>
              <a:t>shorter</a:t>
            </a:r>
            <a:r>
              <a:rPr lang="tr-TR" sz="1800" dirty="0">
                <a:latin typeface="Arial"/>
                <a:ea typeface="Arial"/>
                <a:cs typeface="Arial"/>
                <a:sym typeface="Arial"/>
              </a:rPr>
              <a:t>.</a:t>
            </a:r>
            <a:endParaRPr sz="1800" dirty="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0585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435100" y="2484800"/>
            <a:ext cx="6616800" cy="1888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6" name="Google Shape;16;p2"/>
          <p:cNvSpPr/>
          <p:nvPr/>
        </p:nvSpPr>
        <p:spPr>
          <a:xfrm rot="5400000">
            <a:off x="-404500" y="2889207"/>
            <a:ext cx="1888400" cy="10796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17" name="Google Shape;17;p2"/>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2" name="Google Shape;10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3" name="Google Shape;10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429ED4"/>
              </a:solidFill>
              <a:latin typeface="Arial"/>
              <a:ea typeface="Arial"/>
              <a:cs typeface="Arial"/>
              <a:sym typeface="Arial"/>
            </a:endParaRPr>
          </a:p>
        </p:txBody>
      </p:sp>
      <p:sp>
        <p:nvSpPr>
          <p:cNvPr id="20" name="Google Shape;20;p3"/>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21" name="Google Shape;21;p3"/>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1447800" y="2655800"/>
            <a:ext cx="6235600" cy="15464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6400">
                <a:solidFill>
                  <a:srgbClr val="5B92CA"/>
                </a:solidFill>
              </a:defRPr>
            </a:lvl1pPr>
            <a:lvl2pPr lvl="1" algn="l">
              <a:lnSpc>
                <a:spcPct val="80000"/>
              </a:lnSpc>
              <a:spcBef>
                <a:spcPts val="0"/>
              </a:spcBef>
              <a:spcAft>
                <a:spcPts val="0"/>
              </a:spcAft>
              <a:buSzPts val="4800"/>
              <a:buNone/>
              <a:defRPr sz="6400"/>
            </a:lvl2pPr>
            <a:lvl3pPr lvl="2" algn="l">
              <a:lnSpc>
                <a:spcPct val="80000"/>
              </a:lnSpc>
              <a:spcBef>
                <a:spcPts val="0"/>
              </a:spcBef>
              <a:spcAft>
                <a:spcPts val="0"/>
              </a:spcAft>
              <a:buSzPts val="4800"/>
              <a:buNone/>
              <a:defRPr sz="6400"/>
            </a:lvl3pPr>
            <a:lvl4pPr lvl="3" algn="l">
              <a:lnSpc>
                <a:spcPct val="80000"/>
              </a:lnSpc>
              <a:spcBef>
                <a:spcPts val="0"/>
              </a:spcBef>
              <a:spcAft>
                <a:spcPts val="0"/>
              </a:spcAft>
              <a:buSzPts val="4800"/>
              <a:buNone/>
              <a:defRPr sz="6400"/>
            </a:lvl4pPr>
            <a:lvl5pPr lvl="4" algn="l">
              <a:lnSpc>
                <a:spcPct val="80000"/>
              </a:lnSpc>
              <a:spcBef>
                <a:spcPts val="0"/>
              </a:spcBef>
              <a:spcAft>
                <a:spcPts val="0"/>
              </a:spcAft>
              <a:buSzPts val="4800"/>
              <a:buNone/>
              <a:defRPr sz="6400"/>
            </a:lvl5pPr>
            <a:lvl6pPr lvl="5" algn="l">
              <a:lnSpc>
                <a:spcPct val="80000"/>
              </a:lnSpc>
              <a:spcBef>
                <a:spcPts val="0"/>
              </a:spcBef>
              <a:spcAft>
                <a:spcPts val="0"/>
              </a:spcAft>
              <a:buSzPts val="4800"/>
              <a:buNone/>
              <a:defRPr sz="6400"/>
            </a:lvl6pPr>
            <a:lvl7pPr lvl="6" algn="l">
              <a:lnSpc>
                <a:spcPct val="80000"/>
              </a:lnSpc>
              <a:spcBef>
                <a:spcPts val="0"/>
              </a:spcBef>
              <a:spcAft>
                <a:spcPts val="0"/>
              </a:spcAft>
              <a:buSzPts val="4800"/>
              <a:buNone/>
              <a:defRPr sz="6400"/>
            </a:lvl7pPr>
            <a:lvl8pPr lvl="7" algn="l">
              <a:lnSpc>
                <a:spcPct val="80000"/>
              </a:lnSpc>
              <a:spcBef>
                <a:spcPts val="0"/>
              </a:spcBef>
              <a:spcAft>
                <a:spcPts val="0"/>
              </a:spcAft>
              <a:buSzPts val="4800"/>
              <a:buNone/>
              <a:defRPr sz="6400"/>
            </a:lvl8pPr>
            <a:lvl9pPr lvl="8" algn="l">
              <a:lnSpc>
                <a:spcPct val="80000"/>
              </a:lnSpc>
              <a:spcBef>
                <a:spcPts val="0"/>
              </a:spcBef>
              <a:spcAft>
                <a:spcPts val="0"/>
              </a:spcAft>
              <a:buSzPts val="4800"/>
              <a:buNone/>
              <a:defRPr sz="6400"/>
            </a:lvl9pPr>
          </a:lstStyle>
          <a:p>
            <a:endParaRPr/>
          </a:p>
        </p:txBody>
      </p:sp>
      <p:sp>
        <p:nvSpPr>
          <p:cNvPr id="24" name="Google Shape;24;p4"/>
          <p:cNvSpPr txBox="1">
            <a:spLocks noGrp="1"/>
          </p:cNvSpPr>
          <p:nvPr>
            <p:ph type="subTitle" idx="1"/>
          </p:nvPr>
        </p:nvSpPr>
        <p:spPr>
          <a:xfrm>
            <a:off x="1447800" y="4383635"/>
            <a:ext cx="6235600" cy="5116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4000">
                <a:solidFill>
                  <a:schemeClr val="dk2"/>
                </a:solidFill>
              </a:defRPr>
            </a:lvl2pPr>
            <a:lvl3pPr lvl="2" algn="l">
              <a:lnSpc>
                <a:spcPct val="110000"/>
              </a:lnSpc>
              <a:spcBef>
                <a:spcPts val="0"/>
              </a:spcBef>
              <a:spcAft>
                <a:spcPts val="0"/>
              </a:spcAft>
              <a:buClr>
                <a:schemeClr val="dk2"/>
              </a:buClr>
              <a:buSzPts val="3000"/>
              <a:buNone/>
              <a:defRPr sz="4000">
                <a:solidFill>
                  <a:schemeClr val="dk2"/>
                </a:solidFill>
              </a:defRPr>
            </a:lvl3pPr>
            <a:lvl4pPr lvl="3" algn="l">
              <a:lnSpc>
                <a:spcPct val="110000"/>
              </a:lnSpc>
              <a:spcBef>
                <a:spcPts val="0"/>
              </a:spcBef>
              <a:spcAft>
                <a:spcPts val="0"/>
              </a:spcAft>
              <a:buClr>
                <a:schemeClr val="dk2"/>
              </a:buClr>
              <a:buSzPts val="3000"/>
              <a:buNone/>
              <a:defRPr sz="4000">
                <a:solidFill>
                  <a:schemeClr val="dk2"/>
                </a:solidFill>
              </a:defRPr>
            </a:lvl4pPr>
            <a:lvl5pPr lvl="4" algn="l">
              <a:lnSpc>
                <a:spcPct val="110000"/>
              </a:lnSpc>
              <a:spcBef>
                <a:spcPts val="0"/>
              </a:spcBef>
              <a:spcAft>
                <a:spcPts val="0"/>
              </a:spcAft>
              <a:buClr>
                <a:schemeClr val="dk2"/>
              </a:buClr>
              <a:buSzPts val="3000"/>
              <a:buNone/>
              <a:defRPr sz="4000">
                <a:solidFill>
                  <a:schemeClr val="dk2"/>
                </a:solidFill>
              </a:defRPr>
            </a:lvl5pPr>
            <a:lvl6pPr lvl="5" algn="l">
              <a:lnSpc>
                <a:spcPct val="110000"/>
              </a:lnSpc>
              <a:spcBef>
                <a:spcPts val="0"/>
              </a:spcBef>
              <a:spcAft>
                <a:spcPts val="0"/>
              </a:spcAft>
              <a:buClr>
                <a:schemeClr val="dk2"/>
              </a:buClr>
              <a:buSzPts val="3000"/>
              <a:buNone/>
              <a:defRPr sz="4000">
                <a:solidFill>
                  <a:schemeClr val="dk2"/>
                </a:solidFill>
              </a:defRPr>
            </a:lvl6pPr>
            <a:lvl7pPr lvl="6" algn="l">
              <a:lnSpc>
                <a:spcPct val="110000"/>
              </a:lnSpc>
              <a:spcBef>
                <a:spcPts val="0"/>
              </a:spcBef>
              <a:spcAft>
                <a:spcPts val="0"/>
              </a:spcAft>
              <a:buClr>
                <a:schemeClr val="dk2"/>
              </a:buClr>
              <a:buSzPts val="3000"/>
              <a:buNone/>
              <a:defRPr sz="4000">
                <a:solidFill>
                  <a:schemeClr val="dk2"/>
                </a:solidFill>
              </a:defRPr>
            </a:lvl7pPr>
            <a:lvl8pPr lvl="7" algn="l">
              <a:lnSpc>
                <a:spcPct val="110000"/>
              </a:lnSpc>
              <a:spcBef>
                <a:spcPts val="0"/>
              </a:spcBef>
              <a:spcAft>
                <a:spcPts val="0"/>
              </a:spcAft>
              <a:buClr>
                <a:schemeClr val="dk2"/>
              </a:buClr>
              <a:buSzPts val="3000"/>
              <a:buNone/>
              <a:defRPr sz="4000">
                <a:solidFill>
                  <a:schemeClr val="dk2"/>
                </a:solidFill>
              </a:defRPr>
            </a:lvl8pPr>
            <a:lvl9pPr lvl="8" algn="l">
              <a:lnSpc>
                <a:spcPct val="110000"/>
              </a:lnSpc>
              <a:spcBef>
                <a:spcPts val="0"/>
              </a:spcBef>
              <a:spcAft>
                <a:spcPts val="0"/>
              </a:spcAft>
              <a:buClr>
                <a:schemeClr val="dk2"/>
              </a:buClr>
              <a:buSzPts val="3000"/>
              <a:buNone/>
              <a:defRPr sz="4000">
                <a:solidFill>
                  <a:schemeClr val="dk2"/>
                </a:solidFill>
              </a:defRPr>
            </a:lvl9pPr>
          </a:lstStyle>
          <a:p>
            <a:endParaRPr/>
          </a:p>
        </p:txBody>
      </p:sp>
      <p:sp>
        <p:nvSpPr>
          <p:cNvPr id="25" name="Google Shape;25;p4"/>
          <p:cNvSpPr/>
          <p:nvPr/>
        </p:nvSpPr>
        <p:spPr>
          <a:xfrm rot="5400000">
            <a:off x="-404500" y="2889207"/>
            <a:ext cx="1888400" cy="10796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26" name="Google Shape;26;p4"/>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 name="Google Shape;29;p5"/>
          <p:cNvSpPr/>
          <p:nvPr/>
        </p:nvSpPr>
        <p:spPr>
          <a:xfrm rot="5400000">
            <a:off x="-133800" y="390664"/>
            <a:ext cx="624800" cy="3572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5"/>
          <p:cNvSpPr txBox="1">
            <a:spLocks noGrp="1"/>
          </p:cNvSpPr>
          <p:nvPr>
            <p:ph type="title"/>
          </p:nvPr>
        </p:nvSpPr>
        <p:spPr>
          <a:xfrm>
            <a:off x="609600" y="256864"/>
            <a:ext cx="7521200" cy="14436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1" name="Google Shape;31;p5"/>
          <p:cNvSpPr txBox="1">
            <a:spLocks noGrp="1"/>
          </p:cNvSpPr>
          <p:nvPr>
            <p:ph type="body" idx="1"/>
          </p:nvPr>
        </p:nvSpPr>
        <p:spPr>
          <a:xfrm>
            <a:off x="609600" y="2661000"/>
            <a:ext cx="7521200" cy="35212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80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55600" algn="l">
              <a:lnSpc>
                <a:spcPct val="110000"/>
              </a:lnSpc>
              <a:spcBef>
                <a:spcPts val="800"/>
              </a:spcBef>
              <a:spcAft>
                <a:spcPts val="0"/>
              </a:spcAft>
              <a:buSzPts val="2000"/>
              <a:buChar char="▹"/>
              <a:defRPr/>
            </a:lvl4pPr>
            <a:lvl5pPr marL="2286000" lvl="4" indent="-355600" algn="l">
              <a:lnSpc>
                <a:spcPct val="110000"/>
              </a:lnSpc>
              <a:spcBef>
                <a:spcPts val="800"/>
              </a:spcBef>
              <a:spcAft>
                <a:spcPts val="0"/>
              </a:spcAft>
              <a:buSzPts val="2000"/>
              <a:buChar char="▹"/>
              <a:defRPr/>
            </a:lvl5pPr>
            <a:lvl6pPr marL="2743200" lvl="5" indent="-355600" algn="l">
              <a:lnSpc>
                <a:spcPct val="110000"/>
              </a:lnSpc>
              <a:spcBef>
                <a:spcPts val="800"/>
              </a:spcBef>
              <a:spcAft>
                <a:spcPts val="0"/>
              </a:spcAft>
              <a:buSzPts val="2000"/>
              <a:buChar char="▹"/>
              <a:defRPr/>
            </a:lvl6pPr>
            <a:lvl7pPr marL="3200400" lvl="6" indent="-355600" algn="l">
              <a:lnSpc>
                <a:spcPct val="110000"/>
              </a:lnSpc>
              <a:spcBef>
                <a:spcPts val="800"/>
              </a:spcBef>
              <a:spcAft>
                <a:spcPts val="0"/>
              </a:spcAft>
              <a:buSzPts val="2000"/>
              <a:buChar char="▹"/>
              <a:defRPr/>
            </a:lvl7pPr>
            <a:lvl8pPr marL="3657600" lvl="7" indent="-355600" algn="l">
              <a:lnSpc>
                <a:spcPct val="110000"/>
              </a:lnSpc>
              <a:spcBef>
                <a:spcPts val="800"/>
              </a:spcBef>
              <a:spcAft>
                <a:spcPts val="0"/>
              </a:spcAft>
              <a:buSzPts val="2000"/>
              <a:buChar char="▹"/>
              <a:defRPr/>
            </a:lvl8pPr>
            <a:lvl9pPr marL="4114800" lvl="8" indent="-355600" algn="l">
              <a:lnSpc>
                <a:spcPct val="110000"/>
              </a:lnSpc>
              <a:spcBef>
                <a:spcPts val="800"/>
              </a:spcBef>
              <a:spcAft>
                <a:spcPts val="0"/>
              </a:spcAft>
              <a:buSzPts val="2000"/>
              <a:buChar char="▹"/>
              <a:defRPr/>
            </a:lvl9pPr>
          </a:lstStyle>
          <a:p>
            <a:endParaRPr/>
          </a:p>
        </p:txBody>
      </p:sp>
      <p:sp>
        <p:nvSpPr>
          <p:cNvPr id="32" name="Google Shape;32;p5"/>
          <p:cNvSpPr txBox="1">
            <a:spLocks noGrp="1"/>
          </p:cNvSpPr>
          <p:nvPr>
            <p:ph type="sldNum" idx="12"/>
          </p:nvPr>
        </p:nvSpPr>
        <p:spPr>
          <a:xfrm>
            <a:off x="11543696" y="6190991"/>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3" name="Google Shape;33;p5"/>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34"/>
        <p:cNvGrpSpPr/>
        <p:nvPr/>
      </p:nvGrpSpPr>
      <p:grpSpPr>
        <a:xfrm>
          <a:off x="0" y="0"/>
          <a:ext cx="0" cy="0"/>
          <a:chOff x="0" y="0"/>
          <a:chExt cx="0" cy="0"/>
        </a:xfrm>
      </p:grpSpPr>
      <p:sp>
        <p:nvSpPr>
          <p:cNvPr id="35" name="Google Shape;35;p6"/>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429ED4"/>
              </a:solidFill>
              <a:latin typeface="Arial"/>
              <a:ea typeface="Arial"/>
              <a:cs typeface="Arial"/>
              <a:sym typeface="Arial"/>
            </a:endParaRPr>
          </a:p>
        </p:txBody>
      </p:sp>
      <p:sp>
        <p:nvSpPr>
          <p:cNvPr id="36" name="Google Shape;36;p6"/>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SzPts val="1200"/>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7" name="Google Shape;37;p6"/>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447800" y="2655800"/>
            <a:ext cx="6235600" cy="15464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5B92CA"/>
              </a:buClr>
              <a:buSzPts val="4800"/>
              <a:buFont typeface="Calibri"/>
              <a:buNone/>
              <a:defRPr sz="6400">
                <a:solidFill>
                  <a:srgbClr val="5B92CA"/>
                </a:solidFill>
              </a:defRPr>
            </a:lvl1pPr>
            <a:lvl2pPr lvl="1" algn="l">
              <a:lnSpc>
                <a:spcPct val="80000"/>
              </a:lnSpc>
              <a:spcBef>
                <a:spcPts val="0"/>
              </a:spcBef>
              <a:spcAft>
                <a:spcPts val="0"/>
              </a:spcAft>
              <a:buSzPts val="4800"/>
              <a:buNone/>
              <a:defRPr sz="6400"/>
            </a:lvl2pPr>
            <a:lvl3pPr lvl="2" algn="l">
              <a:lnSpc>
                <a:spcPct val="80000"/>
              </a:lnSpc>
              <a:spcBef>
                <a:spcPts val="0"/>
              </a:spcBef>
              <a:spcAft>
                <a:spcPts val="0"/>
              </a:spcAft>
              <a:buSzPts val="4800"/>
              <a:buNone/>
              <a:defRPr sz="6400"/>
            </a:lvl3pPr>
            <a:lvl4pPr lvl="3" algn="l">
              <a:lnSpc>
                <a:spcPct val="80000"/>
              </a:lnSpc>
              <a:spcBef>
                <a:spcPts val="0"/>
              </a:spcBef>
              <a:spcAft>
                <a:spcPts val="0"/>
              </a:spcAft>
              <a:buSzPts val="4800"/>
              <a:buNone/>
              <a:defRPr sz="6400"/>
            </a:lvl4pPr>
            <a:lvl5pPr lvl="4" algn="l">
              <a:lnSpc>
                <a:spcPct val="80000"/>
              </a:lnSpc>
              <a:spcBef>
                <a:spcPts val="0"/>
              </a:spcBef>
              <a:spcAft>
                <a:spcPts val="0"/>
              </a:spcAft>
              <a:buSzPts val="4800"/>
              <a:buNone/>
              <a:defRPr sz="6400"/>
            </a:lvl5pPr>
            <a:lvl6pPr lvl="5" algn="l">
              <a:lnSpc>
                <a:spcPct val="80000"/>
              </a:lnSpc>
              <a:spcBef>
                <a:spcPts val="0"/>
              </a:spcBef>
              <a:spcAft>
                <a:spcPts val="0"/>
              </a:spcAft>
              <a:buSzPts val="4800"/>
              <a:buNone/>
              <a:defRPr sz="6400"/>
            </a:lvl6pPr>
            <a:lvl7pPr lvl="6" algn="l">
              <a:lnSpc>
                <a:spcPct val="80000"/>
              </a:lnSpc>
              <a:spcBef>
                <a:spcPts val="0"/>
              </a:spcBef>
              <a:spcAft>
                <a:spcPts val="0"/>
              </a:spcAft>
              <a:buSzPts val="4800"/>
              <a:buNone/>
              <a:defRPr sz="6400"/>
            </a:lvl7pPr>
            <a:lvl8pPr lvl="7" algn="l">
              <a:lnSpc>
                <a:spcPct val="80000"/>
              </a:lnSpc>
              <a:spcBef>
                <a:spcPts val="0"/>
              </a:spcBef>
              <a:spcAft>
                <a:spcPts val="0"/>
              </a:spcAft>
              <a:buSzPts val="4800"/>
              <a:buNone/>
              <a:defRPr sz="6400"/>
            </a:lvl8pPr>
            <a:lvl9pPr lvl="8" algn="l">
              <a:lnSpc>
                <a:spcPct val="80000"/>
              </a:lnSpc>
              <a:spcBef>
                <a:spcPts val="0"/>
              </a:spcBef>
              <a:spcAft>
                <a:spcPts val="0"/>
              </a:spcAft>
              <a:buSzPts val="4800"/>
              <a:buNone/>
              <a:defRPr sz="6400"/>
            </a:lvl9pPr>
          </a:lstStyle>
          <a:p>
            <a:endParaRPr/>
          </a:p>
        </p:txBody>
      </p:sp>
      <p:sp>
        <p:nvSpPr>
          <p:cNvPr id="46" name="Google Shape;46;p8"/>
          <p:cNvSpPr txBox="1">
            <a:spLocks noGrp="1"/>
          </p:cNvSpPr>
          <p:nvPr>
            <p:ph type="subTitle" idx="1"/>
          </p:nvPr>
        </p:nvSpPr>
        <p:spPr>
          <a:xfrm>
            <a:off x="1447800" y="4383635"/>
            <a:ext cx="6235600" cy="5116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4000">
                <a:solidFill>
                  <a:schemeClr val="dk2"/>
                </a:solidFill>
              </a:defRPr>
            </a:lvl2pPr>
            <a:lvl3pPr lvl="2" algn="l">
              <a:lnSpc>
                <a:spcPct val="110000"/>
              </a:lnSpc>
              <a:spcBef>
                <a:spcPts val="0"/>
              </a:spcBef>
              <a:spcAft>
                <a:spcPts val="0"/>
              </a:spcAft>
              <a:buClr>
                <a:schemeClr val="dk2"/>
              </a:buClr>
              <a:buSzPts val="3000"/>
              <a:buNone/>
              <a:defRPr sz="4000">
                <a:solidFill>
                  <a:schemeClr val="dk2"/>
                </a:solidFill>
              </a:defRPr>
            </a:lvl3pPr>
            <a:lvl4pPr lvl="3" algn="l">
              <a:lnSpc>
                <a:spcPct val="110000"/>
              </a:lnSpc>
              <a:spcBef>
                <a:spcPts val="0"/>
              </a:spcBef>
              <a:spcAft>
                <a:spcPts val="0"/>
              </a:spcAft>
              <a:buClr>
                <a:schemeClr val="dk2"/>
              </a:buClr>
              <a:buSzPts val="3000"/>
              <a:buNone/>
              <a:defRPr sz="4000">
                <a:solidFill>
                  <a:schemeClr val="dk2"/>
                </a:solidFill>
              </a:defRPr>
            </a:lvl4pPr>
            <a:lvl5pPr lvl="4" algn="l">
              <a:lnSpc>
                <a:spcPct val="110000"/>
              </a:lnSpc>
              <a:spcBef>
                <a:spcPts val="0"/>
              </a:spcBef>
              <a:spcAft>
                <a:spcPts val="0"/>
              </a:spcAft>
              <a:buClr>
                <a:schemeClr val="dk2"/>
              </a:buClr>
              <a:buSzPts val="3000"/>
              <a:buNone/>
              <a:defRPr sz="4000">
                <a:solidFill>
                  <a:schemeClr val="dk2"/>
                </a:solidFill>
              </a:defRPr>
            </a:lvl5pPr>
            <a:lvl6pPr lvl="5" algn="l">
              <a:lnSpc>
                <a:spcPct val="110000"/>
              </a:lnSpc>
              <a:spcBef>
                <a:spcPts val="0"/>
              </a:spcBef>
              <a:spcAft>
                <a:spcPts val="0"/>
              </a:spcAft>
              <a:buClr>
                <a:schemeClr val="dk2"/>
              </a:buClr>
              <a:buSzPts val="3000"/>
              <a:buNone/>
              <a:defRPr sz="4000">
                <a:solidFill>
                  <a:schemeClr val="dk2"/>
                </a:solidFill>
              </a:defRPr>
            </a:lvl6pPr>
            <a:lvl7pPr lvl="6" algn="l">
              <a:lnSpc>
                <a:spcPct val="110000"/>
              </a:lnSpc>
              <a:spcBef>
                <a:spcPts val="0"/>
              </a:spcBef>
              <a:spcAft>
                <a:spcPts val="0"/>
              </a:spcAft>
              <a:buClr>
                <a:schemeClr val="dk2"/>
              </a:buClr>
              <a:buSzPts val="3000"/>
              <a:buNone/>
              <a:defRPr sz="4000">
                <a:solidFill>
                  <a:schemeClr val="dk2"/>
                </a:solidFill>
              </a:defRPr>
            </a:lvl7pPr>
            <a:lvl8pPr lvl="7" algn="l">
              <a:lnSpc>
                <a:spcPct val="110000"/>
              </a:lnSpc>
              <a:spcBef>
                <a:spcPts val="0"/>
              </a:spcBef>
              <a:spcAft>
                <a:spcPts val="0"/>
              </a:spcAft>
              <a:buClr>
                <a:schemeClr val="dk2"/>
              </a:buClr>
              <a:buSzPts val="3000"/>
              <a:buNone/>
              <a:defRPr sz="4000">
                <a:solidFill>
                  <a:schemeClr val="dk2"/>
                </a:solidFill>
              </a:defRPr>
            </a:lvl8pPr>
            <a:lvl9pPr lvl="8" algn="l">
              <a:lnSpc>
                <a:spcPct val="110000"/>
              </a:lnSpc>
              <a:spcBef>
                <a:spcPts val="0"/>
              </a:spcBef>
              <a:spcAft>
                <a:spcPts val="0"/>
              </a:spcAft>
              <a:buClr>
                <a:schemeClr val="dk2"/>
              </a:buClr>
              <a:buSzPts val="3000"/>
              <a:buNone/>
              <a:defRPr sz="4000">
                <a:solidFill>
                  <a:schemeClr val="dk2"/>
                </a:solidFill>
              </a:defRPr>
            </a:lvl9pPr>
          </a:lstStyle>
          <a:p>
            <a:endParaRPr/>
          </a:p>
        </p:txBody>
      </p:sp>
      <p:sp>
        <p:nvSpPr>
          <p:cNvPr id="47" name="Google Shape;47;p8"/>
          <p:cNvSpPr/>
          <p:nvPr/>
        </p:nvSpPr>
        <p:spPr>
          <a:xfrm rot="5400000">
            <a:off x="-404500" y="2889207"/>
            <a:ext cx="1888400" cy="10796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8" name="Google Shape;48;p8"/>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9"/>
        <p:cNvGrpSpPr/>
        <p:nvPr/>
      </p:nvGrpSpPr>
      <p:grpSpPr>
        <a:xfrm>
          <a:off x="0" y="0"/>
          <a:ext cx="0" cy="0"/>
          <a:chOff x="0" y="0"/>
          <a:chExt cx="0" cy="0"/>
        </a:xfrm>
      </p:grpSpPr>
      <p:sp>
        <p:nvSpPr>
          <p:cNvPr id="50" name="Google Shape;50;p9"/>
          <p:cNvSpPr/>
          <p:nvPr/>
        </p:nvSpPr>
        <p:spPr>
          <a:xfrm flipH="1">
            <a:off x="11582400" y="6233133"/>
            <a:ext cx="624800" cy="624800"/>
          </a:xfrm>
          <a:prstGeom prst="rtTriangle">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9"/>
          <p:cNvSpPr/>
          <p:nvPr/>
        </p:nvSpPr>
        <p:spPr>
          <a:xfrm rot="5400000">
            <a:off x="-133800" y="390664"/>
            <a:ext cx="624800" cy="357200"/>
          </a:xfrm>
          <a:prstGeom prst="triangle">
            <a:avLst>
              <a:gd name="adj" fmla="val 50000"/>
            </a:avLst>
          </a:prstGeom>
          <a:solidFill>
            <a:srgbClr val="C27BA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2" name="Google Shape;52;p9"/>
          <p:cNvSpPr txBox="1">
            <a:spLocks noGrp="1"/>
          </p:cNvSpPr>
          <p:nvPr>
            <p:ph type="title"/>
          </p:nvPr>
        </p:nvSpPr>
        <p:spPr>
          <a:xfrm>
            <a:off x="609600" y="256864"/>
            <a:ext cx="7521200" cy="14436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71A0CF"/>
              </a:buClr>
              <a:buSzPts val="4800"/>
              <a:buFont typeface="Calibri"/>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53" name="Google Shape;53;p9"/>
          <p:cNvSpPr txBox="1">
            <a:spLocks noGrp="1"/>
          </p:cNvSpPr>
          <p:nvPr>
            <p:ph type="body" idx="1"/>
          </p:nvPr>
        </p:nvSpPr>
        <p:spPr>
          <a:xfrm>
            <a:off x="609600" y="2661000"/>
            <a:ext cx="7521200" cy="35212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800"/>
              </a:spcBef>
              <a:spcAft>
                <a:spcPts val="0"/>
              </a:spcAft>
              <a:buClr>
                <a:schemeClr val="dk1"/>
              </a:buClr>
              <a:buSzPts val="1800"/>
              <a:buChar char="▸"/>
              <a:defRPr/>
            </a:lvl1pPr>
            <a:lvl2pPr marL="914400" lvl="1" indent="-342900" algn="l">
              <a:lnSpc>
                <a:spcPct val="110000"/>
              </a:lnSpc>
              <a:spcBef>
                <a:spcPts val="800"/>
              </a:spcBef>
              <a:spcAft>
                <a:spcPts val="0"/>
              </a:spcAft>
              <a:buClr>
                <a:schemeClr val="dk1"/>
              </a:buClr>
              <a:buSzPts val="1800"/>
              <a:buChar char="▹"/>
              <a:defRPr/>
            </a:lvl2pPr>
            <a:lvl3pPr marL="1371600" lvl="2" indent="-342900" algn="l">
              <a:lnSpc>
                <a:spcPct val="110000"/>
              </a:lnSpc>
              <a:spcBef>
                <a:spcPts val="800"/>
              </a:spcBef>
              <a:spcAft>
                <a:spcPts val="0"/>
              </a:spcAft>
              <a:buClr>
                <a:schemeClr val="dk1"/>
              </a:buClr>
              <a:buSzPts val="1800"/>
              <a:buChar char="▹"/>
              <a:defRPr/>
            </a:lvl3pPr>
            <a:lvl4pPr marL="1828800" lvl="3" indent="-355600" algn="l">
              <a:lnSpc>
                <a:spcPct val="110000"/>
              </a:lnSpc>
              <a:spcBef>
                <a:spcPts val="800"/>
              </a:spcBef>
              <a:spcAft>
                <a:spcPts val="0"/>
              </a:spcAft>
              <a:buClr>
                <a:schemeClr val="dk1"/>
              </a:buClr>
              <a:buSzPts val="2000"/>
              <a:buChar char="▹"/>
              <a:defRPr/>
            </a:lvl4pPr>
            <a:lvl5pPr marL="2286000" lvl="4" indent="-355600" algn="l">
              <a:lnSpc>
                <a:spcPct val="110000"/>
              </a:lnSpc>
              <a:spcBef>
                <a:spcPts val="800"/>
              </a:spcBef>
              <a:spcAft>
                <a:spcPts val="0"/>
              </a:spcAft>
              <a:buClr>
                <a:schemeClr val="dk1"/>
              </a:buClr>
              <a:buSzPts val="2000"/>
              <a:buChar char="▹"/>
              <a:defRPr/>
            </a:lvl5pPr>
            <a:lvl6pPr marL="2743200" lvl="5" indent="-355600" algn="l">
              <a:lnSpc>
                <a:spcPct val="110000"/>
              </a:lnSpc>
              <a:spcBef>
                <a:spcPts val="800"/>
              </a:spcBef>
              <a:spcAft>
                <a:spcPts val="0"/>
              </a:spcAft>
              <a:buClr>
                <a:schemeClr val="dk1"/>
              </a:buClr>
              <a:buSzPts val="2000"/>
              <a:buChar char="▹"/>
              <a:defRPr/>
            </a:lvl6pPr>
            <a:lvl7pPr marL="3200400" lvl="6" indent="-355600" algn="l">
              <a:lnSpc>
                <a:spcPct val="110000"/>
              </a:lnSpc>
              <a:spcBef>
                <a:spcPts val="800"/>
              </a:spcBef>
              <a:spcAft>
                <a:spcPts val="0"/>
              </a:spcAft>
              <a:buClr>
                <a:schemeClr val="dk1"/>
              </a:buClr>
              <a:buSzPts val="2000"/>
              <a:buChar char="▹"/>
              <a:defRPr/>
            </a:lvl7pPr>
            <a:lvl8pPr marL="3657600" lvl="7" indent="-355600" algn="l">
              <a:lnSpc>
                <a:spcPct val="110000"/>
              </a:lnSpc>
              <a:spcBef>
                <a:spcPts val="800"/>
              </a:spcBef>
              <a:spcAft>
                <a:spcPts val="0"/>
              </a:spcAft>
              <a:buClr>
                <a:schemeClr val="dk1"/>
              </a:buClr>
              <a:buSzPts val="2000"/>
              <a:buChar char="▹"/>
              <a:defRPr/>
            </a:lvl8pPr>
            <a:lvl9pPr marL="4114800" lvl="8" indent="-355600" algn="l">
              <a:lnSpc>
                <a:spcPct val="110000"/>
              </a:lnSpc>
              <a:spcBef>
                <a:spcPts val="800"/>
              </a:spcBef>
              <a:spcAft>
                <a:spcPts val="0"/>
              </a:spcAft>
              <a:buClr>
                <a:schemeClr val="dk1"/>
              </a:buClr>
              <a:buSzPts val="2000"/>
              <a:buChar char="▹"/>
              <a:defRPr/>
            </a:lvl9pPr>
          </a:lstStyle>
          <a:p>
            <a:endParaRPr/>
          </a:p>
        </p:txBody>
      </p:sp>
      <p:sp>
        <p:nvSpPr>
          <p:cNvPr id="54" name="Google Shape;54;p9"/>
          <p:cNvSpPr txBox="1">
            <a:spLocks noGrp="1"/>
          </p:cNvSpPr>
          <p:nvPr>
            <p:ph type="sldNum" idx="12"/>
          </p:nvPr>
        </p:nvSpPr>
        <p:spPr>
          <a:xfrm>
            <a:off x="11543696" y="6190991"/>
            <a:ext cx="609200" cy="62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1pPr>
            <a:lvl2pPr marL="0" lvl="1"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2pPr>
            <a:lvl3pPr marL="0" lvl="2"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3pPr>
            <a:lvl4pPr marL="0" lvl="3"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4pPr>
            <a:lvl5pPr marL="0" lvl="4"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5pPr>
            <a:lvl6pPr marL="0" lvl="5"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6pPr>
            <a:lvl7pPr marL="0" lvl="6"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7pPr>
            <a:lvl8pPr marL="0" lvl="7"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8pPr>
            <a:lvl9pPr marL="0" lvl="8" indent="0" algn="r">
              <a:lnSpc>
                <a:spcPct val="100000"/>
              </a:lnSpc>
              <a:spcBef>
                <a:spcPts val="0"/>
              </a:spcBef>
              <a:spcAft>
                <a:spcPts val="0"/>
              </a:spcAft>
              <a:buClr>
                <a:schemeClr val="lt1"/>
              </a:buClr>
              <a:buSzPts val="1200"/>
              <a:buFont typeface="Barlow Light"/>
              <a:buNone/>
              <a:defRPr sz="16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55" name="Google Shape;55;p9"/>
          <p:cNvPicPr preferRelativeResize="0"/>
          <p:nvPr/>
        </p:nvPicPr>
        <p:blipFill rotWithShape="1">
          <a:blip r:embed="rId2">
            <a:alphaModFix/>
          </a:blip>
          <a:srcRect/>
          <a:stretch/>
        </p:blipFill>
        <p:spPr>
          <a:xfrm>
            <a:off x="92355" y="6364051"/>
            <a:ext cx="1692800" cy="36296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endParaRPr/>
          </a:p>
        </p:txBody>
      </p:sp>
      <p:sp>
        <p:nvSpPr>
          <p:cNvPr id="11" name="Google Shape;11;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12" name="Google Shape;12;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3" name="Google Shape;13;p1"/>
          <p:cNvPicPr preferRelativeResize="0"/>
          <p:nvPr/>
        </p:nvPicPr>
        <p:blipFill rotWithShape="1">
          <a:blip r:embed="rId7">
            <a:alphaModFix/>
          </a:blip>
          <a:srcRect/>
          <a:stretch/>
        </p:blipFill>
        <p:spPr>
          <a:xfrm>
            <a:off x="11689002" y="79867"/>
            <a:ext cx="452233" cy="4993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21"/>
          <p:cNvGrpSpPr/>
          <p:nvPr/>
        </p:nvGrpSpPr>
        <p:grpSpPr>
          <a:xfrm>
            <a:off x="6829903" y="890669"/>
            <a:ext cx="5121524" cy="5191071"/>
            <a:chOff x="5122427" y="668001"/>
            <a:chExt cx="3841143" cy="3893303"/>
          </a:xfrm>
        </p:grpSpPr>
        <p:grpSp>
          <p:nvGrpSpPr>
            <p:cNvPr id="130" name="Google Shape;130;p21"/>
            <p:cNvGrpSpPr/>
            <p:nvPr/>
          </p:nvGrpSpPr>
          <p:grpSpPr>
            <a:xfrm>
              <a:off x="5144045" y="893590"/>
              <a:ext cx="2833667" cy="2964311"/>
              <a:chOff x="3860721" y="1330073"/>
              <a:chExt cx="3544299" cy="3707706"/>
            </a:xfrm>
          </p:grpSpPr>
          <p:sp>
            <p:nvSpPr>
              <p:cNvPr id="131" name="Google Shape;131;p21"/>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2" name="Google Shape;132;p21"/>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3" name="Google Shape;133;p21"/>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4" name="Google Shape;134;p21"/>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5" name="Google Shape;135;p21"/>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6" name="Google Shape;136;p21"/>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7" name="Google Shape;137;p21"/>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8" name="Google Shape;138;p21"/>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9" name="Google Shape;139;p21"/>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0" name="Google Shape;140;p21"/>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1" name="Google Shape;141;p21"/>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2" name="Google Shape;142;p21"/>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3" name="Google Shape;143;p21"/>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4" name="Google Shape;144;p21"/>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5" name="Google Shape;145;p21"/>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6" name="Google Shape;146;p21"/>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7" name="Google Shape;147;p21"/>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8" name="Google Shape;148;p21"/>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9" name="Google Shape;149;p21"/>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0" name="Google Shape;150;p21"/>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1" name="Google Shape;151;p21"/>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2" name="Google Shape;152;p21"/>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3" name="Google Shape;153;p21"/>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4" name="Google Shape;154;p21"/>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5" name="Google Shape;155;p21"/>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6" name="Google Shape;156;p21"/>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7" name="Google Shape;157;p21"/>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8" name="Google Shape;158;p21"/>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9" name="Google Shape;159;p21"/>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0" name="Google Shape;160;p21"/>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1" name="Google Shape;161;p21"/>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2" name="Google Shape;162;p21"/>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3" name="Google Shape;163;p21"/>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4" name="Google Shape;164;p21"/>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5" name="Google Shape;165;p21"/>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6" name="Google Shape;166;p21"/>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7" name="Google Shape;167;p21"/>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8" name="Google Shape;168;p21"/>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9" name="Google Shape;169;p21"/>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0" name="Google Shape;170;p21"/>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1" name="Google Shape;171;p21"/>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2" name="Google Shape;172;p21"/>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3" name="Google Shape;173;p21"/>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4" name="Google Shape;174;p21"/>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5" name="Google Shape;175;p21"/>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6" name="Google Shape;176;p21"/>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7" name="Google Shape;177;p21"/>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8" name="Google Shape;178;p21"/>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9" name="Google Shape;179;p21"/>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0" name="Google Shape;180;p21"/>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1" name="Google Shape;181;p21"/>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2" name="Google Shape;182;p21"/>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3" name="Google Shape;183;p21"/>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4" name="Google Shape;184;p21"/>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5" name="Google Shape;185;p21"/>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6" name="Google Shape;186;p21"/>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7" name="Google Shape;187;p21"/>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8" name="Google Shape;188;p21"/>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9" name="Google Shape;189;p21"/>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0" name="Google Shape;190;p21"/>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1" name="Google Shape;191;p21"/>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2" name="Google Shape;192;p21"/>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3" name="Google Shape;193;p21"/>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4" name="Google Shape;194;p21"/>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5" name="Google Shape;195;p21"/>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6" name="Google Shape;196;p21"/>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7" name="Google Shape;197;p21"/>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8" name="Google Shape;198;p21"/>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9" name="Google Shape;199;p21"/>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0" name="Google Shape;200;p21"/>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1" name="Google Shape;201;p21"/>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2" name="Google Shape;202;p21"/>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3" name="Google Shape;203;p21"/>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4" name="Google Shape;204;p21"/>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5" name="Google Shape;205;p21"/>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6" name="Google Shape;206;p21"/>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7" name="Google Shape;207;p21"/>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8" name="Google Shape;208;p21"/>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9" name="Google Shape;209;p21"/>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0" name="Google Shape;210;p21"/>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1" name="Google Shape;211;p21"/>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2" name="Google Shape;212;p21"/>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3" name="Google Shape;213;p21"/>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4" name="Google Shape;214;p21"/>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5" name="Google Shape;215;p21"/>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6" name="Google Shape;216;p21"/>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7" name="Google Shape;217;p21"/>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8" name="Google Shape;218;p21"/>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9" name="Google Shape;219;p21"/>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0" name="Google Shape;220;p21"/>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1" name="Google Shape;221;p21"/>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2" name="Google Shape;222;p21"/>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3" name="Google Shape;223;p21"/>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4" name="Google Shape;224;p21"/>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5" name="Google Shape;225;p21"/>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6" name="Google Shape;226;p21"/>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7" name="Google Shape;227;p21"/>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8" name="Google Shape;228;p21"/>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9" name="Google Shape;229;p21"/>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0" name="Google Shape;230;p21"/>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1" name="Google Shape;231;p21"/>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2" name="Google Shape;232;p21"/>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3" name="Google Shape;233;p21"/>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4" name="Google Shape;234;p21"/>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5" name="Google Shape;235;p21"/>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6" name="Google Shape;236;p21"/>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7" name="Google Shape;237;p21"/>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238" name="Google Shape;238;p21"/>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9" name="Google Shape;239;p21"/>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0" name="Google Shape;240;p21"/>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1" name="Google Shape;241;p21"/>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2" name="Google Shape;242;p21"/>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3" name="Google Shape;243;p21"/>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4" name="Google Shape;244;p21"/>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5" name="Google Shape;245;p21"/>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6" name="Google Shape;246;p21"/>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7" name="Google Shape;247;p21"/>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8" name="Google Shape;248;p21"/>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9" name="Google Shape;249;p21"/>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0" name="Google Shape;250;p21"/>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1" name="Google Shape;251;p21"/>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2" name="Google Shape;252;p21"/>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3" name="Google Shape;253;p21"/>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4" name="Google Shape;254;p21"/>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5" name="Google Shape;255;p21"/>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6" name="Google Shape;256;p21"/>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7" name="Google Shape;257;p21"/>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8" name="Google Shape;258;p21"/>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9" name="Google Shape;259;p21"/>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0" name="Google Shape;260;p21"/>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1" name="Google Shape;261;p21"/>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2" name="Google Shape;262;p21"/>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3" name="Google Shape;263;p21"/>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4" name="Google Shape;264;p21"/>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5" name="Google Shape;265;p21"/>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6" name="Google Shape;266;p21"/>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7" name="Google Shape;267;p21"/>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8" name="Google Shape;268;p21"/>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269" name="Google Shape;269;p21"/>
            <p:cNvGrpSpPr/>
            <p:nvPr/>
          </p:nvGrpSpPr>
          <p:grpSpPr>
            <a:xfrm flipH="1">
              <a:off x="5678143" y="1227582"/>
              <a:ext cx="345795" cy="1043508"/>
              <a:chOff x="5678143" y="1151382"/>
              <a:chExt cx="345795" cy="1043508"/>
            </a:xfrm>
          </p:grpSpPr>
          <p:sp>
            <p:nvSpPr>
              <p:cNvPr id="270" name="Google Shape;270;p21"/>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1" name="Google Shape;271;p21"/>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2" name="Google Shape;272;p21"/>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3" name="Google Shape;273;p21"/>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4" name="Google Shape;274;p21"/>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5" name="Google Shape;275;p21"/>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6" name="Google Shape;276;p21"/>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7" name="Google Shape;277;p21"/>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8" name="Google Shape;278;p21"/>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9" name="Google Shape;279;p21"/>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0" name="Google Shape;280;p21"/>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1" name="Google Shape;281;p21"/>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2" name="Google Shape;282;p21"/>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3" name="Google Shape;283;p21"/>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4" name="Google Shape;284;p21"/>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5" name="Google Shape;285;p21"/>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6" name="Google Shape;286;p21"/>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grpSp>
          <p:nvGrpSpPr>
            <p:cNvPr id="287" name="Google Shape;287;p21"/>
            <p:cNvGrpSpPr/>
            <p:nvPr/>
          </p:nvGrpSpPr>
          <p:grpSpPr>
            <a:xfrm>
              <a:off x="5122427" y="3292365"/>
              <a:ext cx="823270" cy="1268939"/>
              <a:chOff x="5490177" y="3555452"/>
              <a:chExt cx="823270" cy="1268939"/>
            </a:xfrm>
          </p:grpSpPr>
          <p:sp>
            <p:nvSpPr>
              <p:cNvPr id="288" name="Google Shape;288;p21"/>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9" name="Google Shape;289;p21"/>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0" name="Google Shape;290;p21"/>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1" name="Google Shape;291;p21"/>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2" name="Google Shape;292;p21"/>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3" name="Google Shape;293;p21"/>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4" name="Google Shape;294;p21"/>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5" name="Google Shape;295;p21"/>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6" name="Google Shape;296;p21"/>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7" name="Google Shape;297;p21"/>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8" name="Google Shape;298;p21"/>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9" name="Google Shape;299;p21"/>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0" name="Google Shape;300;p21"/>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1" name="Google Shape;301;p21"/>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2" name="Google Shape;302;p21"/>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3" name="Google Shape;303;p21"/>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4" name="Google Shape;304;p21"/>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5" name="Google Shape;305;p21"/>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6" name="Google Shape;306;p21"/>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7" name="Google Shape;307;p21"/>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8" name="Google Shape;308;p21"/>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9" name="Google Shape;309;p21"/>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0" name="Google Shape;310;p21"/>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1" name="Google Shape;311;p21"/>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2" name="Google Shape;312;p21"/>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3" name="Google Shape;313;p21"/>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4" name="Google Shape;314;p21"/>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5" name="Google Shape;315;p21"/>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6" name="Google Shape;316;p21"/>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7" name="Google Shape;317;p21"/>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18" name="Google Shape;318;p21"/>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319" name="Google Shape;319;p21"/>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0" name="Google Shape;320;p21"/>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1" name="Google Shape;321;p21"/>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2" name="Google Shape;322;p21"/>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3" name="Google Shape;323;p21"/>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4" name="Google Shape;324;p21"/>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5" name="Google Shape;325;p21"/>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6" name="Google Shape;326;p21"/>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7" name="Google Shape;327;p21"/>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8" name="Google Shape;328;p21"/>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29" name="Google Shape;329;p21"/>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0" name="Google Shape;330;p21"/>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1" name="Google Shape;331;p21"/>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2" name="Google Shape;332;p21"/>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3" name="Google Shape;333;p21"/>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4" name="Google Shape;334;p21"/>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5" name="Google Shape;335;p21"/>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6" name="Google Shape;336;p21"/>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7" name="Google Shape;337;p2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8" name="Google Shape;338;p21"/>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39" name="Google Shape;339;p21"/>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0" name="Google Shape;340;p21"/>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1" name="Google Shape;341;p2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2" name="Google Shape;342;p21"/>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3" name="Google Shape;343;p21"/>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4" name="Google Shape;344;p21"/>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5" name="Google Shape;345;p21"/>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6" name="Google Shape;346;p21"/>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7" name="Google Shape;347;p21"/>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8" name="Google Shape;348;p21"/>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49" name="Google Shape;349;p21"/>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0" name="Google Shape;350;p21"/>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1" name="Google Shape;351;p21"/>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2" name="Google Shape;352;p21"/>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3" name="Google Shape;353;p21"/>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4" name="Google Shape;354;p21"/>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355" name="Google Shape;355;p21"/>
            <p:cNvGrpSpPr/>
            <p:nvPr/>
          </p:nvGrpSpPr>
          <p:grpSpPr>
            <a:xfrm>
              <a:off x="6544681" y="927100"/>
              <a:ext cx="264550" cy="200503"/>
              <a:chOff x="6621095" y="1452181"/>
              <a:chExt cx="330893" cy="250785"/>
            </a:xfrm>
          </p:grpSpPr>
          <p:sp>
            <p:nvSpPr>
              <p:cNvPr id="356" name="Google Shape;356;p2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7" name="Google Shape;357;p2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8" name="Google Shape;358;p2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59" name="Google Shape;359;p2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0" name="Google Shape;360;p2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grpSp>
          <p:nvGrpSpPr>
            <p:cNvPr id="361" name="Google Shape;361;p21"/>
            <p:cNvGrpSpPr/>
            <p:nvPr/>
          </p:nvGrpSpPr>
          <p:grpSpPr>
            <a:xfrm>
              <a:off x="7210360" y="1314224"/>
              <a:ext cx="264550" cy="200503"/>
              <a:chOff x="6621095" y="1452181"/>
              <a:chExt cx="330893" cy="250785"/>
            </a:xfrm>
          </p:grpSpPr>
          <p:sp>
            <p:nvSpPr>
              <p:cNvPr id="362" name="Google Shape;362;p2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3" name="Google Shape;363;p2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4" name="Google Shape;364;p2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5" name="Google Shape;365;p2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6" name="Google Shape;366;p2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367" name="Google Shape;367;p21"/>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68" name="Google Shape;368;p21"/>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369" name="Google Shape;369;p21"/>
            <p:cNvGrpSpPr/>
            <p:nvPr/>
          </p:nvGrpSpPr>
          <p:grpSpPr>
            <a:xfrm flipH="1">
              <a:off x="8183211" y="2407472"/>
              <a:ext cx="780359" cy="1195999"/>
              <a:chOff x="3975528" y="3303922"/>
              <a:chExt cx="780359" cy="1195999"/>
            </a:xfrm>
          </p:grpSpPr>
          <p:sp>
            <p:nvSpPr>
              <p:cNvPr id="370" name="Google Shape;370;p21"/>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1" name="Google Shape;371;p21"/>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2" name="Google Shape;372;p21"/>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3" name="Google Shape;373;p2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4" name="Google Shape;374;p2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5" name="Google Shape;375;p21"/>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6" name="Google Shape;376;p21"/>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7" name="Google Shape;377;p2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8" name="Google Shape;378;p2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79" name="Google Shape;379;p21"/>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0" name="Google Shape;380;p21"/>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1" name="Google Shape;381;p21"/>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2" name="Google Shape;382;p2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3" name="Google Shape;383;p2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4" name="Google Shape;384;p21"/>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5" name="Google Shape;385;p21"/>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6" name="Google Shape;386;p21"/>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7" name="Google Shape;387;p21"/>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8" name="Google Shape;388;p21"/>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89" name="Google Shape;389;p21"/>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0" name="Google Shape;390;p21"/>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1" name="Google Shape;391;p21"/>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2" name="Google Shape;392;p21"/>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3" name="Google Shape;393;p21"/>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4" name="Google Shape;394;p21"/>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5" name="Google Shape;395;p21"/>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nvGrpSpPr>
              <p:cNvPr id="396" name="Google Shape;396;p21"/>
              <p:cNvGrpSpPr/>
              <p:nvPr/>
            </p:nvGrpSpPr>
            <p:grpSpPr>
              <a:xfrm flipH="1">
                <a:off x="4321769" y="3621401"/>
                <a:ext cx="239005" cy="181217"/>
                <a:chOff x="6621095" y="1452181"/>
                <a:chExt cx="330893" cy="250785"/>
              </a:xfrm>
            </p:grpSpPr>
            <p:sp>
              <p:nvSpPr>
                <p:cNvPr id="397" name="Google Shape;397;p2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8" name="Google Shape;398;p2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99" name="Google Shape;399;p2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400" name="Google Shape;400;p2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401" name="Google Shape;401;p2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sp>
            <p:nvSpPr>
              <p:cNvPr id="402" name="Google Shape;402;p21"/>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403" name="Google Shape;403;p21"/>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grpSp>
      </p:grpSp>
      <p:sp>
        <p:nvSpPr>
          <p:cNvPr id="404" name="Google Shape;404;p21"/>
          <p:cNvSpPr txBox="1">
            <a:spLocks noGrp="1"/>
          </p:cNvSpPr>
          <p:nvPr>
            <p:ph type="ctrTitle"/>
          </p:nvPr>
        </p:nvSpPr>
        <p:spPr>
          <a:xfrm>
            <a:off x="1201101" y="1233026"/>
            <a:ext cx="6616800" cy="4419341"/>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6000" dirty="0">
                <a:solidFill>
                  <a:srgbClr val="C27BA0"/>
                </a:solidFill>
                <a:latin typeface="Arial"/>
                <a:ea typeface="Arial"/>
                <a:cs typeface="Arial"/>
                <a:sym typeface="Arial"/>
              </a:rPr>
              <a:t>Portfolio </a:t>
            </a:r>
            <a:r>
              <a:rPr lang="tr-TR" sz="6000" dirty="0" err="1">
                <a:solidFill>
                  <a:srgbClr val="C27BA0"/>
                </a:solidFill>
                <a:latin typeface="Arial"/>
                <a:ea typeface="Arial"/>
                <a:cs typeface="Arial"/>
                <a:sym typeface="Arial"/>
              </a:rPr>
              <a:t>Building</a:t>
            </a:r>
            <a:endParaRPr sz="6000" dirty="0">
              <a:solidFill>
                <a:srgbClr val="C27BA0"/>
              </a:solidFill>
              <a:latin typeface="Arial"/>
              <a:ea typeface="Arial"/>
              <a:cs typeface="Arial"/>
              <a:sym typeface="Arial"/>
            </a:endParaRPr>
          </a:p>
          <a:p>
            <a:pPr marL="0" lvl="0" indent="0" algn="l" rtl="0">
              <a:lnSpc>
                <a:spcPct val="90000"/>
              </a:lnSpc>
              <a:spcBef>
                <a:spcPts val="0"/>
              </a:spcBef>
              <a:spcAft>
                <a:spcPts val="0"/>
              </a:spcAft>
              <a:buSzPts val="4800"/>
              <a:buNone/>
            </a:pPr>
            <a:endParaRPr sz="6000" dirty="0">
              <a:solidFill>
                <a:srgbClr val="C27BA0"/>
              </a:solidFill>
              <a:latin typeface="Arial"/>
              <a:ea typeface="Arial"/>
              <a:cs typeface="Arial"/>
              <a:sym typeface="Arial"/>
            </a:endParaRPr>
          </a:p>
          <a:p>
            <a:pPr marL="0" lvl="0" indent="0" algn="l" rtl="0">
              <a:lnSpc>
                <a:spcPct val="90000"/>
              </a:lnSpc>
              <a:spcBef>
                <a:spcPts val="0"/>
              </a:spcBef>
              <a:spcAft>
                <a:spcPts val="0"/>
              </a:spcAft>
              <a:buSzPts val="4800"/>
              <a:buNone/>
            </a:pPr>
            <a:r>
              <a:rPr lang="tr-TR" sz="5100" dirty="0" err="1">
                <a:solidFill>
                  <a:srgbClr val="C27BA0"/>
                </a:solidFill>
                <a:latin typeface="Arial"/>
                <a:ea typeface="Arial"/>
                <a:cs typeface="Arial"/>
                <a:sym typeface="Arial"/>
              </a:rPr>
              <a:t>Flask</a:t>
            </a:r>
            <a:r>
              <a:rPr lang="tr-TR" sz="5100" dirty="0">
                <a:solidFill>
                  <a:srgbClr val="C27BA0"/>
                </a:solidFill>
                <a:latin typeface="Arial"/>
                <a:ea typeface="Arial"/>
                <a:cs typeface="Arial"/>
                <a:sym typeface="Arial"/>
              </a:rPr>
              <a:t> Basics</a:t>
            </a:r>
            <a:endParaRPr sz="5100" dirty="0">
              <a:solidFill>
                <a:srgbClr val="C27BA0"/>
              </a:solidFill>
              <a:latin typeface="Arial"/>
              <a:ea typeface="Arial"/>
              <a:cs typeface="Arial"/>
              <a:sym typeface="Arial"/>
            </a:endParaRPr>
          </a:p>
        </p:txBody>
      </p:sp>
      <p:sp>
        <p:nvSpPr>
          <p:cNvPr id="405" name="Google Shape;405;p21"/>
          <p:cNvSpPr/>
          <p:nvPr/>
        </p:nvSpPr>
        <p:spPr>
          <a:xfrm>
            <a:off x="5939760" y="3223817"/>
            <a:ext cx="312480" cy="410379"/>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tr-TR" sz="1867" b="0" i="0" u="none" strike="noStrike" cap="none">
                <a:solidFill>
                  <a:srgbClr val="000000"/>
                </a:solidFill>
                <a:latin typeface="Arial"/>
                <a:ea typeface="Arial"/>
                <a:cs typeface="Arial"/>
                <a:sym typeface="Arial"/>
              </a:rPr>
              <a:t> </a:t>
            </a:r>
            <a:endParaRPr sz="1867"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0"/>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solidFill>
                  <a:srgbClr val="FFFFFF"/>
                </a:solidFill>
              </a:rPr>
              <a:t>10</a:t>
            </a:fld>
            <a:endParaRPr>
              <a:solidFill>
                <a:srgbClr val="FFFFFF"/>
              </a:solidFill>
            </a:endParaRPr>
          </a:p>
        </p:txBody>
      </p:sp>
      <p:grpSp>
        <p:nvGrpSpPr>
          <p:cNvPr id="466" name="Google Shape;466;p30"/>
          <p:cNvGrpSpPr/>
          <p:nvPr/>
        </p:nvGrpSpPr>
        <p:grpSpPr>
          <a:xfrm>
            <a:off x="7213735" y="959320"/>
            <a:ext cx="4474832" cy="5105395"/>
            <a:chOff x="2602525" y="317054"/>
            <a:chExt cx="4174283" cy="4762495"/>
          </a:xfrm>
        </p:grpSpPr>
        <p:sp>
          <p:nvSpPr>
            <p:cNvPr id="467" name="Google Shape;467;p30"/>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8" name="Google Shape;468;p30"/>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9" name="Google Shape;469;p30"/>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0" name="Google Shape;470;p30"/>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1" name="Google Shape;471;p30"/>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2" name="Google Shape;472;p30"/>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3" name="Google Shape;473;p30"/>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4" name="Google Shape;474;p30"/>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5" name="Google Shape;475;p30"/>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6" name="Google Shape;476;p30"/>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7" name="Google Shape;477;p30"/>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8" name="Google Shape;478;p30"/>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9" name="Google Shape;479;p30"/>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0" name="Google Shape;480;p30"/>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1" name="Google Shape;481;p30"/>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2" name="Google Shape;482;p30"/>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3" name="Google Shape;483;p30"/>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4" name="Google Shape;484;p30"/>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5" name="Google Shape;485;p30"/>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6" name="Google Shape;486;p30"/>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7" name="Google Shape;487;p30"/>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8" name="Google Shape;488;p30"/>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9" name="Google Shape;489;p30"/>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0" name="Google Shape;490;p30"/>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1" name="Google Shape;491;p30"/>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2" name="Google Shape;492;p30"/>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3" name="Google Shape;493;p30"/>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4" name="Google Shape;494;p30"/>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5" name="Google Shape;495;p30"/>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6" name="Google Shape;496;p30"/>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7" name="Google Shape;497;p30"/>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8" name="Google Shape;498;p30"/>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9" name="Google Shape;499;p30"/>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0" name="Google Shape;500;p30"/>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1" name="Google Shape;501;p30"/>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2" name="Google Shape;502;p30"/>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3" name="Google Shape;503;p30"/>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4" name="Google Shape;504;p30"/>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5" name="Google Shape;505;p30"/>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6" name="Google Shape;506;p30"/>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7" name="Google Shape;507;p30"/>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8" name="Google Shape;508;p30"/>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9" name="Google Shape;509;p30"/>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0" name="Google Shape;510;p30"/>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1" name="Google Shape;511;p30"/>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01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2" name="Google Shape;512;p30"/>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3" name="Google Shape;513;p30"/>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4" name="Google Shape;514;p30"/>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5" name="Google Shape;515;p30"/>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6" name="Google Shape;516;p30"/>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7" name="Google Shape;517;p30"/>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8" name="Google Shape;518;p30"/>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9" name="Google Shape;519;p30"/>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0" name="Google Shape;520;p30"/>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1" name="Google Shape;521;p30"/>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2" name="Google Shape;522;p30"/>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3" name="Google Shape;523;p30"/>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524" name="Google Shape;524;p30"/>
            <p:cNvGrpSpPr/>
            <p:nvPr/>
          </p:nvGrpSpPr>
          <p:grpSpPr>
            <a:xfrm>
              <a:off x="2941619" y="3895613"/>
              <a:ext cx="483621" cy="510995"/>
              <a:chOff x="4345944" y="4626313"/>
              <a:chExt cx="483621" cy="510995"/>
            </a:xfrm>
          </p:grpSpPr>
          <p:grpSp>
            <p:nvGrpSpPr>
              <p:cNvPr id="525" name="Google Shape;525;p30"/>
              <p:cNvGrpSpPr/>
              <p:nvPr/>
            </p:nvGrpSpPr>
            <p:grpSpPr>
              <a:xfrm>
                <a:off x="4345944" y="4852987"/>
                <a:ext cx="474200" cy="284321"/>
                <a:chOff x="4345944" y="4852987"/>
                <a:chExt cx="474200" cy="284321"/>
              </a:xfrm>
            </p:grpSpPr>
            <p:sp>
              <p:nvSpPr>
                <p:cNvPr id="526" name="Google Shape;526;p30"/>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7" name="Google Shape;527;p30"/>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8" name="Google Shape;528;p30"/>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529" name="Google Shape;529;p30"/>
                <p:cNvGrpSpPr/>
                <p:nvPr/>
              </p:nvGrpSpPr>
              <p:grpSpPr>
                <a:xfrm>
                  <a:off x="4457040" y="4985575"/>
                  <a:ext cx="133724" cy="77247"/>
                  <a:chOff x="4457040" y="4985575"/>
                  <a:chExt cx="133724" cy="77247"/>
                </a:xfrm>
              </p:grpSpPr>
              <p:sp>
                <p:nvSpPr>
                  <p:cNvPr id="530" name="Google Shape;530;p30"/>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1" name="Google Shape;531;p30"/>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532" name="Google Shape;532;p30"/>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3" name="Google Shape;533;p30"/>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4" name="Google Shape;534;p30"/>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5" name="Google Shape;535;p30"/>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6" name="Google Shape;536;p30"/>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7" name="Google Shape;537;p30"/>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8" name="Google Shape;538;p30"/>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9" name="Google Shape;539;p30"/>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0" name="Google Shape;540;p30"/>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1" name="Google Shape;541;p30"/>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2" name="Google Shape;542;p30"/>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3" name="Google Shape;543;p30"/>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4" name="Google Shape;544;p30"/>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5" name="Google Shape;545;p30"/>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6" name="Google Shape;546;p30"/>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7" name="Google Shape;547;p30"/>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8" name="Google Shape;548;p30"/>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9" name="Google Shape;549;p30"/>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0" name="Google Shape;550;p30"/>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1" name="Google Shape;551;p30"/>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2" name="Google Shape;552;p30"/>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3" name="Google Shape;553;p30"/>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4" name="Google Shape;554;p30"/>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5" name="Google Shape;555;p30"/>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6" name="Google Shape;556;p30"/>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7" name="Google Shape;557;p30"/>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8" name="Google Shape;558;p30"/>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9" name="Google Shape;559;p30"/>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0" name="Google Shape;560;p30"/>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1" name="Google Shape;561;p30"/>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2" name="Google Shape;562;p30"/>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3" name="Google Shape;563;p30"/>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4" name="Google Shape;564;p30"/>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5" name="Google Shape;565;p30"/>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6" name="Google Shape;566;p30"/>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7" name="Google Shape;567;p30"/>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8" name="Google Shape;568;p30"/>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9" name="Google Shape;569;p30"/>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0" name="Google Shape;570;p30"/>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1" name="Google Shape;571;p30"/>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2" name="Google Shape;572;p30"/>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3" name="Google Shape;573;p30"/>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4" name="Google Shape;574;p30"/>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5" name="Google Shape;575;p30"/>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6" name="Google Shape;576;p30"/>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7" name="Google Shape;577;p30"/>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8" name="Google Shape;578;p30"/>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9" name="Google Shape;579;p30"/>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0" name="Google Shape;580;p30"/>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1" name="Google Shape;581;p30"/>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2" name="Google Shape;582;p30"/>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3" name="Google Shape;583;p30"/>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4" name="Google Shape;584;p30"/>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5" name="Google Shape;585;p30"/>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6" name="Google Shape;586;p30"/>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7" name="Google Shape;587;p30"/>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8" name="Google Shape;588;p30"/>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9" name="Google Shape;589;p30"/>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0" name="Google Shape;590;p30"/>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1" name="Google Shape;591;p30"/>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2" name="Google Shape;592;p30"/>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3" name="Google Shape;593;p30"/>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4" name="Google Shape;594;p30"/>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5" name="Google Shape;595;p30"/>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96" name="Google Shape;596;p30"/>
              <p:cNvGrpSpPr/>
              <p:nvPr/>
            </p:nvGrpSpPr>
            <p:grpSpPr>
              <a:xfrm>
                <a:off x="4543079" y="4626313"/>
                <a:ext cx="286486" cy="386884"/>
                <a:chOff x="4543079" y="4626313"/>
                <a:chExt cx="286486" cy="386884"/>
              </a:xfrm>
            </p:grpSpPr>
            <p:grpSp>
              <p:nvGrpSpPr>
                <p:cNvPr id="597" name="Google Shape;597;p30"/>
                <p:cNvGrpSpPr/>
                <p:nvPr/>
              </p:nvGrpSpPr>
              <p:grpSpPr>
                <a:xfrm>
                  <a:off x="4543079" y="4626313"/>
                  <a:ext cx="286486" cy="386884"/>
                  <a:chOff x="4543079" y="4626313"/>
                  <a:chExt cx="286486" cy="386884"/>
                </a:xfrm>
              </p:grpSpPr>
              <p:sp>
                <p:nvSpPr>
                  <p:cNvPr id="598" name="Google Shape;598;p30"/>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9" name="Google Shape;599;p30"/>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0" name="Google Shape;600;p30"/>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1" name="Google Shape;601;p30"/>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2" name="Google Shape;602;p30"/>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03" name="Google Shape;603;p30"/>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4" name="Google Shape;604;p30"/>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5" name="Google Shape;605;p30"/>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606" name="Google Shape;606;p30"/>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7" name="Google Shape;607;p30"/>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8" name="Google Shape;608;p30"/>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9" name="Google Shape;609;p30"/>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0" name="Google Shape;610;p30"/>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1" name="Google Shape;611;p30"/>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12" name="Google Shape;612;p30"/>
          <p:cNvSpPr txBox="1">
            <a:spLocks noGrp="1"/>
          </p:cNvSpPr>
          <p:nvPr>
            <p:ph type="ctrTitle" idx="4294967295"/>
          </p:nvPr>
        </p:nvSpPr>
        <p:spPr>
          <a:xfrm>
            <a:off x="914400" y="1603251"/>
            <a:ext cx="5791600" cy="1110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Thin"/>
              <a:buNone/>
            </a:pPr>
            <a:r>
              <a:rPr lang="tr-TR" sz="9600" b="0" i="0" u="none" strike="noStrike" cap="none">
                <a:solidFill>
                  <a:srgbClr val="8F4B6C"/>
                </a:solidFill>
                <a:latin typeface="Raleway Thin"/>
                <a:ea typeface="Raleway Thin"/>
                <a:cs typeface="Raleway Thin"/>
                <a:sym typeface="Raleway Thin"/>
              </a:rPr>
              <a:t>THANKS!</a:t>
            </a:r>
            <a:endParaRPr sz="9600" b="0" i="0" u="none" strike="noStrike" cap="none">
              <a:solidFill>
                <a:srgbClr val="8F4B6C"/>
              </a:solidFill>
              <a:latin typeface="Raleway Thin"/>
              <a:ea typeface="Raleway Thin"/>
              <a:cs typeface="Raleway Thin"/>
              <a:sym typeface="Raleway Thin"/>
            </a:endParaRPr>
          </a:p>
        </p:txBody>
      </p:sp>
      <p:sp>
        <p:nvSpPr>
          <p:cNvPr id="613" name="Google Shape;613;p30"/>
          <p:cNvSpPr txBox="1">
            <a:spLocks noGrp="1"/>
          </p:cNvSpPr>
          <p:nvPr>
            <p:ph type="subTitle" idx="4294967295"/>
          </p:nvPr>
        </p:nvSpPr>
        <p:spPr>
          <a:xfrm>
            <a:off x="914400" y="2694745"/>
            <a:ext cx="5791600" cy="256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800"/>
              </a:spcBef>
              <a:spcAft>
                <a:spcPts val="0"/>
              </a:spcAft>
              <a:buClr>
                <a:schemeClr val="accent1"/>
              </a:buClr>
              <a:buSzPts val="1800"/>
              <a:buFont typeface="Barlow Light"/>
              <a:buNone/>
            </a:pPr>
            <a:r>
              <a:rPr lang="tr-TR" sz="4800" b="1" i="0" u="none" strike="noStrike" cap="none" dirty="0" err="1">
                <a:solidFill>
                  <a:srgbClr val="1D1F28"/>
                </a:solidFill>
                <a:latin typeface="Barlow"/>
                <a:ea typeface="Barlow"/>
                <a:cs typeface="Barlow"/>
                <a:sym typeface="Barlow"/>
              </a:rPr>
              <a:t>Any</a:t>
            </a:r>
            <a:r>
              <a:rPr lang="tr-TR" sz="4800" b="1" i="0" u="none" strike="noStrike" cap="none" dirty="0">
                <a:solidFill>
                  <a:srgbClr val="1D1F28"/>
                </a:solidFill>
                <a:latin typeface="Barlow"/>
                <a:ea typeface="Barlow"/>
                <a:cs typeface="Barlow"/>
                <a:sym typeface="Barlow"/>
              </a:rPr>
              <a:t> </a:t>
            </a:r>
            <a:r>
              <a:rPr lang="tr-TR" sz="4800" b="1" i="0" u="none" strike="noStrike" cap="none" dirty="0" err="1">
                <a:solidFill>
                  <a:srgbClr val="1D1F28"/>
                </a:solidFill>
                <a:latin typeface="Barlow"/>
                <a:ea typeface="Barlow"/>
                <a:cs typeface="Barlow"/>
                <a:sym typeface="Barlow"/>
              </a:rPr>
              <a:t>questions</a:t>
            </a:r>
            <a:r>
              <a:rPr lang="tr-TR" sz="4800" b="1" i="0" u="none" strike="noStrike" cap="none" dirty="0">
                <a:solidFill>
                  <a:srgbClr val="1D1F28"/>
                </a:solidFill>
                <a:latin typeface="Barlow"/>
                <a:ea typeface="Barlow"/>
                <a:cs typeface="Barlow"/>
                <a:sym typeface="Barlow"/>
              </a:rPr>
              <a:t>?</a:t>
            </a:r>
            <a:endParaRPr sz="4800" b="1" i="0" u="none" strike="noStrike" cap="none" dirty="0">
              <a:solidFill>
                <a:srgbClr val="1D1F28"/>
              </a:solidFill>
              <a:latin typeface="Barlow"/>
              <a:ea typeface="Barlow"/>
              <a:cs typeface="Barlow"/>
              <a:sym typeface="Barlow"/>
            </a:endParaRPr>
          </a:p>
          <a:p>
            <a:pPr marL="0" marR="0" lvl="0" indent="0" algn="l" rtl="0">
              <a:lnSpc>
                <a:spcPct val="110000"/>
              </a:lnSpc>
              <a:spcBef>
                <a:spcPts val="800"/>
              </a:spcBef>
              <a:spcAft>
                <a:spcPts val="0"/>
              </a:spcAft>
              <a:buClr>
                <a:schemeClr val="dk1"/>
              </a:buClr>
              <a:buSzPts val="1100"/>
              <a:buFont typeface="Barlow Light"/>
              <a:buNone/>
            </a:pPr>
            <a:r>
              <a:rPr lang="tr-TR" sz="2667" b="0" i="0" u="none" strike="noStrike" cap="none" dirty="0" err="1">
                <a:solidFill>
                  <a:schemeClr val="dk1"/>
                </a:solidFill>
                <a:latin typeface="Barlow Light"/>
                <a:ea typeface="Barlow Light"/>
                <a:cs typeface="Barlow Light"/>
                <a:sym typeface="Barlow Light"/>
              </a:rPr>
              <a:t>You</a:t>
            </a:r>
            <a:r>
              <a:rPr lang="tr-TR" sz="2667" b="0" i="0" u="none" strike="noStrike" cap="none" dirty="0">
                <a:solidFill>
                  <a:schemeClr val="dk1"/>
                </a:solidFill>
                <a:latin typeface="Barlow Light"/>
                <a:ea typeface="Barlow Light"/>
                <a:cs typeface="Barlow Light"/>
                <a:sym typeface="Barlow Light"/>
              </a:rPr>
              <a:t> can </a:t>
            </a:r>
            <a:r>
              <a:rPr lang="tr-TR" sz="2667" b="0" i="0" u="none" strike="noStrike" cap="none" dirty="0" err="1">
                <a:solidFill>
                  <a:schemeClr val="dk1"/>
                </a:solidFill>
                <a:latin typeface="Barlow Light"/>
                <a:ea typeface="Barlow Light"/>
                <a:cs typeface="Barlow Light"/>
                <a:sym typeface="Barlow Light"/>
              </a:rPr>
              <a:t>find</a:t>
            </a:r>
            <a:r>
              <a:rPr lang="tr-TR" sz="2667" b="0" i="0" u="none" strike="noStrike" cap="none" dirty="0">
                <a:solidFill>
                  <a:schemeClr val="dk1"/>
                </a:solidFill>
                <a:latin typeface="Barlow Light"/>
                <a:ea typeface="Barlow Light"/>
                <a:cs typeface="Barlow Light"/>
                <a:sym typeface="Barlow Light"/>
              </a:rPr>
              <a:t> me at: </a:t>
            </a:r>
            <a:endParaRPr sz="2667" b="0" i="0" u="none" strike="noStrike" cap="none" dirty="0">
              <a:solidFill>
                <a:schemeClr val="dk1"/>
              </a:solidFill>
              <a:latin typeface="Barlow Light"/>
              <a:ea typeface="Barlow Light"/>
              <a:cs typeface="Barlow Light"/>
              <a:sym typeface="Barlow Light"/>
            </a:endParaRPr>
          </a:p>
          <a:p>
            <a:pPr marL="609585" marR="0" lvl="0" indent="-457188" algn="l" rtl="0">
              <a:lnSpc>
                <a:spcPct val="110000"/>
              </a:lnSpc>
              <a:spcBef>
                <a:spcPts val="800"/>
              </a:spcBef>
              <a:spcAft>
                <a:spcPts val="0"/>
              </a:spcAft>
              <a:buClr>
                <a:srgbClr val="741B47"/>
              </a:buClr>
              <a:buSzPts val="1800"/>
              <a:buFont typeface="Barlow Light"/>
              <a:buChar char="▸"/>
            </a:pPr>
            <a:r>
              <a:rPr lang="tr-TR" sz="2667" b="0" i="0" u="none" strike="noStrike" cap="none" dirty="0" err="1">
                <a:solidFill>
                  <a:schemeClr val="dk1"/>
                </a:solidFill>
                <a:latin typeface="Barlow Light"/>
                <a:ea typeface="Barlow Light"/>
                <a:cs typeface="Barlow Light"/>
                <a:sym typeface="Barlow Light"/>
              </a:rPr>
              <a:t>Slack</a:t>
            </a:r>
            <a:r>
              <a:rPr lang="tr-TR" sz="2667" b="0" i="0" u="none" strike="noStrike" cap="none" dirty="0">
                <a:solidFill>
                  <a:schemeClr val="dk1"/>
                </a:solidFill>
                <a:latin typeface="Barlow Light"/>
                <a:ea typeface="Barlow Light"/>
                <a:cs typeface="Barlow Light"/>
                <a:sym typeface="Barlow Light"/>
              </a:rPr>
              <a:t>: @</a:t>
            </a:r>
            <a:r>
              <a:rPr lang="tr-TR" sz="2667" dirty="0"/>
              <a:t>serdar - </a:t>
            </a:r>
            <a:r>
              <a:rPr lang="tr-TR" sz="2667" dirty="0" err="1"/>
              <a:t>instructor</a:t>
            </a:r>
            <a:endParaRPr sz="2000" b="0" i="0" u="none" strike="noStrike" cap="none" dirty="0">
              <a:solidFill>
                <a:schemeClr val="dk1"/>
              </a:solidFill>
              <a:latin typeface="Barlow Light"/>
              <a:ea typeface="Barlow Light"/>
              <a:cs typeface="Barlow Light"/>
              <a:sym typeface="Barlow Light"/>
            </a:endParaRPr>
          </a:p>
          <a:p>
            <a:pPr marL="609585" marR="0" lvl="0" indent="-457188" algn="l" rtl="0">
              <a:lnSpc>
                <a:spcPct val="110000"/>
              </a:lnSpc>
              <a:spcBef>
                <a:spcPts val="800"/>
              </a:spcBef>
              <a:spcAft>
                <a:spcPts val="0"/>
              </a:spcAft>
              <a:buClr>
                <a:srgbClr val="741B47"/>
              </a:buClr>
              <a:buSzPts val="1800"/>
              <a:buFont typeface="Barlow Light"/>
              <a:buChar char="▸"/>
            </a:pPr>
            <a:r>
              <a:rPr lang="tr-TR" sz="2667" dirty="0" err="1"/>
              <a:t>Email</a:t>
            </a:r>
            <a:r>
              <a:rPr lang="tr-TR" sz="2667" dirty="0"/>
              <a:t>: </a:t>
            </a:r>
            <a:r>
              <a:rPr lang="tr-TR" sz="2667" dirty="0" err="1"/>
              <a:t>serdar</a:t>
            </a:r>
            <a:r>
              <a:rPr lang="tr-TR" sz="2667" b="0" i="0" u="none" strike="noStrike" cap="none" dirty="0" err="1">
                <a:solidFill>
                  <a:schemeClr val="dk1"/>
                </a:solidFill>
                <a:latin typeface="Barlow Light"/>
                <a:ea typeface="Barlow Light"/>
                <a:cs typeface="Barlow Light"/>
                <a:sym typeface="Barlow Light"/>
              </a:rPr>
              <a:t>@clarusway.com</a:t>
            </a:r>
            <a:endParaRPr sz="2667" b="0" i="0" u="none" strike="noStrike" cap="none" dirty="0">
              <a:solidFill>
                <a:schemeClr val="dk1"/>
              </a:solidFill>
              <a:latin typeface="Barlow Light"/>
              <a:ea typeface="Barlow Light"/>
              <a:cs typeface="Barlow Light"/>
              <a:sym typeface="Barlow Light"/>
            </a:endParaRPr>
          </a:p>
        </p:txBody>
      </p:sp>
      <p:pic>
        <p:nvPicPr>
          <p:cNvPr id="614" name="Google Shape;614;p30"/>
          <p:cNvPicPr preferRelativeResize="0"/>
          <p:nvPr/>
        </p:nvPicPr>
        <p:blipFill rotWithShape="1">
          <a:blip r:embed="rId3">
            <a:alphaModFix/>
          </a:blip>
          <a:srcRect/>
          <a:stretch/>
        </p:blipFill>
        <p:spPr>
          <a:xfrm>
            <a:off x="6016197" y="830993"/>
            <a:ext cx="3149329" cy="34445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458"/>
        <p:cNvGrpSpPr/>
        <p:nvPr/>
      </p:nvGrpSpPr>
      <p:grpSpPr>
        <a:xfrm>
          <a:off x="0" y="0"/>
          <a:ext cx="0" cy="0"/>
          <a:chOff x="0" y="0"/>
          <a:chExt cx="0" cy="0"/>
        </a:xfrm>
      </p:grpSpPr>
      <p:sp>
        <p:nvSpPr>
          <p:cNvPr id="459" name="Google Shape;459;p29"/>
          <p:cNvSpPr txBox="1">
            <a:spLocks noGrp="1"/>
          </p:cNvSpPr>
          <p:nvPr>
            <p:ph type="sldNum" idx="12"/>
          </p:nvPr>
        </p:nvSpPr>
        <p:spPr>
          <a:xfrm>
            <a:off x="11582807" y="6105192"/>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11</a:t>
            </a:fld>
            <a:endParaRPr>
              <a:solidFill>
                <a:srgbClr val="FFFFFF"/>
              </a:solidFill>
            </a:endParaRPr>
          </a:p>
        </p:txBody>
      </p:sp>
      <p:sp>
        <p:nvSpPr>
          <p:cNvPr id="460" name="Google Shape;460;p29"/>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Virtual Environment</a:t>
            </a:r>
            <a:endParaRPr/>
          </a:p>
        </p:txBody>
      </p:sp>
    </p:spTree>
    <p:extLst>
      <p:ext uri="{BB962C8B-B14F-4D97-AF65-F5344CB8AC3E}">
        <p14:creationId xmlns:p14="http://schemas.microsoft.com/office/powerpoint/2010/main" val="75358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2"/>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solidFill>
                  <a:srgbClr val="FFFFFF"/>
                </a:solidFill>
              </a:rPr>
              <a:t>2</a:t>
            </a:fld>
            <a:endParaRPr>
              <a:solidFill>
                <a:srgbClr val="FFFFFF"/>
              </a:solidFill>
            </a:endParaRPr>
          </a:p>
        </p:txBody>
      </p:sp>
      <p:sp>
        <p:nvSpPr>
          <p:cNvPr id="411" name="Google Shape;411;p22"/>
          <p:cNvSpPr txBox="1"/>
          <p:nvPr/>
        </p:nvSpPr>
        <p:spPr>
          <a:xfrm>
            <a:off x="1635600" y="346364"/>
            <a:ext cx="8920800" cy="8728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None/>
            </a:pPr>
            <a:r>
              <a:rPr lang="tr-TR" sz="6000" b="0" i="0" u="none" strike="noStrike" cap="none" dirty="0">
                <a:solidFill>
                  <a:srgbClr val="741B47"/>
                </a:solidFill>
                <a:latin typeface="Arial"/>
                <a:ea typeface="Arial"/>
                <a:cs typeface="Arial"/>
                <a:sym typeface="Arial"/>
              </a:rPr>
              <a:t>Table of </a:t>
            </a:r>
            <a:r>
              <a:rPr lang="tr-TR" sz="6000" b="0" i="0" u="none" strike="noStrike" cap="none" dirty="0" err="1">
                <a:solidFill>
                  <a:srgbClr val="741B47"/>
                </a:solidFill>
                <a:latin typeface="Arial"/>
                <a:ea typeface="Arial"/>
                <a:cs typeface="Arial"/>
                <a:sym typeface="Arial"/>
              </a:rPr>
              <a:t>Contents</a:t>
            </a:r>
            <a:endParaRPr sz="6000" b="0" i="0" u="none" strike="noStrike" cap="none" dirty="0">
              <a:solidFill>
                <a:srgbClr val="741B47"/>
              </a:solidFill>
              <a:latin typeface="Arial"/>
              <a:ea typeface="Arial"/>
              <a:cs typeface="Arial"/>
              <a:sym typeface="Arial"/>
            </a:endParaRPr>
          </a:p>
        </p:txBody>
      </p:sp>
      <p:sp>
        <p:nvSpPr>
          <p:cNvPr id="412" name="Google Shape;412;p22"/>
          <p:cNvSpPr txBox="1"/>
          <p:nvPr/>
        </p:nvSpPr>
        <p:spPr>
          <a:xfrm>
            <a:off x="867800" y="1558797"/>
            <a:ext cx="10456400" cy="4623536"/>
          </a:xfrm>
          <a:prstGeom prst="rect">
            <a:avLst/>
          </a:prstGeom>
          <a:noFill/>
          <a:ln>
            <a:noFill/>
          </a:ln>
        </p:spPr>
        <p:txBody>
          <a:bodyPr spcFirstLastPara="1" wrap="square" lIns="0" tIns="0" rIns="0" bIns="0" anchor="t" anchorCtr="0">
            <a:noAutofit/>
          </a:bodyPr>
          <a:lstStyle/>
          <a:p>
            <a:pPr marL="914400" lvl="0" indent="-482600" algn="l" rtl="0">
              <a:spcBef>
                <a:spcPts val="0"/>
              </a:spcBef>
              <a:spcAft>
                <a:spcPts val="0"/>
              </a:spcAft>
              <a:buSzPts val="4000"/>
              <a:buChar char="-"/>
            </a:pPr>
            <a:r>
              <a:rPr lang="tr-TR" sz="4000" dirty="0">
                <a:latin typeface="Calibri"/>
                <a:ea typeface="Calibri"/>
                <a:cs typeface="Calibri"/>
                <a:sym typeface="Calibri"/>
              </a:rPr>
              <a:t>What is the Framework</a:t>
            </a:r>
          </a:p>
          <a:p>
            <a:pPr marL="431800" lvl="0" algn="l" rtl="0">
              <a:spcBef>
                <a:spcPts val="0"/>
              </a:spcBef>
              <a:spcAft>
                <a:spcPts val="0"/>
              </a:spcAft>
              <a:buSzPts val="4000"/>
            </a:pPr>
            <a:endParaRPr sz="4000" dirty="0">
              <a:latin typeface="Calibri"/>
              <a:ea typeface="Calibri"/>
              <a:cs typeface="Calibri"/>
              <a:sym typeface="Calibri"/>
            </a:endParaRPr>
          </a:p>
          <a:p>
            <a:pPr marL="914400" lvl="0" indent="-482600" algn="l" rtl="0">
              <a:spcBef>
                <a:spcPts val="0"/>
              </a:spcBef>
              <a:spcAft>
                <a:spcPts val="0"/>
              </a:spcAft>
              <a:buSzPts val="4000"/>
              <a:buFont typeface="Calibri"/>
              <a:buChar char="-"/>
            </a:pPr>
            <a:r>
              <a:rPr lang="tr-TR" sz="4000" dirty="0">
                <a:latin typeface="Calibri"/>
                <a:ea typeface="Calibri"/>
                <a:cs typeface="Calibri"/>
                <a:sym typeface="Calibri"/>
              </a:rPr>
              <a:t>What is the </a:t>
            </a:r>
            <a:r>
              <a:rPr lang="tr-TR" sz="4000" dirty="0" err="1">
                <a:latin typeface="Calibri"/>
                <a:ea typeface="Calibri"/>
                <a:cs typeface="Calibri"/>
                <a:sym typeface="Calibri"/>
              </a:rPr>
              <a:t>Flask</a:t>
            </a:r>
            <a:endParaRPr lang="tr-TR" sz="4000" dirty="0">
              <a:latin typeface="Calibri"/>
              <a:ea typeface="Calibri"/>
              <a:cs typeface="Calibri"/>
              <a:sym typeface="Calibri"/>
            </a:endParaRPr>
          </a:p>
          <a:p>
            <a:pPr marL="431800" lvl="0" algn="l" rtl="0">
              <a:spcBef>
                <a:spcPts val="0"/>
              </a:spcBef>
              <a:spcAft>
                <a:spcPts val="0"/>
              </a:spcAft>
              <a:buSzPts val="4000"/>
            </a:pPr>
            <a:endParaRPr sz="4000" dirty="0">
              <a:latin typeface="Calibri"/>
              <a:ea typeface="Calibri"/>
              <a:cs typeface="Calibri"/>
              <a:sym typeface="Calibri"/>
            </a:endParaRPr>
          </a:p>
          <a:p>
            <a:pPr marL="914400" lvl="0" indent="-482600" algn="l" rtl="0">
              <a:spcBef>
                <a:spcPts val="0"/>
              </a:spcBef>
              <a:spcAft>
                <a:spcPts val="0"/>
              </a:spcAft>
              <a:buSzPts val="4000"/>
              <a:buChar char="-"/>
            </a:pPr>
            <a:r>
              <a:rPr lang="tr-TR" sz="4000" dirty="0" err="1">
                <a:latin typeface="Calibri"/>
                <a:ea typeface="Calibri"/>
                <a:cs typeface="Calibri"/>
                <a:sym typeface="Calibri"/>
              </a:rPr>
              <a:t>Create</a:t>
            </a:r>
            <a:r>
              <a:rPr lang="tr-TR" sz="4000" dirty="0">
                <a:latin typeface="Calibri"/>
                <a:ea typeface="Calibri"/>
                <a:cs typeface="Calibri"/>
                <a:sym typeface="Calibri"/>
              </a:rPr>
              <a:t> Basic </a:t>
            </a:r>
            <a:r>
              <a:rPr lang="tr-TR" sz="4000" dirty="0" err="1">
                <a:latin typeface="Calibri"/>
                <a:ea typeface="Calibri"/>
                <a:cs typeface="Calibri"/>
                <a:sym typeface="Calibri"/>
              </a:rPr>
              <a:t>Flask</a:t>
            </a:r>
            <a:r>
              <a:rPr lang="tr-TR" sz="4000" dirty="0">
                <a:latin typeface="Calibri"/>
                <a:ea typeface="Calibri"/>
                <a:cs typeface="Calibri"/>
                <a:sym typeface="Calibri"/>
              </a:rPr>
              <a:t> </a:t>
            </a:r>
            <a:r>
              <a:rPr lang="tr-TR" sz="4000" dirty="0" err="1">
                <a:latin typeface="Calibri"/>
                <a:ea typeface="Calibri"/>
                <a:cs typeface="Calibri"/>
                <a:sym typeface="Calibri"/>
              </a:rPr>
              <a:t>App</a:t>
            </a:r>
            <a:endParaRPr sz="2400" dirty="0"/>
          </a:p>
          <a:p>
            <a:pPr marL="609585" marR="0" lvl="0" indent="-428229" algn="l" rtl="0">
              <a:lnSpc>
                <a:spcPct val="110000"/>
              </a:lnSpc>
              <a:spcBef>
                <a:spcPts val="800"/>
              </a:spcBef>
              <a:spcAft>
                <a:spcPts val="0"/>
              </a:spcAft>
              <a:buClr>
                <a:srgbClr val="741B47"/>
              </a:buClr>
              <a:buSzPts val="2856"/>
              <a:buFont typeface="Raleway"/>
              <a:buNone/>
            </a:pPr>
            <a:endParaRPr sz="3800" b="0" i="0" u="none" strike="noStrike" cap="none" dirty="0">
              <a:solidFill>
                <a:srgbClr val="3A3F50"/>
              </a:solidFill>
              <a:latin typeface="Arial"/>
              <a:ea typeface="Arial"/>
              <a:cs typeface="Arial"/>
              <a:sym typeface="Arial"/>
            </a:endParaRPr>
          </a:p>
          <a:p>
            <a:pPr marL="609585" marR="0" lvl="0" indent="-428229" algn="l" rtl="0">
              <a:lnSpc>
                <a:spcPct val="110000"/>
              </a:lnSpc>
              <a:spcBef>
                <a:spcPts val="800"/>
              </a:spcBef>
              <a:spcAft>
                <a:spcPts val="0"/>
              </a:spcAft>
              <a:buClr>
                <a:srgbClr val="741B47"/>
              </a:buClr>
              <a:buSzPts val="2856"/>
              <a:buFont typeface="Raleway"/>
              <a:buNone/>
            </a:pPr>
            <a:endParaRPr sz="3800" b="0" i="0" u="none" strike="noStrike" cap="none" dirty="0">
              <a:solidFill>
                <a:srgbClr val="3A3F5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3"/>
          <p:cNvSpPr txBox="1">
            <a:spLocks noGrp="1"/>
          </p:cNvSpPr>
          <p:nvPr>
            <p:ph type="sldNum" idx="12"/>
          </p:nvPr>
        </p:nvSpPr>
        <p:spPr>
          <a:xfrm>
            <a:off x="11539257" y="6001467"/>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3</a:t>
            </a:fld>
            <a:endParaRPr>
              <a:solidFill>
                <a:srgbClr val="FFFFFF"/>
              </a:solidFill>
            </a:endParaRPr>
          </a:p>
        </p:txBody>
      </p:sp>
      <p:sp>
        <p:nvSpPr>
          <p:cNvPr id="418" name="Google Shape;418;p23"/>
          <p:cNvSpPr txBox="1">
            <a:spLocks noGrp="1"/>
          </p:cNvSpPr>
          <p:nvPr>
            <p:ph type="title"/>
          </p:nvPr>
        </p:nvSpPr>
        <p:spPr>
          <a:xfrm>
            <a:off x="575733" y="4603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What is Framework</a:t>
            </a:r>
            <a:endParaRPr/>
          </a:p>
        </p:txBody>
      </p:sp>
      <p:pic>
        <p:nvPicPr>
          <p:cNvPr id="419" name="Google Shape;419;p23"/>
          <p:cNvPicPr preferRelativeResize="0"/>
          <p:nvPr/>
        </p:nvPicPr>
        <p:blipFill>
          <a:blip r:embed="rId3">
            <a:alphaModFix/>
          </a:blip>
          <a:stretch>
            <a:fillRect/>
          </a:stretch>
        </p:blipFill>
        <p:spPr>
          <a:xfrm>
            <a:off x="1538800" y="1038275"/>
            <a:ext cx="9039851" cy="519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4"/>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4</a:t>
            </a:fld>
            <a:endParaRPr>
              <a:solidFill>
                <a:srgbClr val="FFFFFF"/>
              </a:solidFill>
            </a:endParaRPr>
          </a:p>
        </p:txBody>
      </p:sp>
      <p:sp>
        <p:nvSpPr>
          <p:cNvPr id="425" name="Google Shape;425;p24"/>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Features of Frameworks</a:t>
            </a:r>
            <a:endParaRPr/>
          </a:p>
        </p:txBody>
      </p:sp>
      <p:sp>
        <p:nvSpPr>
          <p:cNvPr id="426" name="Google Shape;426;p24"/>
          <p:cNvSpPr txBox="1"/>
          <p:nvPr/>
        </p:nvSpPr>
        <p:spPr>
          <a:xfrm>
            <a:off x="1180425" y="1827625"/>
            <a:ext cx="7775100" cy="1624800"/>
          </a:xfrm>
          <a:prstGeom prst="rect">
            <a:avLst/>
          </a:prstGeom>
          <a:noFill/>
          <a:ln>
            <a:noFill/>
          </a:ln>
        </p:spPr>
        <p:txBody>
          <a:bodyPr spcFirstLastPara="1" wrap="square" lIns="91425" tIns="45700" rIns="91425" bIns="45700" anchor="t" anchorCtr="0">
            <a:noAutofit/>
          </a:bodyPr>
          <a:lstStyle/>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Skeleton</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Templates</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Web Caching</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URL Mapping</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Security</a:t>
            </a:r>
            <a:endParaRPr sz="4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5"/>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5</a:t>
            </a:fld>
            <a:endParaRPr>
              <a:solidFill>
                <a:srgbClr val="FFFFFF"/>
              </a:solidFill>
            </a:endParaRPr>
          </a:p>
        </p:txBody>
      </p:sp>
      <p:sp>
        <p:nvSpPr>
          <p:cNvPr id="432" name="Google Shape;432;p25"/>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Advantages of Frameworks</a:t>
            </a:r>
            <a:endParaRPr/>
          </a:p>
        </p:txBody>
      </p:sp>
      <p:sp>
        <p:nvSpPr>
          <p:cNvPr id="433" name="Google Shape;433;p25"/>
          <p:cNvSpPr txBox="1"/>
          <p:nvPr/>
        </p:nvSpPr>
        <p:spPr>
          <a:xfrm>
            <a:off x="1180425" y="1827625"/>
            <a:ext cx="7775100" cy="1624800"/>
          </a:xfrm>
          <a:prstGeom prst="rect">
            <a:avLst/>
          </a:prstGeom>
          <a:noFill/>
          <a:ln>
            <a:noFill/>
          </a:ln>
        </p:spPr>
        <p:txBody>
          <a:bodyPr spcFirstLastPara="1" wrap="square" lIns="91425" tIns="45700" rIns="91425" bIns="45700" anchor="t" anchorCtr="0">
            <a:noAutofit/>
          </a:bodyPr>
          <a:lstStyle/>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Quick</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Open source</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Customisable</a:t>
            </a:r>
            <a:endParaRPr sz="4100">
              <a:solidFill>
                <a:schemeClr val="dk1"/>
              </a:solidFill>
            </a:endParaRPr>
          </a:p>
          <a:p>
            <a:pPr marL="457200" marR="0" lvl="0" indent="-488950" algn="just" rtl="0">
              <a:lnSpc>
                <a:spcPct val="115000"/>
              </a:lnSpc>
              <a:spcBef>
                <a:spcPts val="0"/>
              </a:spcBef>
              <a:spcAft>
                <a:spcPts val="0"/>
              </a:spcAft>
              <a:buClr>
                <a:schemeClr val="dk1"/>
              </a:buClr>
              <a:buSzPts val="4100"/>
              <a:buChar char="●"/>
            </a:pPr>
            <a:r>
              <a:rPr lang="tr-TR" sz="4100">
                <a:solidFill>
                  <a:schemeClr val="dk1"/>
                </a:solidFill>
              </a:rPr>
              <a:t>Support</a:t>
            </a:r>
            <a:endParaRPr sz="4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6"/>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6</a:t>
            </a:fld>
            <a:endParaRPr>
              <a:solidFill>
                <a:srgbClr val="FFFFFF"/>
              </a:solidFill>
            </a:endParaRPr>
          </a:p>
        </p:txBody>
      </p:sp>
      <p:sp>
        <p:nvSpPr>
          <p:cNvPr id="439" name="Google Shape;439;p26"/>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What and Why is Flask</a:t>
            </a:r>
            <a:endParaRPr/>
          </a:p>
        </p:txBody>
      </p:sp>
      <p:pic>
        <p:nvPicPr>
          <p:cNvPr id="440" name="Google Shape;440;p26"/>
          <p:cNvPicPr preferRelativeResize="0"/>
          <p:nvPr/>
        </p:nvPicPr>
        <p:blipFill>
          <a:blip r:embed="rId3">
            <a:alphaModFix/>
          </a:blip>
          <a:stretch>
            <a:fillRect/>
          </a:stretch>
        </p:blipFill>
        <p:spPr>
          <a:xfrm>
            <a:off x="2031188" y="1797712"/>
            <a:ext cx="8129625" cy="32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7"/>
          <p:cNvSpPr txBox="1">
            <a:spLocks noGrp="1"/>
          </p:cNvSpPr>
          <p:nvPr>
            <p:ph type="sldNum" idx="12"/>
          </p:nvPr>
        </p:nvSpPr>
        <p:spPr>
          <a:xfrm>
            <a:off x="11539257" y="6001467"/>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7</a:t>
            </a:fld>
            <a:endParaRPr>
              <a:solidFill>
                <a:srgbClr val="FFFFFF"/>
              </a:solidFill>
            </a:endParaRPr>
          </a:p>
        </p:txBody>
      </p:sp>
      <p:sp>
        <p:nvSpPr>
          <p:cNvPr id="446" name="Google Shape;446;p27"/>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What and Why is Flask</a:t>
            </a:r>
            <a:endParaRPr/>
          </a:p>
        </p:txBody>
      </p:sp>
      <p:pic>
        <p:nvPicPr>
          <p:cNvPr id="447" name="Google Shape;447;p27"/>
          <p:cNvPicPr preferRelativeResize="0"/>
          <p:nvPr/>
        </p:nvPicPr>
        <p:blipFill rotWithShape="1">
          <a:blip r:embed="rId3">
            <a:alphaModFix/>
          </a:blip>
          <a:srcRect t="5105"/>
          <a:stretch/>
        </p:blipFill>
        <p:spPr>
          <a:xfrm>
            <a:off x="502525" y="1275350"/>
            <a:ext cx="11186952" cy="4953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8"/>
          <p:cNvSpPr txBox="1">
            <a:spLocks noGrp="1"/>
          </p:cNvSpPr>
          <p:nvPr>
            <p:ph type="sldNum" idx="12"/>
          </p:nvPr>
        </p:nvSpPr>
        <p:spPr>
          <a:xfrm>
            <a:off x="11582807" y="6105192"/>
            <a:ext cx="609300" cy="624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FFFFFF"/>
              </a:buClr>
              <a:buSzPts val="1200"/>
              <a:buFont typeface="Barlow Light"/>
              <a:buNone/>
            </a:pPr>
            <a:fld id="{00000000-1234-1234-1234-123412341234}" type="slidenum">
              <a:rPr lang="tr-TR">
                <a:solidFill>
                  <a:srgbClr val="FFFFFF"/>
                </a:solidFill>
              </a:rPr>
              <a:t>8</a:t>
            </a:fld>
            <a:endParaRPr>
              <a:solidFill>
                <a:srgbClr val="FFFFFF"/>
              </a:solidFill>
            </a:endParaRPr>
          </a:p>
        </p:txBody>
      </p:sp>
      <p:sp>
        <p:nvSpPr>
          <p:cNvPr id="453" name="Google Shape;453;p28"/>
          <p:cNvSpPr txBox="1"/>
          <p:nvPr/>
        </p:nvSpPr>
        <p:spPr>
          <a:xfrm>
            <a:off x="548675" y="1706725"/>
            <a:ext cx="6758400" cy="2191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400">
              <a:solidFill>
                <a:schemeClr val="dk1"/>
              </a:solidFill>
            </a:endParaRPr>
          </a:p>
          <a:p>
            <a:pPr marL="457200" lvl="0" indent="-406400" algn="just" rtl="0">
              <a:lnSpc>
                <a:spcPct val="150000"/>
              </a:lnSpc>
              <a:spcBef>
                <a:spcPts val="0"/>
              </a:spcBef>
              <a:spcAft>
                <a:spcPts val="0"/>
              </a:spcAft>
              <a:buClr>
                <a:schemeClr val="dk1"/>
              </a:buClr>
              <a:buSzPts val="2800"/>
              <a:buChar char="●"/>
            </a:pPr>
            <a:r>
              <a:rPr lang="tr-TR" sz="2800">
                <a:solidFill>
                  <a:schemeClr val="dk1"/>
                </a:solidFill>
              </a:rPr>
              <a:t>Flexible</a:t>
            </a:r>
            <a:endParaRPr sz="2800">
              <a:solidFill>
                <a:schemeClr val="dk1"/>
              </a:solidFill>
            </a:endParaRPr>
          </a:p>
          <a:p>
            <a:pPr marL="457200" lvl="0" indent="-406400" algn="just" rtl="0">
              <a:lnSpc>
                <a:spcPct val="150000"/>
              </a:lnSpc>
              <a:spcBef>
                <a:spcPts val="0"/>
              </a:spcBef>
              <a:spcAft>
                <a:spcPts val="0"/>
              </a:spcAft>
              <a:buClr>
                <a:schemeClr val="dk1"/>
              </a:buClr>
              <a:buSzPts val="2800"/>
              <a:buChar char="●"/>
            </a:pPr>
            <a:r>
              <a:rPr lang="tr-TR" sz="2800">
                <a:solidFill>
                  <a:schemeClr val="dk1"/>
                </a:solidFill>
              </a:rPr>
              <a:t>Easy to learn</a:t>
            </a:r>
            <a:endParaRPr sz="2800">
              <a:solidFill>
                <a:schemeClr val="dk1"/>
              </a:solidFill>
            </a:endParaRPr>
          </a:p>
          <a:p>
            <a:pPr marL="457200" lvl="0" indent="-406400" algn="just" rtl="0">
              <a:lnSpc>
                <a:spcPct val="150000"/>
              </a:lnSpc>
              <a:spcBef>
                <a:spcPts val="0"/>
              </a:spcBef>
              <a:spcAft>
                <a:spcPts val="0"/>
              </a:spcAft>
              <a:buClr>
                <a:schemeClr val="dk1"/>
              </a:buClr>
              <a:buSzPts val="2800"/>
              <a:buChar char="●"/>
            </a:pPr>
            <a:r>
              <a:rPr lang="tr-TR" sz="2800">
                <a:solidFill>
                  <a:schemeClr val="dk1"/>
                </a:solidFill>
              </a:rPr>
              <a:t>easy to redirect URLs</a:t>
            </a:r>
            <a:endParaRPr sz="2800">
              <a:solidFill>
                <a:schemeClr val="dk1"/>
              </a:solidFill>
            </a:endParaRPr>
          </a:p>
          <a:p>
            <a:pPr marL="457200" lvl="0" indent="-406400" algn="just" rtl="0">
              <a:lnSpc>
                <a:spcPct val="150000"/>
              </a:lnSpc>
              <a:spcBef>
                <a:spcPts val="0"/>
              </a:spcBef>
              <a:spcAft>
                <a:spcPts val="0"/>
              </a:spcAft>
              <a:buClr>
                <a:schemeClr val="dk1"/>
              </a:buClr>
              <a:buSzPts val="2800"/>
              <a:buChar char="●"/>
            </a:pPr>
            <a:r>
              <a:rPr lang="tr-TR" sz="2800">
                <a:solidFill>
                  <a:schemeClr val="dk1"/>
                </a:solidFill>
              </a:rPr>
              <a:t>Do not need to compile</a:t>
            </a:r>
            <a:endParaRPr sz="2800">
              <a:solidFill>
                <a:schemeClr val="dk1"/>
              </a:solidFill>
            </a:endParaRPr>
          </a:p>
          <a:p>
            <a:pPr marL="0" marR="0" lvl="0" indent="0" algn="just" rtl="0">
              <a:spcBef>
                <a:spcPts val="0"/>
              </a:spcBef>
              <a:spcAft>
                <a:spcPts val="0"/>
              </a:spcAft>
              <a:buNone/>
            </a:pPr>
            <a:endParaRPr sz="2400">
              <a:solidFill>
                <a:schemeClr val="dk1"/>
              </a:solidFill>
            </a:endParaRPr>
          </a:p>
          <a:p>
            <a:pPr marL="0" marR="0" lvl="0" indent="0" algn="just" rtl="0">
              <a:spcBef>
                <a:spcPts val="0"/>
              </a:spcBef>
              <a:spcAft>
                <a:spcPts val="0"/>
              </a:spcAft>
              <a:buNone/>
            </a:pPr>
            <a:endParaRPr sz="2400">
              <a:solidFill>
                <a:schemeClr val="dk1"/>
              </a:solidFill>
            </a:endParaRPr>
          </a:p>
          <a:p>
            <a:pPr marL="342900" marR="0" lvl="0" indent="-190500" algn="just"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454" name="Google Shape;454;p28"/>
          <p:cNvSpPr txBox="1">
            <a:spLocks noGrp="1"/>
          </p:cNvSpPr>
          <p:nvPr>
            <p:ph type="title"/>
          </p:nvPr>
        </p:nvSpPr>
        <p:spPr>
          <a:xfrm>
            <a:off x="575733" y="384133"/>
            <a:ext cx="9939900" cy="52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41B47"/>
              </a:buClr>
              <a:buSzPts val="4800"/>
              <a:buFont typeface="Arial"/>
              <a:buNone/>
            </a:pPr>
            <a:r>
              <a:rPr lang="tr-TR" sz="4000">
                <a:solidFill>
                  <a:srgbClr val="741B47"/>
                </a:solidFill>
                <a:latin typeface="Arial"/>
                <a:ea typeface="Arial"/>
                <a:cs typeface="Arial"/>
                <a:sym typeface="Arial"/>
              </a:rPr>
              <a:t>What and Why is Flask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5"/>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solidFill>
                  <a:srgbClr val="FFFFFF"/>
                </a:solidFill>
              </a:rPr>
              <a:t>9</a:t>
            </a:fld>
            <a:endParaRPr>
              <a:solidFill>
                <a:srgbClr val="FFFFFF"/>
              </a:solidFill>
            </a:endParaRPr>
          </a:p>
        </p:txBody>
      </p:sp>
      <p:sp>
        <p:nvSpPr>
          <p:cNvPr id="423" name="Google Shape;423;p15"/>
          <p:cNvSpPr/>
          <p:nvPr/>
        </p:nvSpPr>
        <p:spPr>
          <a:xfrm>
            <a:off x="575734" y="1589163"/>
            <a:ext cx="10884277" cy="33140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tr-TR" sz="4267" dirty="0">
                <a:solidFill>
                  <a:srgbClr val="7030A0"/>
                </a:solidFill>
                <a:latin typeface="Arial"/>
                <a:ea typeface="Arial"/>
                <a:cs typeface="Arial"/>
                <a:sym typeface="Arial"/>
              </a:rPr>
            </a:br>
            <a:r>
              <a:rPr lang="tr-TR" sz="4267" dirty="0" err="1">
                <a:solidFill>
                  <a:srgbClr val="7030A0"/>
                </a:solidFill>
                <a:latin typeface="Arial"/>
                <a:ea typeface="Arial"/>
                <a:cs typeface="Arial"/>
                <a:sym typeface="Arial"/>
              </a:rPr>
              <a:t>Let's</a:t>
            </a:r>
            <a:r>
              <a:rPr lang="tr-TR" sz="4267" dirty="0">
                <a:solidFill>
                  <a:srgbClr val="7030A0"/>
                </a:solidFill>
                <a:latin typeface="Arial"/>
                <a:ea typeface="Arial"/>
                <a:cs typeface="Arial"/>
                <a:sym typeface="Arial"/>
              </a:rPr>
              <a:t> </a:t>
            </a:r>
            <a:r>
              <a:rPr lang="tr-TR" sz="4267" dirty="0" err="1">
                <a:solidFill>
                  <a:srgbClr val="7030A0"/>
                </a:solidFill>
                <a:latin typeface="Arial"/>
                <a:ea typeface="Arial"/>
                <a:cs typeface="Arial"/>
                <a:sym typeface="Arial"/>
              </a:rPr>
              <a:t>get</a:t>
            </a:r>
            <a:r>
              <a:rPr lang="tr-TR" sz="4267" dirty="0">
                <a:solidFill>
                  <a:srgbClr val="7030A0"/>
                </a:solidFill>
                <a:latin typeface="Arial"/>
                <a:ea typeface="Arial"/>
                <a:cs typeface="Arial"/>
                <a:sym typeface="Arial"/>
              </a:rPr>
              <a:t> </a:t>
            </a:r>
            <a:r>
              <a:rPr lang="tr-TR" sz="4267" dirty="0" err="1">
                <a:solidFill>
                  <a:srgbClr val="7030A0"/>
                </a:solidFill>
                <a:latin typeface="Arial"/>
                <a:ea typeface="Arial"/>
                <a:cs typeface="Arial"/>
                <a:sym typeface="Arial"/>
              </a:rPr>
              <a:t>our</a:t>
            </a:r>
            <a:r>
              <a:rPr lang="tr-TR" sz="4267" dirty="0">
                <a:solidFill>
                  <a:srgbClr val="7030A0"/>
                </a:solidFill>
                <a:latin typeface="Arial"/>
                <a:ea typeface="Arial"/>
                <a:cs typeface="Arial"/>
                <a:sym typeface="Arial"/>
              </a:rPr>
              <a:t> </a:t>
            </a:r>
            <a:r>
              <a:rPr lang="tr-TR" sz="4267" dirty="0" err="1">
                <a:solidFill>
                  <a:srgbClr val="7030A0"/>
                </a:solidFill>
                <a:latin typeface="Arial"/>
                <a:ea typeface="Arial"/>
                <a:cs typeface="Arial"/>
                <a:sym typeface="Arial"/>
              </a:rPr>
              <a:t>hands</a:t>
            </a:r>
            <a:r>
              <a:rPr lang="tr-TR" sz="4267" dirty="0">
                <a:solidFill>
                  <a:srgbClr val="7030A0"/>
                </a:solidFill>
                <a:latin typeface="Arial"/>
                <a:ea typeface="Arial"/>
                <a:cs typeface="Arial"/>
                <a:sym typeface="Arial"/>
              </a:rPr>
              <a:t> </a:t>
            </a:r>
            <a:r>
              <a:rPr lang="tr-TR" sz="4267" dirty="0" err="1">
                <a:solidFill>
                  <a:srgbClr val="7030A0"/>
                </a:solidFill>
                <a:latin typeface="Arial"/>
                <a:ea typeface="Arial"/>
                <a:cs typeface="Arial"/>
                <a:sym typeface="Arial"/>
              </a:rPr>
              <a:t>dirty</a:t>
            </a:r>
            <a:r>
              <a:rPr lang="tr-TR" sz="4267" dirty="0">
                <a:solidFill>
                  <a:srgbClr val="7030A0"/>
                </a:solidFill>
                <a:latin typeface="Arial"/>
                <a:ea typeface="Arial"/>
                <a:cs typeface="Arial"/>
                <a:sym typeface="Arial"/>
              </a:rPr>
              <a:t>!</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r>
              <a:rPr lang="tr-TR" sz="2667" dirty="0">
                <a:solidFill>
                  <a:srgbClr val="7030A0"/>
                </a:solidFill>
                <a:latin typeface="Arial"/>
                <a:ea typeface="Arial"/>
                <a:cs typeface="Arial"/>
                <a:sym typeface="Arial"/>
              </a:rPr>
              <a:t> </a:t>
            </a:r>
            <a:r>
              <a:rPr lang="tr-TR" sz="2667" dirty="0">
                <a:solidFill>
                  <a:srgbClr val="585E95"/>
                </a:solidFill>
                <a:latin typeface="Arial"/>
                <a:ea typeface="Arial"/>
                <a:cs typeface="Arial"/>
                <a:sym typeface="Arial"/>
              </a:rPr>
              <a:t>-   </a:t>
            </a:r>
            <a:r>
              <a:rPr lang="tr-TR" sz="2667" dirty="0" err="1">
                <a:solidFill>
                  <a:srgbClr val="585E95"/>
                </a:solidFill>
              </a:rPr>
              <a:t>C</a:t>
            </a:r>
            <a:r>
              <a:rPr lang="tr-TR" sz="2667" dirty="0" err="1">
                <a:solidFill>
                  <a:srgbClr val="585E95"/>
                </a:solidFill>
                <a:latin typeface="Arial"/>
                <a:ea typeface="Arial"/>
                <a:cs typeface="Arial"/>
                <a:sym typeface="Arial"/>
              </a:rPr>
              <a:t>reating</a:t>
            </a:r>
            <a:r>
              <a:rPr lang="tr-TR" sz="2667" dirty="0">
                <a:solidFill>
                  <a:srgbClr val="585E95"/>
                </a:solidFill>
                <a:latin typeface="Arial"/>
                <a:ea typeface="Arial"/>
                <a:cs typeface="Arial"/>
                <a:sym typeface="Arial"/>
              </a:rPr>
              <a:t> Basic </a:t>
            </a:r>
            <a:r>
              <a:rPr lang="tr-TR" sz="2667" dirty="0" err="1">
                <a:solidFill>
                  <a:srgbClr val="585E95"/>
                </a:solidFill>
                <a:latin typeface="Arial"/>
                <a:ea typeface="Arial"/>
                <a:cs typeface="Arial"/>
                <a:sym typeface="Arial"/>
              </a:rPr>
              <a:t>Flask</a:t>
            </a:r>
            <a:r>
              <a:rPr lang="tr-TR" sz="2667" dirty="0">
                <a:solidFill>
                  <a:srgbClr val="585E95"/>
                </a:solidFill>
                <a:latin typeface="Arial"/>
                <a:ea typeface="Arial"/>
                <a:cs typeface="Arial"/>
                <a:sym typeface="Arial"/>
              </a:rPr>
              <a:t> </a:t>
            </a:r>
            <a:r>
              <a:rPr lang="tr-TR" sz="2667" dirty="0" err="1">
                <a:solidFill>
                  <a:srgbClr val="585E95"/>
                </a:solidFill>
                <a:latin typeface="Arial"/>
                <a:ea typeface="Arial"/>
                <a:cs typeface="Arial"/>
                <a:sym typeface="Arial"/>
              </a:rPr>
              <a:t>application</a:t>
            </a:r>
            <a:endParaRPr lang="tr-TR" sz="2667" dirty="0">
              <a:solidFill>
                <a:srgbClr val="585E95"/>
              </a:solidFill>
              <a:latin typeface="Arial"/>
              <a:ea typeface="Arial"/>
              <a:cs typeface="Arial"/>
              <a:sym typeface="Arial"/>
            </a:endParaRPr>
          </a:p>
          <a:p>
            <a:pPr marL="0" marR="0" lvl="0" indent="0" algn="l" rtl="0">
              <a:spcBef>
                <a:spcPts val="0"/>
              </a:spcBef>
              <a:spcAft>
                <a:spcPts val="0"/>
              </a:spcAft>
              <a:buNone/>
            </a:pPr>
            <a:endParaRPr lang="tr-TR" sz="2667" dirty="0">
              <a:solidFill>
                <a:srgbClr val="585E95"/>
              </a:solidFill>
            </a:endParaRPr>
          </a:p>
          <a:p>
            <a:pPr marL="0" marR="0" lvl="0" indent="0" algn="l" rtl="0">
              <a:spcBef>
                <a:spcPts val="0"/>
              </a:spcBef>
              <a:spcAft>
                <a:spcPts val="0"/>
              </a:spcAft>
              <a:buNone/>
            </a:pPr>
            <a:r>
              <a:rPr lang="tr-TR" sz="2667" dirty="0">
                <a:solidFill>
                  <a:srgbClr val="585E95"/>
                </a:solidFill>
              </a:rPr>
              <a:t> -   </a:t>
            </a:r>
            <a:r>
              <a:rPr lang="tr-TR" sz="2667" dirty="0" err="1">
                <a:solidFill>
                  <a:srgbClr val="585E95"/>
                </a:solidFill>
              </a:rPr>
              <a:t>Creating</a:t>
            </a:r>
            <a:r>
              <a:rPr lang="tr-TR" sz="2667" dirty="0">
                <a:solidFill>
                  <a:srgbClr val="585E95"/>
                </a:solidFill>
              </a:rPr>
              <a:t> </a:t>
            </a:r>
            <a:r>
              <a:rPr lang="tr-TR" sz="2667" dirty="0" err="1">
                <a:solidFill>
                  <a:srgbClr val="585E95"/>
                </a:solidFill>
              </a:rPr>
              <a:t>Flask</a:t>
            </a:r>
            <a:r>
              <a:rPr lang="tr-TR" sz="2667" dirty="0">
                <a:solidFill>
                  <a:srgbClr val="585E95"/>
                </a:solidFill>
              </a:rPr>
              <a:t> </a:t>
            </a:r>
            <a:r>
              <a:rPr lang="tr-TR" sz="2667" dirty="0" err="1">
                <a:solidFill>
                  <a:srgbClr val="585E95"/>
                </a:solidFill>
              </a:rPr>
              <a:t>application</a:t>
            </a:r>
            <a:r>
              <a:rPr lang="tr-TR" sz="2667" dirty="0">
                <a:solidFill>
                  <a:srgbClr val="585E95"/>
                </a:solidFill>
              </a:rPr>
              <a:t> </a:t>
            </a:r>
            <a:r>
              <a:rPr lang="tr-TR" sz="2667" dirty="0" err="1">
                <a:solidFill>
                  <a:srgbClr val="585E95"/>
                </a:solidFill>
              </a:rPr>
              <a:t>with</a:t>
            </a:r>
            <a:r>
              <a:rPr lang="tr-TR" sz="2667" dirty="0">
                <a:solidFill>
                  <a:srgbClr val="585E95"/>
                </a:solidFill>
              </a:rPr>
              <a:t> </a:t>
            </a:r>
            <a:r>
              <a:rPr lang="tr-TR" sz="2667" dirty="0" err="1">
                <a:solidFill>
                  <a:srgbClr val="585E95"/>
                </a:solidFill>
              </a:rPr>
              <a:t>Jinja</a:t>
            </a:r>
            <a:r>
              <a:rPr lang="tr-TR" sz="2667" dirty="0">
                <a:solidFill>
                  <a:srgbClr val="585E95"/>
                </a:solidFill>
              </a:rPr>
              <a:t> Template</a:t>
            </a:r>
            <a:endParaRPr sz="2667" dirty="0">
              <a:solidFill>
                <a:srgbClr val="585E95"/>
              </a:solidFill>
              <a:latin typeface="Arial"/>
              <a:ea typeface="Arial"/>
              <a:cs typeface="Arial"/>
              <a:sym typeface="Arial"/>
            </a:endParaRPr>
          </a:p>
          <a:p>
            <a:pPr marL="0" marR="0" lvl="0" indent="0" algn="l" rtl="0">
              <a:spcBef>
                <a:spcPts val="0"/>
              </a:spcBef>
              <a:spcAft>
                <a:spcPts val="0"/>
              </a:spcAft>
              <a:buNone/>
            </a:pPr>
            <a:endParaRPr sz="2667" dirty="0">
              <a:solidFill>
                <a:srgbClr val="585E95"/>
              </a:solidFill>
              <a:latin typeface="Arial"/>
              <a:ea typeface="Arial"/>
              <a:cs typeface="Arial"/>
              <a:sym typeface="Arial"/>
            </a:endParaRPr>
          </a:p>
        </p:txBody>
      </p:sp>
      <p:sp>
        <p:nvSpPr>
          <p:cNvPr id="424" name="Google Shape;424;p15"/>
          <p:cNvSpPr txBox="1">
            <a:spLocks noGrp="1"/>
          </p:cNvSpPr>
          <p:nvPr>
            <p:ph type="title"/>
          </p:nvPr>
        </p:nvSpPr>
        <p:spPr>
          <a:xfrm>
            <a:off x="575723" y="231725"/>
            <a:ext cx="9504900" cy="53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400">
                <a:solidFill>
                  <a:srgbClr val="741B47"/>
                </a:solidFill>
              </a:rPr>
              <a:t>Elastic Load Balancing (ELB)</a:t>
            </a:r>
            <a:endParaRPr sz="4400">
              <a:solidFill>
                <a:srgbClr val="741B47"/>
              </a:solidFill>
              <a:latin typeface="Arial"/>
              <a:ea typeface="Arial"/>
              <a:cs typeface="Arial"/>
              <a:sym typeface="Arial"/>
            </a:endParaRPr>
          </a:p>
        </p:txBody>
      </p:sp>
    </p:spTree>
    <p:extLst>
      <p:ext uri="{BB962C8B-B14F-4D97-AF65-F5344CB8AC3E}">
        <p14:creationId xmlns:p14="http://schemas.microsoft.com/office/powerpoint/2010/main" val="1020079937"/>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1880</Words>
  <Application>Microsoft Macintosh PowerPoint</Application>
  <PresentationFormat>Widescreen</PresentationFormat>
  <Paragraphs>97</Paragraphs>
  <Slides>11</Slides>
  <Notes>11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Raleway</vt:lpstr>
      <vt:lpstr>Calibri</vt:lpstr>
      <vt:lpstr>Barlow Light</vt:lpstr>
      <vt:lpstr>Arial</vt:lpstr>
      <vt:lpstr>Barlow</vt:lpstr>
      <vt:lpstr>Raleway Thin</vt:lpstr>
      <vt:lpstr>Gaoler template</vt:lpstr>
      <vt:lpstr>Office Theme</vt:lpstr>
      <vt:lpstr>Portfolio Building  Flask Basics</vt:lpstr>
      <vt:lpstr>PowerPoint Presentation</vt:lpstr>
      <vt:lpstr>What is Framework</vt:lpstr>
      <vt:lpstr>Features of Frameworks</vt:lpstr>
      <vt:lpstr>Advantages of Frameworks</vt:lpstr>
      <vt:lpstr>What and Why is Flask</vt:lpstr>
      <vt:lpstr>What and Why is Flask</vt:lpstr>
      <vt:lpstr>What and Why is Flask</vt:lpstr>
      <vt:lpstr>Elastic Load Balancing (ELB)</vt:lpstr>
      <vt:lpstr>THANKS!</vt:lpstr>
      <vt:lpstr>Virtual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Building  Flask Basics</dc:title>
  <cp:lastModifiedBy>serkangumus06@yahoo.com</cp:lastModifiedBy>
  <cp:revision>24</cp:revision>
  <dcterms:modified xsi:type="dcterms:W3CDTF">2021-09-30T02:48:07Z</dcterms:modified>
</cp:coreProperties>
</file>