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10"/>
  </p:notesMasterIdLst>
  <p:sldIdLst>
    <p:sldId id="256" r:id="rId3"/>
    <p:sldId id="257" r:id="rId4"/>
    <p:sldId id="258" r:id="rId5"/>
    <p:sldId id="260" r:id="rId6"/>
    <p:sldId id="259" r:id="rId7"/>
    <p:sldId id="261" r:id="rId8"/>
    <p:sldId id="265" r:id="rId9"/>
  </p:sldIdLst>
  <p:sldSz cx="12192000" cy="6858000"/>
  <p:notesSz cx="6858000" cy="9144000"/>
  <p:embeddedFontLst>
    <p:embeddedFont>
      <p:font typeface="Barlow" pitchFamily="2" charset="77"/>
      <p:regular r:id="rId11"/>
      <p:bold r:id="rId12"/>
      <p:italic r:id="rId13"/>
      <p:boldItalic r:id="rId14"/>
    </p:embeddedFont>
    <p:embeddedFont>
      <p:font typeface="Barlow Light" pitchFamily="2" charset="77"/>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Raleway Thin"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43"/>
    <p:restoredTop sz="52805"/>
  </p:normalViewPr>
  <p:slideViewPr>
    <p:cSldViewPr snapToGrid="0" snapToObjects="1">
      <p:cViewPr varScale="1">
        <p:scale>
          <a:sx n="43" d="100"/>
          <a:sy n="43" d="100"/>
        </p:scale>
        <p:origin x="3080" y="192"/>
      </p:cViewPr>
      <p:guideLst/>
    </p:cSldViewPr>
  </p:slideViewPr>
  <p:notesTextViewPr>
    <p:cViewPr>
      <p:scale>
        <a:sx n="1" d="1"/>
        <a:sy n="1" d="1"/>
      </p:scale>
      <p:origin x="0" y="-6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Calibri"/>
              <a:buNone/>
            </a:pPr>
            <a:r>
              <a:rPr lang="tr-TR" dirty="0" err="1"/>
              <a:t>Hi</a:t>
            </a:r>
            <a:r>
              <a:rPr lang="tr-TR" dirty="0"/>
              <a:t> </a:t>
            </a:r>
            <a:r>
              <a:rPr lang="tr-TR" dirty="0" err="1"/>
              <a:t>Guys</a:t>
            </a:r>
            <a:r>
              <a:rPr lang="tr-TR" dirty="0"/>
              <a:t>. </a:t>
            </a:r>
            <a:r>
              <a:rPr lang="tr-TR" dirty="0" err="1"/>
              <a:t>Before</a:t>
            </a:r>
            <a:r>
              <a:rPr lang="tr-TR" dirty="0"/>
              <a:t> </a:t>
            </a:r>
            <a:r>
              <a:rPr lang="tr-TR" dirty="0" err="1"/>
              <a:t>We</a:t>
            </a:r>
            <a:r>
              <a:rPr lang="tr-TR" dirty="0"/>
              <a:t> </a:t>
            </a:r>
            <a:r>
              <a:rPr lang="tr-TR" dirty="0" err="1"/>
              <a:t>write</a:t>
            </a:r>
            <a:r>
              <a:rPr lang="tr-TR" dirty="0"/>
              <a:t> a </a:t>
            </a:r>
            <a:r>
              <a:rPr lang="tr-TR" dirty="0" err="1"/>
              <a:t>small</a:t>
            </a:r>
            <a:r>
              <a:rPr lang="tr-TR" dirty="0"/>
              <a:t> </a:t>
            </a:r>
            <a:r>
              <a:rPr lang="tr-TR" dirty="0" err="1"/>
              <a:t>code</a:t>
            </a:r>
            <a:r>
              <a:rPr lang="tr-TR" dirty="0"/>
              <a:t> to </a:t>
            </a:r>
            <a:r>
              <a:rPr lang="tr-TR" dirty="0" err="1"/>
              <a:t>understand</a:t>
            </a:r>
            <a:r>
              <a:rPr lang="tr-TR" dirty="0"/>
              <a:t> </a:t>
            </a:r>
            <a:r>
              <a:rPr lang="tr-TR" dirty="0" err="1"/>
              <a:t>where</a:t>
            </a:r>
            <a:r>
              <a:rPr lang="tr-TR" dirty="0"/>
              <a:t> do </a:t>
            </a:r>
            <a:r>
              <a:rPr lang="tr-TR" dirty="0" err="1"/>
              <a:t>we</a:t>
            </a:r>
            <a:r>
              <a:rPr lang="tr-TR" dirty="0"/>
              <a:t> </a:t>
            </a:r>
            <a:r>
              <a:rPr lang="tr-TR" dirty="0" err="1"/>
              <a:t>need</a:t>
            </a:r>
            <a:r>
              <a:rPr lang="tr-TR" dirty="0"/>
              <a:t> GET </a:t>
            </a:r>
            <a:r>
              <a:rPr lang="tr-TR" dirty="0" err="1"/>
              <a:t>and</a:t>
            </a:r>
            <a:r>
              <a:rPr lang="tr-TR" dirty="0"/>
              <a:t> POST </a:t>
            </a:r>
            <a:r>
              <a:rPr lang="tr-TR" dirty="0" err="1"/>
              <a:t>methods</a:t>
            </a:r>
            <a:r>
              <a:rPr lang="tr-TR" dirty="0"/>
              <a:t>, </a:t>
            </a:r>
            <a:r>
              <a:rPr lang="tr-TR" dirty="0" err="1"/>
              <a:t>We</a:t>
            </a:r>
            <a:r>
              <a:rPr lang="tr-TR" dirty="0"/>
              <a:t> </a:t>
            </a:r>
            <a:r>
              <a:rPr lang="tr-TR" dirty="0" err="1"/>
              <a:t>have</a:t>
            </a:r>
            <a:r>
              <a:rPr lang="tr-TR" dirty="0"/>
              <a:t> a </a:t>
            </a:r>
            <a:r>
              <a:rPr lang="tr-TR" dirty="0" err="1"/>
              <a:t>small</a:t>
            </a:r>
            <a:r>
              <a:rPr lang="tr-TR" dirty="0"/>
              <a:t> </a:t>
            </a:r>
            <a:r>
              <a:rPr lang="tr-TR" dirty="0" err="1"/>
              <a:t>presentation</a:t>
            </a:r>
            <a:r>
              <a:rPr lang="tr-TR" dirty="0"/>
              <a:t> </a:t>
            </a:r>
            <a:r>
              <a:rPr lang="tr-TR" dirty="0" err="1"/>
              <a:t>about</a:t>
            </a:r>
            <a:r>
              <a:rPr lang="tr-TR" dirty="0"/>
              <a:t> main idea </a:t>
            </a:r>
            <a:r>
              <a:rPr lang="tr-TR" dirty="0" err="1"/>
              <a:t>behind</a:t>
            </a:r>
            <a:r>
              <a:rPr lang="tr-TR" dirty="0"/>
              <a:t> </a:t>
            </a:r>
            <a:r>
              <a:rPr lang="tr-TR" dirty="0" err="1"/>
              <a:t>these</a:t>
            </a:r>
            <a:r>
              <a:rPr lang="tr-TR" dirty="0"/>
              <a:t> HTTP </a:t>
            </a:r>
            <a:r>
              <a:rPr lang="tr-TR" dirty="0" err="1"/>
              <a:t>methods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sz="1800" dirty="0">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400"/>
              <a:buFont typeface="Arial"/>
              <a:buNone/>
            </a:pPr>
            <a:r>
              <a:rPr lang="en-US" sz="1900" baseline="0" dirty="0">
                <a:latin typeface="Arial"/>
                <a:ea typeface="Arial"/>
                <a:cs typeface="Arial"/>
                <a:sym typeface="Arial"/>
              </a:rPr>
              <a:t>HTTP stands for Hyper Text Transfer Protocol and it is a protocol (rules) that describes how servers and users communicate with each other. When we search for something on google, we send a request to the servers and the server sends a response to us. </a:t>
            </a:r>
            <a:endParaRPr sz="1900" baseline="0" dirty="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baa3283e4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baa3283e4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fontAlgn="base"/>
            <a:r>
              <a:rPr lang="en-US" sz="1200" b="0" i="0" u="none" strike="noStrike" cap="none" dirty="0">
                <a:solidFill>
                  <a:schemeClr val="dk1"/>
                </a:solidFill>
                <a:effectLst/>
                <a:highlight>
                  <a:srgbClr val="FFFFFF"/>
                </a:highlight>
                <a:latin typeface="Calibri"/>
                <a:ea typeface="Calibri"/>
                <a:cs typeface="Calibri"/>
                <a:sym typeface="Calibri"/>
              </a:rPr>
              <a:t>Lets go over the process together step by step</a:t>
            </a:r>
          </a:p>
          <a:p>
            <a:pPr fontAlgn="base"/>
            <a:r>
              <a:rPr lang="en-US" sz="1200" b="0" i="0" u="none" strike="noStrike" cap="none" dirty="0">
                <a:solidFill>
                  <a:schemeClr val="dk1"/>
                </a:solidFill>
                <a:effectLst/>
                <a:highlight>
                  <a:srgbClr val="FFFFFF"/>
                </a:highlight>
                <a:latin typeface="Calibri"/>
                <a:ea typeface="Calibri"/>
                <a:cs typeface="Calibri"/>
                <a:sym typeface="Calibri"/>
              </a:rPr>
              <a:t>1. The Client sends the </a:t>
            </a:r>
            <a:r>
              <a:rPr lang="en-US" sz="1200" b="1" i="0" u="none" strike="noStrike" cap="none" dirty="0">
                <a:solidFill>
                  <a:schemeClr val="dk1"/>
                </a:solidFill>
                <a:effectLst/>
                <a:highlight>
                  <a:srgbClr val="FFFFFF"/>
                </a:highlight>
                <a:latin typeface="Calibri"/>
                <a:ea typeface="Calibri"/>
                <a:cs typeface="Calibri"/>
                <a:sym typeface="Calibri"/>
              </a:rPr>
              <a:t>Request</a:t>
            </a:r>
            <a:endParaRPr lang="en-US" sz="1200" b="0" i="0" u="none" strike="noStrike" cap="none" dirty="0">
              <a:solidFill>
                <a:schemeClr val="dk1"/>
              </a:solidFill>
              <a:effectLst/>
              <a:highlight>
                <a:srgbClr val="FFFFFF"/>
              </a:highlight>
              <a:latin typeface="Calibri"/>
              <a:ea typeface="Calibri"/>
              <a:cs typeface="Calibri"/>
              <a:sym typeface="Calibri"/>
            </a:endParaRPr>
          </a:p>
          <a:p>
            <a:pPr fontAlgn="base"/>
            <a:r>
              <a:rPr lang="en-US" sz="1200" b="0" i="0" u="none" strike="noStrike" cap="none" dirty="0">
                <a:solidFill>
                  <a:schemeClr val="dk1"/>
                </a:solidFill>
                <a:effectLst/>
                <a:highlight>
                  <a:srgbClr val="FFFFFF"/>
                </a:highlight>
                <a:latin typeface="Calibri"/>
                <a:ea typeface="Calibri"/>
                <a:cs typeface="Calibri"/>
                <a:sym typeface="Calibri"/>
              </a:rPr>
              <a:t>The Request may be for  an HTML file located on the server or Request to update the database or It could be asking for a file to download  or to Send an e-mail</a:t>
            </a:r>
          </a:p>
          <a:p>
            <a:pPr fontAlgn="base"/>
            <a:r>
              <a:rPr lang="en-US" sz="1200" b="0" i="0" u="none" strike="noStrike" cap="none" dirty="0">
                <a:solidFill>
                  <a:schemeClr val="dk1"/>
                </a:solidFill>
                <a:effectLst/>
                <a:highlight>
                  <a:srgbClr val="FFFFFF"/>
                </a:highlight>
                <a:latin typeface="Calibri"/>
                <a:ea typeface="Calibri"/>
                <a:cs typeface="Calibri"/>
                <a:sym typeface="Calibri"/>
              </a:rPr>
              <a:t>2. The Server Process the request and prepares a </a:t>
            </a:r>
            <a:r>
              <a:rPr lang="en-US" sz="1200" b="1" i="0" u="none" strike="noStrike" cap="none" dirty="0">
                <a:solidFill>
                  <a:schemeClr val="dk1"/>
                </a:solidFill>
                <a:effectLst/>
                <a:highlight>
                  <a:srgbClr val="FFFFFF"/>
                </a:highlight>
                <a:latin typeface="Calibri"/>
                <a:ea typeface="Calibri"/>
                <a:cs typeface="Calibri"/>
                <a:sym typeface="Calibri"/>
              </a:rPr>
              <a:t>Response.</a:t>
            </a:r>
            <a:endParaRPr lang="en-US" sz="1200" b="0" i="0" u="none" strike="noStrike" cap="none" dirty="0">
              <a:solidFill>
                <a:schemeClr val="dk1"/>
              </a:solidFill>
              <a:effectLst/>
              <a:highlight>
                <a:srgbClr val="FFFFFF"/>
              </a:highlight>
              <a:latin typeface="Calibri"/>
              <a:ea typeface="Calibri"/>
              <a:cs typeface="Calibri"/>
              <a:sym typeface="Calibri"/>
            </a:endParaRPr>
          </a:p>
          <a:p>
            <a:pPr fontAlgn="base"/>
            <a:r>
              <a:rPr lang="en-US" sz="1200" b="0" i="0" u="none" strike="noStrike" cap="none" dirty="0">
                <a:solidFill>
                  <a:schemeClr val="dk1"/>
                </a:solidFill>
                <a:effectLst/>
                <a:highlight>
                  <a:srgbClr val="FFFFFF"/>
                </a:highlight>
                <a:latin typeface="Calibri"/>
                <a:ea typeface="Calibri"/>
                <a:cs typeface="Calibri"/>
                <a:sym typeface="Calibri"/>
              </a:rPr>
              <a:t>The Server looks at the Request and performs the requested action.  It might get the HTML file or update the Database.</a:t>
            </a:r>
          </a:p>
          <a:p>
            <a:pPr fontAlgn="base"/>
            <a:r>
              <a:rPr lang="en-US" sz="1200" b="0" i="0" u="none" strike="noStrike" cap="none" dirty="0">
                <a:solidFill>
                  <a:schemeClr val="dk1"/>
                </a:solidFill>
                <a:effectLst/>
                <a:highlight>
                  <a:srgbClr val="FFFFFF"/>
                </a:highlight>
                <a:latin typeface="Calibri"/>
                <a:ea typeface="Calibri"/>
                <a:cs typeface="Calibri"/>
                <a:sym typeface="Calibri"/>
              </a:rPr>
              <a:t>3. The Server sends the </a:t>
            </a:r>
            <a:r>
              <a:rPr lang="en-US" sz="1200" b="1" i="0" u="none" strike="noStrike" cap="none" dirty="0">
                <a:solidFill>
                  <a:schemeClr val="dk1"/>
                </a:solidFill>
                <a:effectLst/>
                <a:highlight>
                  <a:srgbClr val="FFFFFF"/>
                </a:highlight>
                <a:latin typeface="Calibri"/>
                <a:ea typeface="Calibri"/>
                <a:cs typeface="Calibri"/>
                <a:sym typeface="Calibri"/>
              </a:rPr>
              <a:t>Response based on request</a:t>
            </a:r>
            <a:endParaRPr lang="en-US" sz="1200" b="0" i="0" u="none" strike="noStrike" cap="none" dirty="0">
              <a:solidFill>
                <a:schemeClr val="dk1"/>
              </a:solidFill>
              <a:effectLst/>
              <a:highlight>
                <a:srgbClr val="FFFFFF"/>
              </a:highlight>
              <a:latin typeface="Calibri"/>
              <a:ea typeface="Calibri"/>
              <a:cs typeface="Calibri"/>
              <a:sym typeface="Calibri"/>
            </a:endParaRPr>
          </a:p>
          <a:p>
            <a:pPr fontAlgn="base"/>
            <a:r>
              <a:rPr lang="en-US" sz="1200" b="0" i="0" u="none" strike="noStrike" cap="none" dirty="0">
                <a:solidFill>
                  <a:schemeClr val="dk1"/>
                </a:solidFill>
                <a:effectLst/>
                <a:highlight>
                  <a:srgbClr val="FFFFFF"/>
                </a:highlight>
                <a:latin typeface="Calibri"/>
                <a:ea typeface="Calibri"/>
                <a:cs typeface="Calibri"/>
                <a:sym typeface="Calibri"/>
              </a:rPr>
              <a:t>4. The Client Receives the </a:t>
            </a:r>
            <a:r>
              <a:rPr lang="en-US" sz="1200" b="1" i="0" u="none" strike="noStrike" cap="none" dirty="0">
                <a:solidFill>
                  <a:schemeClr val="dk1"/>
                </a:solidFill>
                <a:effectLst/>
                <a:highlight>
                  <a:srgbClr val="FFFFFF"/>
                </a:highlight>
                <a:latin typeface="Calibri"/>
                <a:ea typeface="Calibri"/>
                <a:cs typeface="Calibri"/>
                <a:sym typeface="Calibri"/>
              </a:rPr>
              <a:t>Response</a:t>
            </a:r>
            <a:endParaRPr lang="en-US" sz="1200" b="0" i="0" u="none" strike="noStrike" cap="none" dirty="0">
              <a:solidFill>
                <a:schemeClr val="dk1"/>
              </a:solidFill>
              <a:effectLst/>
              <a:highlight>
                <a:srgbClr val="FFFFFF"/>
              </a:highlight>
              <a:latin typeface="Calibri"/>
              <a:ea typeface="Calibri"/>
              <a:cs typeface="Calibri"/>
              <a:sym typeface="Calibri"/>
            </a:endParaRPr>
          </a:p>
          <a:p>
            <a:pPr fontAlgn="base"/>
            <a:r>
              <a:rPr lang="en-US" sz="1200" b="0" i="0" u="none" strike="noStrike" cap="none" dirty="0">
                <a:solidFill>
                  <a:schemeClr val="dk1"/>
                </a:solidFill>
                <a:effectLst/>
                <a:latin typeface="Calibri"/>
                <a:ea typeface="Calibri"/>
                <a:cs typeface="Calibri"/>
                <a:sym typeface="Calibri"/>
              </a:rPr>
              <a:t>If client clicks another hyperlink it initiates another Request Response with this sequence</a:t>
            </a:r>
            <a:endParaRPr sz="1050" dirty="0">
              <a:solidFill>
                <a:srgbClr val="3D3D3D"/>
              </a:solidFill>
              <a:highlight>
                <a:srgbClr val="FFFFFF"/>
              </a:highligh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baa3283e4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baa3283e4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5275" algn="l" rtl="0">
              <a:lnSpc>
                <a:spcPct val="100000"/>
              </a:lnSpc>
              <a:spcBef>
                <a:spcPts val="0"/>
              </a:spcBef>
              <a:spcAft>
                <a:spcPts val="0"/>
              </a:spcAft>
              <a:buClr>
                <a:srgbClr val="3D3D3D"/>
              </a:buClr>
              <a:buSzPts val="1050"/>
              <a:buFont typeface="Arial"/>
              <a:buAutoNum type="arabicPeriod"/>
            </a:pPr>
            <a:r>
              <a:rPr lang="en-US" sz="1200" b="0" i="0" u="none" strike="noStrike" cap="none" dirty="0">
                <a:solidFill>
                  <a:schemeClr val="dk1"/>
                </a:solidFill>
                <a:effectLst/>
                <a:highlight>
                  <a:srgbClr val="FFFFFF"/>
                </a:highlight>
                <a:latin typeface="Calibri"/>
                <a:ea typeface="Calibri"/>
                <a:cs typeface="Calibri"/>
                <a:sym typeface="Calibri"/>
              </a:rPr>
              <a:t>The </a:t>
            </a:r>
            <a:r>
              <a:rPr lang="en-US" sz="1200" b="1" i="0" u="none" strike="noStrike" cap="none" dirty="0">
                <a:solidFill>
                  <a:schemeClr val="dk1"/>
                </a:solidFill>
                <a:effectLst/>
                <a:highlight>
                  <a:srgbClr val="FFFFFF"/>
                </a:highlight>
                <a:latin typeface="Calibri"/>
                <a:ea typeface="Calibri"/>
                <a:cs typeface="Calibri"/>
                <a:sym typeface="Calibri"/>
              </a:rPr>
              <a:t>HTTP</a:t>
            </a:r>
            <a:r>
              <a:rPr lang="en-US" sz="1200" b="0" i="0" u="none" strike="noStrike" cap="none" dirty="0">
                <a:solidFill>
                  <a:schemeClr val="dk1"/>
                </a:solidFill>
                <a:effectLst/>
                <a:highlight>
                  <a:srgbClr val="FFFFFF"/>
                </a:highlight>
                <a:latin typeface="Calibri"/>
                <a:ea typeface="Calibri"/>
                <a:cs typeface="Calibri"/>
                <a:sym typeface="Calibri"/>
              </a:rPr>
              <a:t>  protocol defines the type of requests that can be sent from the client to Server. These are called </a:t>
            </a:r>
            <a:r>
              <a:rPr lang="en-US" sz="1200" b="0" i="1" u="none" strike="noStrike" cap="none" dirty="0">
                <a:solidFill>
                  <a:schemeClr val="dk1"/>
                </a:solidFill>
                <a:effectLst/>
                <a:highlight>
                  <a:srgbClr val="FFFFFF"/>
                </a:highlight>
                <a:latin typeface="Calibri"/>
                <a:ea typeface="Calibri"/>
                <a:cs typeface="Calibri"/>
                <a:sym typeface="Calibri"/>
              </a:rPr>
              <a:t>request methods</a:t>
            </a:r>
            <a:r>
              <a:rPr lang="en-US" sz="1200" b="0" i="0" u="none" strike="noStrike" cap="none" dirty="0">
                <a:solidFill>
                  <a:schemeClr val="dk1"/>
                </a:solidFill>
                <a:effectLst/>
                <a:highlight>
                  <a:srgbClr val="FFFFFF"/>
                </a:highlight>
                <a:latin typeface="Calibri"/>
                <a:ea typeface="Calibri"/>
                <a:cs typeface="Calibri"/>
                <a:sym typeface="Calibri"/>
              </a:rPr>
              <a:t> or </a:t>
            </a:r>
            <a:r>
              <a:rPr lang="en-US" sz="1200" b="0" i="1" u="none" strike="noStrike" cap="none" dirty="0">
                <a:solidFill>
                  <a:schemeClr val="dk1"/>
                </a:solidFill>
                <a:effectLst/>
                <a:highlight>
                  <a:srgbClr val="FFFFFF"/>
                </a:highlight>
                <a:latin typeface="Calibri"/>
                <a:ea typeface="Calibri"/>
                <a:cs typeface="Calibri"/>
                <a:sym typeface="Calibri"/>
              </a:rPr>
              <a:t>Verbs</a:t>
            </a:r>
            <a:r>
              <a:rPr lang="en-US" sz="1200" b="0" i="0" u="none" strike="noStrike" cap="none" dirty="0">
                <a:solidFill>
                  <a:schemeClr val="dk1"/>
                </a:solidFill>
                <a:effectLst/>
                <a:highlight>
                  <a:srgbClr val="FFFFFF"/>
                </a:highlight>
                <a:latin typeface="Calibri"/>
                <a:ea typeface="Calibri"/>
                <a:cs typeface="Calibri"/>
                <a:sym typeface="Calibri"/>
              </a:rPr>
              <a:t>.  Some of the Request methods are </a:t>
            </a:r>
            <a:r>
              <a:rPr lang="en-US" sz="1200" b="1" i="0" u="none" strike="noStrike" cap="none" dirty="0">
                <a:solidFill>
                  <a:schemeClr val="dk1"/>
                </a:solidFill>
                <a:effectLst/>
                <a:highlight>
                  <a:srgbClr val="FFFFFF"/>
                </a:highlight>
                <a:latin typeface="Calibri"/>
                <a:ea typeface="Calibri"/>
                <a:cs typeface="Calibri"/>
                <a:sym typeface="Calibri"/>
              </a:rPr>
              <a:t>GET, POST, DELETE, HEAD, PUT</a:t>
            </a:r>
            <a:endParaRPr lang="en-US" sz="1200" b="0" i="0" u="none" strike="noStrike" cap="none" dirty="0">
              <a:solidFill>
                <a:schemeClr val="dk1"/>
              </a:solidFill>
              <a:effectLst/>
              <a:highlight>
                <a:srgbClr val="FFFFFF"/>
              </a:highlight>
              <a:latin typeface="Calibri"/>
              <a:ea typeface="Calibri"/>
              <a:cs typeface="Calibri"/>
              <a:sym typeface="Calibri"/>
            </a:endParaRPr>
          </a:p>
          <a:p>
            <a:pPr marL="457200" marR="0" lvl="0" indent="-295275" algn="l" rtl="0">
              <a:lnSpc>
                <a:spcPct val="100000"/>
              </a:lnSpc>
              <a:spcBef>
                <a:spcPts val="0"/>
              </a:spcBef>
              <a:spcAft>
                <a:spcPts val="0"/>
              </a:spcAft>
              <a:buClr>
                <a:srgbClr val="3D3D3D"/>
              </a:buClr>
              <a:buSzPts val="1050"/>
              <a:buFont typeface="Arial"/>
              <a:buAutoNum type="arabicPeriod"/>
            </a:pPr>
            <a:endParaRPr lang="en-US" sz="1050" baseline="0" dirty="0">
              <a:solidFill>
                <a:srgbClr val="3D3D3D"/>
              </a:solidFill>
              <a:highlight>
                <a:srgbClr val="FFFFFF"/>
              </a:highlight>
              <a:latin typeface="Arial"/>
              <a:ea typeface="Arial"/>
              <a:cs typeface="Arial"/>
              <a:sym typeface="Arial"/>
            </a:endParaRPr>
          </a:p>
          <a:p>
            <a:r>
              <a:rPr lang="en-US" sz="1200" b="1" i="0" u="none" strike="noStrike" cap="none" dirty="0">
                <a:solidFill>
                  <a:schemeClr val="dk1"/>
                </a:solidFill>
                <a:effectLst/>
                <a:latin typeface="Calibri"/>
                <a:ea typeface="Calibri"/>
                <a:cs typeface="Calibri"/>
                <a:sym typeface="Calibri"/>
              </a:rPr>
              <a:t>GET is utilized to request data from a specified resource. This is one of the most common HTTP methods.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Important Notice</a:t>
            </a:r>
          </a:p>
          <a:p>
            <a:r>
              <a:rPr lang="en-US" sz="1200" b="0" i="0" u="none" strike="noStrike" cap="none" dirty="0">
                <a:solidFill>
                  <a:schemeClr val="dk1"/>
                </a:solidFill>
                <a:effectLst/>
                <a:latin typeface="Calibri"/>
                <a:ea typeface="Calibri"/>
                <a:cs typeface="Calibri"/>
                <a:sym typeface="Calibri"/>
              </a:rPr>
              <a:t>GET requests can be cached</a:t>
            </a:r>
          </a:p>
          <a:p>
            <a:r>
              <a:rPr lang="en-US" sz="1200" b="0" i="0" u="none" strike="noStrike" cap="none" dirty="0">
                <a:solidFill>
                  <a:schemeClr val="dk1"/>
                </a:solidFill>
                <a:effectLst/>
                <a:latin typeface="Calibri"/>
                <a:ea typeface="Calibri"/>
                <a:cs typeface="Calibri"/>
                <a:sym typeface="Calibri"/>
              </a:rPr>
              <a:t>GET requests remain in the browser history</a:t>
            </a:r>
          </a:p>
          <a:p>
            <a:r>
              <a:rPr lang="en-US" sz="1200" b="0" i="0" u="none" strike="noStrike" cap="none" dirty="0">
                <a:solidFill>
                  <a:schemeClr val="dk1"/>
                </a:solidFill>
                <a:effectLst/>
                <a:latin typeface="Calibri"/>
                <a:ea typeface="Calibri"/>
                <a:cs typeface="Calibri"/>
                <a:sym typeface="Calibri"/>
              </a:rPr>
              <a:t>GET requests can be bookmarked</a:t>
            </a:r>
          </a:p>
          <a:p>
            <a:r>
              <a:rPr lang="en-US" sz="1200" b="0" i="0" u="none" strike="noStrike" cap="none" dirty="0">
                <a:solidFill>
                  <a:schemeClr val="dk1"/>
                </a:solidFill>
                <a:effectLst/>
                <a:latin typeface="Calibri"/>
                <a:ea typeface="Calibri"/>
                <a:cs typeface="Calibri"/>
                <a:sym typeface="Calibri"/>
              </a:rPr>
              <a:t>GET requests should never be used when dealing with sensitive data</a:t>
            </a:r>
          </a:p>
          <a:p>
            <a:r>
              <a:rPr lang="en-US" sz="1200" b="0" i="0" u="none" strike="noStrike" cap="none" dirty="0">
                <a:solidFill>
                  <a:schemeClr val="dk1"/>
                </a:solidFill>
                <a:effectLst/>
                <a:latin typeface="Calibri"/>
                <a:ea typeface="Calibri"/>
                <a:cs typeface="Calibri"/>
                <a:sym typeface="Calibri"/>
              </a:rPr>
              <a:t>GET requests have length restrictions</a:t>
            </a:r>
          </a:p>
          <a:p>
            <a:r>
              <a:rPr lang="en-US" sz="1200" b="0" i="0" u="none" strike="noStrike" cap="none" dirty="0">
                <a:solidFill>
                  <a:schemeClr val="dk1"/>
                </a:solidFill>
                <a:effectLst/>
                <a:latin typeface="Calibri"/>
                <a:ea typeface="Calibri"/>
                <a:cs typeface="Calibri"/>
                <a:sym typeface="Calibri"/>
              </a:rPr>
              <a:t>GET requests are only used to request data (not modify)</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2. The POST Method</a:t>
            </a:r>
          </a:p>
          <a:p>
            <a:r>
              <a:rPr lang="en-US" sz="1200" b="1" i="0" u="none" strike="noStrike" cap="none" dirty="0">
                <a:solidFill>
                  <a:schemeClr val="dk1"/>
                </a:solidFill>
                <a:effectLst/>
                <a:latin typeface="Calibri"/>
                <a:ea typeface="Calibri"/>
                <a:cs typeface="Calibri"/>
                <a:sym typeface="Calibri"/>
              </a:rPr>
              <a:t>POST is used to send data to a server to create/update a resource.</a:t>
            </a:r>
            <a:r>
              <a:rPr lang="en-US" sz="1200" b="0" i="0" u="none" strike="noStrike" cap="none" dirty="0">
                <a:solidFill>
                  <a:schemeClr val="dk1"/>
                </a:solidFill>
                <a:effectLst/>
                <a:latin typeface="Calibri"/>
                <a:ea typeface="Calibri"/>
                <a:cs typeface="Calibri"/>
                <a:sym typeface="Calibri"/>
              </a:rPr>
              <a:t> This</a:t>
            </a:r>
            <a:r>
              <a:rPr lang="en-US" sz="1200" b="1" i="0" u="none" strike="noStrike" cap="none" dirty="0">
                <a:solidFill>
                  <a:schemeClr val="dk1"/>
                </a:solidFill>
                <a:effectLst/>
                <a:latin typeface="Calibri"/>
                <a:ea typeface="Calibri"/>
                <a:cs typeface="Calibri"/>
                <a:sym typeface="Calibri"/>
              </a:rPr>
              <a:t> is another one of the most common HTTP methods. When you sent an input from any </a:t>
            </a:r>
            <a:r>
              <a:rPr lang="en-US" sz="1200" b="1" i="0" u="none" strike="noStrike" cap="none" dirty="0" err="1">
                <a:solidFill>
                  <a:schemeClr val="dk1"/>
                </a:solidFill>
                <a:effectLst/>
                <a:latin typeface="Calibri"/>
                <a:ea typeface="Calibri"/>
                <a:cs typeface="Calibri"/>
                <a:sym typeface="Calibri"/>
              </a:rPr>
              <a:t>userinterface</a:t>
            </a:r>
            <a:r>
              <a:rPr lang="en-US" sz="1200" b="1" i="0" u="none" strike="noStrike" cap="none" dirty="0">
                <a:solidFill>
                  <a:schemeClr val="dk1"/>
                </a:solidFill>
                <a:effectLst/>
                <a:latin typeface="Calibri"/>
                <a:ea typeface="Calibri"/>
                <a:cs typeface="Calibri"/>
                <a:sym typeface="Calibri"/>
              </a:rPr>
              <a:t>, you sent a data to the application running on backend. It means you post variables.</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POST requests are never cached</a:t>
            </a:r>
          </a:p>
          <a:p>
            <a:r>
              <a:rPr lang="en-US" sz="1200" b="0" i="0" u="none" strike="noStrike" cap="none" dirty="0">
                <a:solidFill>
                  <a:schemeClr val="dk1"/>
                </a:solidFill>
                <a:effectLst/>
                <a:latin typeface="Calibri"/>
                <a:ea typeface="Calibri"/>
                <a:cs typeface="Calibri"/>
                <a:sym typeface="Calibri"/>
              </a:rPr>
              <a:t>It </a:t>
            </a:r>
            <a:r>
              <a:rPr lang="en-US" sz="1200" b="0" i="0" u="none" strike="noStrike" cap="none" dirty="0" err="1">
                <a:solidFill>
                  <a:schemeClr val="dk1"/>
                </a:solidFill>
                <a:effectLst/>
                <a:latin typeface="Calibri"/>
                <a:ea typeface="Calibri"/>
                <a:cs typeface="Calibri"/>
                <a:sym typeface="Calibri"/>
              </a:rPr>
              <a:t>does’t</a:t>
            </a:r>
            <a:r>
              <a:rPr lang="en-US" sz="1200" b="0" i="0" u="none" strike="noStrike" cap="none" dirty="0">
                <a:solidFill>
                  <a:schemeClr val="dk1"/>
                </a:solidFill>
                <a:effectLst/>
                <a:latin typeface="Calibri"/>
                <a:ea typeface="Calibri"/>
                <a:cs typeface="Calibri"/>
                <a:sym typeface="Calibri"/>
              </a:rPr>
              <a:t> remain in the browser history. You can not see your inputs in your history</a:t>
            </a:r>
          </a:p>
          <a:p>
            <a:r>
              <a:rPr lang="en-US" sz="1200" b="0" i="0" u="none" strike="noStrike" cap="none" dirty="0">
                <a:solidFill>
                  <a:schemeClr val="dk1"/>
                </a:solidFill>
                <a:effectLst/>
                <a:latin typeface="Calibri"/>
                <a:ea typeface="Calibri"/>
                <a:cs typeface="Calibri"/>
                <a:sym typeface="Calibri"/>
              </a:rPr>
              <a:t>It cannot be bookmarked and it has no restrictions on data length. However, browsers can keep your inputs like credentials using their features. But they don’t use POST method to do this.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Let me go over them again, The GET method is used to ask for a specific document - when you click on a hyperlink, GET is being used. GET should probably be used when a URL access will not change the state of a database (by, for example, adding or deleting information) and POST should be used when an access will cause a change. </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3. The DELETE Method</a:t>
            </a:r>
          </a:p>
          <a:p>
            <a:r>
              <a:rPr lang="en-US" sz="1200" b="1" i="0" u="none" strike="noStrike" cap="none" dirty="0">
                <a:solidFill>
                  <a:schemeClr val="dk1"/>
                </a:solidFill>
                <a:effectLst/>
                <a:latin typeface="Calibri"/>
                <a:ea typeface="Calibri"/>
                <a:cs typeface="Calibri"/>
                <a:sym typeface="Calibri"/>
              </a:rPr>
              <a:t>The DELETE method -As the name suggests- deletes the specified resource.</a:t>
            </a:r>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4. The HEAD Method</a:t>
            </a:r>
          </a:p>
          <a:p>
            <a:r>
              <a:rPr lang="en-US" sz="1200" b="0" i="0" u="none" strike="noStrike" cap="none" dirty="0">
                <a:solidFill>
                  <a:schemeClr val="dk1"/>
                </a:solidFill>
                <a:effectLst/>
                <a:latin typeface="Calibri"/>
                <a:ea typeface="Calibri"/>
                <a:cs typeface="Calibri"/>
                <a:sym typeface="Calibri"/>
              </a:rPr>
              <a:t>The HEAD method is used to ask only for information about a document, not for the document itself. HEAD is much faster than GET, as a much smaller amount of data is transferred. It's often used by clients who use caching, to see if the document has changed since it was last accessed. If it was not, then the local copy can be reused, otherwise the updated version must be retrieved with a GET. </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5. The PUT Method</a:t>
            </a:r>
          </a:p>
          <a:p>
            <a:r>
              <a:rPr lang="en-US" sz="1200" b="1" i="0" u="none" strike="noStrike" cap="none" dirty="0">
                <a:solidFill>
                  <a:schemeClr val="dk1"/>
                </a:solidFill>
                <a:effectLst/>
                <a:latin typeface="Calibri"/>
                <a:ea typeface="Calibri"/>
                <a:cs typeface="Calibri"/>
                <a:sym typeface="Calibri"/>
              </a:rPr>
              <a:t>PUT is used to send data to a server to create/update a resource.</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The difference between POST and PUT is that PUT requests are idempotent. That is, calling the same PUT request multiple times will always produce the same result. In contrast, calling a POST request repeatedly have side effects of creating the same resource multiple times.</a:t>
            </a:r>
          </a:p>
          <a:p>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pPr marL="457200" marR="0" lvl="0" indent="-295275" algn="l" rtl="0">
              <a:lnSpc>
                <a:spcPct val="100000"/>
              </a:lnSpc>
              <a:spcBef>
                <a:spcPts val="0"/>
              </a:spcBef>
              <a:spcAft>
                <a:spcPts val="0"/>
              </a:spcAft>
              <a:buClr>
                <a:srgbClr val="3D3D3D"/>
              </a:buClr>
              <a:buSzPts val="1050"/>
              <a:buFont typeface="Arial"/>
              <a:buAutoNum type="arabicPeriod"/>
            </a:pPr>
            <a:endParaRPr lang="tr-TR" sz="1050" dirty="0">
              <a:solidFill>
                <a:srgbClr val="3D3D3D"/>
              </a:solidFill>
              <a:highlight>
                <a:srgbClr val="FFFFFF"/>
              </a:highlight>
              <a:latin typeface="Arial"/>
              <a:ea typeface="Arial"/>
              <a:cs typeface="Arial"/>
              <a:sym typeface="Arial"/>
            </a:endParaRPr>
          </a:p>
          <a:p>
            <a:pPr marL="457200" marR="0" lvl="0" indent="-295275" algn="l" rtl="0">
              <a:lnSpc>
                <a:spcPct val="100000"/>
              </a:lnSpc>
              <a:spcBef>
                <a:spcPts val="0"/>
              </a:spcBef>
              <a:spcAft>
                <a:spcPts val="0"/>
              </a:spcAft>
              <a:buClr>
                <a:srgbClr val="3D3D3D"/>
              </a:buClr>
              <a:buSzPts val="1050"/>
              <a:buFont typeface="Arial"/>
              <a:buAutoNum type="arabicPeriod"/>
            </a:pPr>
            <a:endParaRPr sz="1050" dirty="0">
              <a:solidFill>
                <a:srgbClr val="3D3D3D"/>
              </a:solidFill>
              <a:highlight>
                <a:srgbClr val="FFFFFF"/>
              </a:highlight>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aa3283e4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gbaa3283e4a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50" dirty="0">
                <a:solidFill>
                  <a:srgbClr val="3D3D3D"/>
                </a:solidFill>
                <a:latin typeface="Arial"/>
                <a:ea typeface="Arial"/>
                <a:cs typeface="Arial"/>
                <a:sym typeface="Arial"/>
              </a:rPr>
              <a:t>The GET method is used to get data from the server. It sounds very familiar to you because we've always done these things so far. For example, when we open our web page or when we go to any page on the browser, we request an address on the web. In the browser, this request is done with the GET method.</a:t>
            </a:r>
          </a:p>
          <a:p>
            <a:pPr marL="0" marR="0" lvl="0" indent="0" algn="l" rtl="0">
              <a:lnSpc>
                <a:spcPct val="100000"/>
              </a:lnSpc>
              <a:spcBef>
                <a:spcPts val="0"/>
              </a:spcBef>
              <a:spcAft>
                <a:spcPts val="0"/>
              </a:spcAft>
              <a:buNone/>
            </a:pPr>
            <a:endParaRPr lang="en-US" sz="1050" dirty="0">
              <a:solidFill>
                <a:srgbClr val="3D3D3D"/>
              </a:solidFill>
              <a:latin typeface="Arial"/>
              <a:ea typeface="Arial"/>
              <a:cs typeface="Arial"/>
              <a:sym typeface="Arial"/>
            </a:endParaRPr>
          </a:p>
          <a:p>
            <a:pPr marL="0" marR="0" lvl="0" indent="0" algn="l" rtl="0">
              <a:lnSpc>
                <a:spcPct val="100000"/>
              </a:lnSpc>
              <a:spcBef>
                <a:spcPts val="0"/>
              </a:spcBef>
              <a:spcAft>
                <a:spcPts val="0"/>
              </a:spcAft>
              <a:buNone/>
            </a:pPr>
            <a:r>
              <a:rPr lang="en-US" sz="1050" dirty="0">
                <a:solidFill>
                  <a:srgbClr val="3D3D3D"/>
                </a:solidFill>
                <a:highlight>
                  <a:srgbClr val="FFFFFF"/>
                </a:highlight>
                <a:latin typeface="Arial"/>
                <a:ea typeface="Arial"/>
                <a:cs typeface="Arial"/>
                <a:sym typeface="Arial"/>
              </a:rPr>
              <a:t>POST method –like I said before-is used to send data to the server. You can send data in unlimited capacity to the server with the POST method. Since the data sent with the POST method is stored in the request body of the HTTP request, it makes the data more secure. However, the POST method is slower than the GET method.</a:t>
            </a:r>
          </a:p>
          <a:p>
            <a:pPr marL="0" marR="0" lvl="0" indent="0" algn="l" rtl="0">
              <a:lnSpc>
                <a:spcPct val="100000"/>
              </a:lnSpc>
              <a:spcBef>
                <a:spcPts val="0"/>
              </a:spcBef>
              <a:spcAft>
                <a:spcPts val="0"/>
              </a:spcAft>
              <a:buNone/>
            </a:pPr>
            <a:endParaRPr lang="en-US" sz="1050" dirty="0">
              <a:solidFill>
                <a:srgbClr val="3D3D3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r>
              <a:rPr lang="en-US" sz="1050" dirty="0">
                <a:solidFill>
                  <a:srgbClr val="3D3D3D"/>
                </a:solidFill>
                <a:latin typeface="Arial"/>
                <a:ea typeface="Arial"/>
                <a:cs typeface="Arial"/>
                <a:sym typeface="Arial"/>
              </a:rPr>
              <a:t>In short, we will use the GET method to get the information from the server and use the POST method to send the information to the server.</a:t>
            </a:r>
          </a:p>
          <a:p>
            <a:pPr marL="0" marR="0" lvl="0" indent="0" algn="l" rtl="0">
              <a:lnSpc>
                <a:spcPct val="100000"/>
              </a:lnSpc>
              <a:spcBef>
                <a:spcPts val="0"/>
              </a:spcBef>
              <a:spcAft>
                <a:spcPts val="0"/>
              </a:spcAft>
              <a:buNone/>
            </a:pPr>
            <a:endParaRPr lang="en-US" sz="1050" dirty="0">
              <a:solidFill>
                <a:srgbClr val="3D3D3D"/>
              </a:solidFill>
              <a:latin typeface="Arial"/>
              <a:ea typeface="Arial"/>
              <a:cs typeface="Arial"/>
              <a:sym typeface="Arial"/>
            </a:endParaRPr>
          </a:p>
          <a:p>
            <a:pPr marL="0" marR="0" lvl="0" indent="0" algn="l" rtl="0">
              <a:lnSpc>
                <a:spcPct val="100000"/>
              </a:lnSpc>
              <a:spcBef>
                <a:spcPts val="0"/>
              </a:spcBef>
              <a:spcAft>
                <a:spcPts val="0"/>
              </a:spcAft>
              <a:buNone/>
            </a:pPr>
            <a:r>
              <a:rPr lang="en-US" sz="1050" dirty="0">
                <a:solidFill>
                  <a:srgbClr val="3D3D3D"/>
                </a:solidFill>
                <a:latin typeface="Arial"/>
                <a:ea typeface="Arial"/>
                <a:cs typeface="Arial"/>
                <a:sym typeface="Arial"/>
              </a:rPr>
              <a:t>Lets go ahead and look at our web-pages. When I hit enter </a:t>
            </a:r>
            <a:r>
              <a:rPr lang="en-US" sz="1050" dirty="0" err="1">
                <a:solidFill>
                  <a:srgbClr val="3D3D3D"/>
                </a:solidFill>
                <a:latin typeface="Arial"/>
                <a:ea typeface="Arial"/>
                <a:cs typeface="Arial"/>
                <a:sym typeface="Arial"/>
              </a:rPr>
              <a:t>clarusway</a:t>
            </a:r>
            <a:r>
              <a:rPr lang="en-US" sz="1050" dirty="0">
                <a:solidFill>
                  <a:srgbClr val="3D3D3D"/>
                </a:solidFill>
                <a:latin typeface="Arial"/>
                <a:ea typeface="Arial"/>
                <a:cs typeface="Arial"/>
                <a:sym typeface="Arial"/>
              </a:rPr>
              <a:t> web-address on browser, the root page returns me right. It means I ask to the server, please GETs the root path’s page. We can say same thing for other paths or </a:t>
            </a:r>
            <a:r>
              <a:rPr lang="en-US" sz="1050" dirty="0" err="1">
                <a:solidFill>
                  <a:srgbClr val="3D3D3D"/>
                </a:solidFill>
                <a:latin typeface="Arial"/>
                <a:ea typeface="Arial"/>
                <a:cs typeface="Arial"/>
                <a:sym typeface="Arial"/>
              </a:rPr>
              <a:t>subpaths</a:t>
            </a:r>
            <a:r>
              <a:rPr lang="en-US" sz="1050" dirty="0">
                <a:solidFill>
                  <a:srgbClr val="3D3D3D"/>
                </a:solidFill>
                <a:latin typeface="Arial"/>
                <a:ea typeface="Arial"/>
                <a:cs typeface="Arial"/>
                <a:sym typeface="Arial"/>
              </a:rPr>
              <a:t>. All those return us with this GET method. You can see, if you click the inspect option, come to the network part. You can see the requests, than if you select the headline, you can see the HTTP methods. As you see methods is GET. If you come to the </a:t>
            </a:r>
            <a:r>
              <a:rPr lang="en-US" sz="1050" dirty="0" err="1">
                <a:solidFill>
                  <a:srgbClr val="3D3D3D"/>
                </a:solidFill>
                <a:latin typeface="Arial"/>
                <a:ea typeface="Arial"/>
                <a:cs typeface="Arial"/>
                <a:sym typeface="Arial"/>
              </a:rPr>
              <a:t>contac</a:t>
            </a:r>
            <a:r>
              <a:rPr lang="en-US" sz="1050" dirty="0">
                <a:solidFill>
                  <a:srgbClr val="3D3D3D"/>
                </a:solidFill>
                <a:latin typeface="Arial"/>
                <a:ea typeface="Arial"/>
                <a:cs typeface="Arial"/>
                <a:sym typeface="Arial"/>
              </a:rPr>
              <a:t> us section, there is a form which asks as different </a:t>
            </a:r>
            <a:r>
              <a:rPr lang="en-US" sz="1050" dirty="0" err="1">
                <a:solidFill>
                  <a:srgbClr val="3D3D3D"/>
                </a:solidFill>
                <a:latin typeface="Arial"/>
                <a:ea typeface="Arial"/>
                <a:cs typeface="Arial"/>
                <a:sym typeface="Arial"/>
              </a:rPr>
              <a:t>informations</a:t>
            </a:r>
            <a:r>
              <a:rPr lang="en-US" sz="1050" dirty="0">
                <a:solidFill>
                  <a:srgbClr val="3D3D3D"/>
                </a:solidFill>
                <a:latin typeface="Arial"/>
                <a:ea typeface="Arial"/>
                <a:cs typeface="Arial"/>
                <a:sym typeface="Arial"/>
              </a:rPr>
              <a:t> for example name, surname, email or etc. When you type you </a:t>
            </a:r>
            <a:r>
              <a:rPr lang="en-US" sz="1050" dirty="0" err="1">
                <a:solidFill>
                  <a:srgbClr val="3D3D3D"/>
                </a:solidFill>
                <a:latin typeface="Arial"/>
                <a:ea typeface="Arial"/>
                <a:cs typeface="Arial"/>
                <a:sym typeface="Arial"/>
              </a:rPr>
              <a:t>informations</a:t>
            </a:r>
            <a:r>
              <a:rPr lang="en-US" sz="1050" dirty="0">
                <a:solidFill>
                  <a:srgbClr val="3D3D3D"/>
                </a:solidFill>
                <a:latin typeface="Arial"/>
                <a:ea typeface="Arial"/>
                <a:cs typeface="Arial"/>
                <a:sym typeface="Arial"/>
              </a:rPr>
              <a:t> and hit the enter button, those </a:t>
            </a:r>
            <a:r>
              <a:rPr lang="en-US" sz="1050" dirty="0" err="1">
                <a:solidFill>
                  <a:srgbClr val="3D3D3D"/>
                </a:solidFill>
                <a:latin typeface="Arial"/>
                <a:ea typeface="Arial"/>
                <a:cs typeface="Arial"/>
                <a:sym typeface="Arial"/>
              </a:rPr>
              <a:t>infos</a:t>
            </a:r>
            <a:r>
              <a:rPr lang="en-US" sz="1050" dirty="0">
                <a:solidFill>
                  <a:srgbClr val="3D3D3D"/>
                </a:solidFill>
                <a:latin typeface="Arial"/>
                <a:ea typeface="Arial"/>
                <a:cs typeface="Arial"/>
                <a:sym typeface="Arial"/>
              </a:rPr>
              <a:t> are accepted as input and they are posted to the server as variable. Why does it return a server, because our application runs on that server. From that point, web-application uses that variables based on your needs. In this example, application took our variables and wrote them on database.  Then it returns as a response! What was the response “ your </a:t>
            </a:r>
            <a:r>
              <a:rPr lang="en-US" sz="1050" dirty="0" err="1">
                <a:solidFill>
                  <a:srgbClr val="3D3D3D"/>
                </a:solidFill>
                <a:latin typeface="Arial"/>
                <a:ea typeface="Arial"/>
                <a:cs typeface="Arial"/>
                <a:sym typeface="Arial"/>
              </a:rPr>
              <a:t>informations</a:t>
            </a:r>
            <a:r>
              <a:rPr lang="en-US" sz="1050" dirty="0">
                <a:solidFill>
                  <a:srgbClr val="3D3D3D"/>
                </a:solidFill>
                <a:latin typeface="Arial"/>
                <a:ea typeface="Arial"/>
                <a:cs typeface="Arial"/>
                <a:sym typeface="Arial"/>
              </a:rPr>
              <a:t> successfully added”. Today we’ll focus on how to write a post method in our Flask application</a:t>
            </a:r>
          </a:p>
          <a:p>
            <a:pPr marL="0" marR="0" lvl="0" indent="0" algn="l" rtl="0">
              <a:lnSpc>
                <a:spcPct val="100000"/>
              </a:lnSpc>
              <a:spcBef>
                <a:spcPts val="0"/>
              </a:spcBef>
              <a:spcAft>
                <a:spcPts val="0"/>
              </a:spcAft>
              <a:buNone/>
            </a:pPr>
            <a:endParaRPr lang="en-US" sz="1050" dirty="0">
              <a:solidFill>
                <a:srgbClr val="3D3D3D"/>
              </a:solidFill>
              <a:latin typeface="Arial"/>
              <a:ea typeface="Arial"/>
              <a:cs typeface="Arial"/>
              <a:sym typeface="Arial"/>
            </a:endParaRPr>
          </a:p>
          <a:p>
            <a:pPr marL="0" marR="0" lvl="0" indent="0" algn="l" rtl="0">
              <a:lnSpc>
                <a:spcPct val="100000"/>
              </a:lnSpc>
              <a:spcBef>
                <a:spcPts val="0"/>
              </a:spcBef>
              <a:spcAft>
                <a:spcPts val="0"/>
              </a:spcAft>
              <a:buNone/>
            </a:pPr>
            <a:r>
              <a:rPr lang="en-US" sz="1050" dirty="0">
                <a:solidFill>
                  <a:srgbClr val="3D3D3D"/>
                </a:solidFill>
                <a:latin typeface="Arial"/>
                <a:ea typeface="Arial"/>
                <a:cs typeface="Arial"/>
                <a:sym typeface="Arial"/>
              </a:rPr>
              <a:t>Lets get hands dirty</a:t>
            </a:r>
            <a:endParaRPr sz="1050" dirty="0">
              <a:solidFill>
                <a:srgbClr val="3D3D3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endParaRPr sz="1050" dirty="0">
              <a:solidFill>
                <a:srgbClr val="3D3D3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endParaRPr sz="1050" dirty="0">
              <a:solidFill>
                <a:srgbClr val="3D3D3D"/>
              </a:solidFill>
              <a:highlight>
                <a:srgbClr val="FFFFFF"/>
              </a:highlight>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435100" y="2484800"/>
            <a:ext cx="6616800" cy="1888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
        <p:nvSpPr>
          <p:cNvPr id="16" name="Google Shape;16;p2"/>
          <p:cNvSpPr/>
          <p:nvPr/>
        </p:nvSpPr>
        <p:spPr>
          <a:xfrm rot="5400000">
            <a:off x="-404500" y="2889207"/>
            <a:ext cx="1888400" cy="1079600"/>
          </a:xfrm>
          <a:prstGeom prst="triangle">
            <a:avLst>
              <a:gd name="adj" fmla="val 50000"/>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17" name="Google Shape;17;p2"/>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4" name="Google Shape;84;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6" name="Google Shape;86;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2" name="Google Shape;10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3" name="Google Shape;10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p:nvPr/>
        </p:nvSpPr>
        <p:spPr>
          <a:xfrm flipH="1">
            <a:off x="11582400" y="6233133"/>
            <a:ext cx="624800" cy="624800"/>
          </a:xfrm>
          <a:prstGeom prst="rtTriangle">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429ED4"/>
              </a:solidFill>
              <a:latin typeface="Arial"/>
              <a:ea typeface="Arial"/>
              <a:cs typeface="Arial"/>
              <a:sym typeface="Arial"/>
            </a:endParaRPr>
          </a:p>
        </p:txBody>
      </p:sp>
      <p:sp>
        <p:nvSpPr>
          <p:cNvPr id="20" name="Google Shape;20;p3"/>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1pPr>
            <a:lvl2pPr marL="0" lvl="1"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2pPr>
            <a:lvl3pPr marL="0" lvl="2"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3pPr>
            <a:lvl4pPr marL="0" lvl="3"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4pPr>
            <a:lvl5pPr marL="0" lvl="4"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5pPr>
            <a:lvl6pPr marL="0" lvl="5"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6pPr>
            <a:lvl7pPr marL="0" lvl="6"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7pPr>
            <a:lvl8pPr marL="0" lvl="7"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8pPr>
            <a:lvl9pPr marL="0" lvl="8"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21" name="Google Shape;21;p3"/>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2"/>
        <p:cNvGrpSpPr/>
        <p:nvPr/>
      </p:nvGrpSpPr>
      <p:grpSpPr>
        <a:xfrm>
          <a:off x="0" y="0"/>
          <a:ext cx="0" cy="0"/>
          <a:chOff x="0" y="0"/>
          <a:chExt cx="0" cy="0"/>
        </a:xfrm>
      </p:grpSpPr>
      <p:sp>
        <p:nvSpPr>
          <p:cNvPr id="23" name="Google Shape;23;p4"/>
          <p:cNvSpPr txBox="1">
            <a:spLocks noGrp="1"/>
          </p:cNvSpPr>
          <p:nvPr>
            <p:ph type="ctrTitle"/>
          </p:nvPr>
        </p:nvSpPr>
        <p:spPr>
          <a:xfrm>
            <a:off x="1447800" y="2655800"/>
            <a:ext cx="6235600" cy="15464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6400">
                <a:solidFill>
                  <a:srgbClr val="5B92CA"/>
                </a:solidFill>
              </a:defRPr>
            </a:lvl1pPr>
            <a:lvl2pPr lvl="1" algn="l">
              <a:lnSpc>
                <a:spcPct val="80000"/>
              </a:lnSpc>
              <a:spcBef>
                <a:spcPts val="0"/>
              </a:spcBef>
              <a:spcAft>
                <a:spcPts val="0"/>
              </a:spcAft>
              <a:buSzPts val="4800"/>
              <a:buNone/>
              <a:defRPr sz="6400"/>
            </a:lvl2pPr>
            <a:lvl3pPr lvl="2" algn="l">
              <a:lnSpc>
                <a:spcPct val="80000"/>
              </a:lnSpc>
              <a:spcBef>
                <a:spcPts val="0"/>
              </a:spcBef>
              <a:spcAft>
                <a:spcPts val="0"/>
              </a:spcAft>
              <a:buSzPts val="4800"/>
              <a:buNone/>
              <a:defRPr sz="6400"/>
            </a:lvl3pPr>
            <a:lvl4pPr lvl="3" algn="l">
              <a:lnSpc>
                <a:spcPct val="80000"/>
              </a:lnSpc>
              <a:spcBef>
                <a:spcPts val="0"/>
              </a:spcBef>
              <a:spcAft>
                <a:spcPts val="0"/>
              </a:spcAft>
              <a:buSzPts val="4800"/>
              <a:buNone/>
              <a:defRPr sz="6400"/>
            </a:lvl4pPr>
            <a:lvl5pPr lvl="4" algn="l">
              <a:lnSpc>
                <a:spcPct val="80000"/>
              </a:lnSpc>
              <a:spcBef>
                <a:spcPts val="0"/>
              </a:spcBef>
              <a:spcAft>
                <a:spcPts val="0"/>
              </a:spcAft>
              <a:buSzPts val="4800"/>
              <a:buNone/>
              <a:defRPr sz="6400"/>
            </a:lvl5pPr>
            <a:lvl6pPr lvl="5" algn="l">
              <a:lnSpc>
                <a:spcPct val="80000"/>
              </a:lnSpc>
              <a:spcBef>
                <a:spcPts val="0"/>
              </a:spcBef>
              <a:spcAft>
                <a:spcPts val="0"/>
              </a:spcAft>
              <a:buSzPts val="4800"/>
              <a:buNone/>
              <a:defRPr sz="6400"/>
            </a:lvl6pPr>
            <a:lvl7pPr lvl="6" algn="l">
              <a:lnSpc>
                <a:spcPct val="80000"/>
              </a:lnSpc>
              <a:spcBef>
                <a:spcPts val="0"/>
              </a:spcBef>
              <a:spcAft>
                <a:spcPts val="0"/>
              </a:spcAft>
              <a:buSzPts val="4800"/>
              <a:buNone/>
              <a:defRPr sz="6400"/>
            </a:lvl7pPr>
            <a:lvl8pPr lvl="7" algn="l">
              <a:lnSpc>
                <a:spcPct val="80000"/>
              </a:lnSpc>
              <a:spcBef>
                <a:spcPts val="0"/>
              </a:spcBef>
              <a:spcAft>
                <a:spcPts val="0"/>
              </a:spcAft>
              <a:buSzPts val="4800"/>
              <a:buNone/>
              <a:defRPr sz="6400"/>
            </a:lvl8pPr>
            <a:lvl9pPr lvl="8" algn="l">
              <a:lnSpc>
                <a:spcPct val="80000"/>
              </a:lnSpc>
              <a:spcBef>
                <a:spcPts val="0"/>
              </a:spcBef>
              <a:spcAft>
                <a:spcPts val="0"/>
              </a:spcAft>
              <a:buSzPts val="4800"/>
              <a:buNone/>
              <a:defRPr sz="6400"/>
            </a:lvl9pPr>
          </a:lstStyle>
          <a:p>
            <a:endParaRPr/>
          </a:p>
        </p:txBody>
      </p:sp>
      <p:sp>
        <p:nvSpPr>
          <p:cNvPr id="24" name="Google Shape;24;p4"/>
          <p:cNvSpPr txBox="1">
            <a:spLocks noGrp="1"/>
          </p:cNvSpPr>
          <p:nvPr>
            <p:ph type="subTitle" idx="1"/>
          </p:nvPr>
        </p:nvSpPr>
        <p:spPr>
          <a:xfrm>
            <a:off x="1447800" y="4383635"/>
            <a:ext cx="6235600" cy="5116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4000">
                <a:solidFill>
                  <a:schemeClr val="dk2"/>
                </a:solidFill>
              </a:defRPr>
            </a:lvl2pPr>
            <a:lvl3pPr lvl="2" algn="l">
              <a:lnSpc>
                <a:spcPct val="110000"/>
              </a:lnSpc>
              <a:spcBef>
                <a:spcPts val="0"/>
              </a:spcBef>
              <a:spcAft>
                <a:spcPts val="0"/>
              </a:spcAft>
              <a:buClr>
                <a:schemeClr val="dk2"/>
              </a:buClr>
              <a:buSzPts val="3000"/>
              <a:buNone/>
              <a:defRPr sz="4000">
                <a:solidFill>
                  <a:schemeClr val="dk2"/>
                </a:solidFill>
              </a:defRPr>
            </a:lvl3pPr>
            <a:lvl4pPr lvl="3" algn="l">
              <a:lnSpc>
                <a:spcPct val="110000"/>
              </a:lnSpc>
              <a:spcBef>
                <a:spcPts val="0"/>
              </a:spcBef>
              <a:spcAft>
                <a:spcPts val="0"/>
              </a:spcAft>
              <a:buClr>
                <a:schemeClr val="dk2"/>
              </a:buClr>
              <a:buSzPts val="3000"/>
              <a:buNone/>
              <a:defRPr sz="4000">
                <a:solidFill>
                  <a:schemeClr val="dk2"/>
                </a:solidFill>
              </a:defRPr>
            </a:lvl4pPr>
            <a:lvl5pPr lvl="4" algn="l">
              <a:lnSpc>
                <a:spcPct val="110000"/>
              </a:lnSpc>
              <a:spcBef>
                <a:spcPts val="0"/>
              </a:spcBef>
              <a:spcAft>
                <a:spcPts val="0"/>
              </a:spcAft>
              <a:buClr>
                <a:schemeClr val="dk2"/>
              </a:buClr>
              <a:buSzPts val="3000"/>
              <a:buNone/>
              <a:defRPr sz="4000">
                <a:solidFill>
                  <a:schemeClr val="dk2"/>
                </a:solidFill>
              </a:defRPr>
            </a:lvl5pPr>
            <a:lvl6pPr lvl="5" algn="l">
              <a:lnSpc>
                <a:spcPct val="110000"/>
              </a:lnSpc>
              <a:spcBef>
                <a:spcPts val="0"/>
              </a:spcBef>
              <a:spcAft>
                <a:spcPts val="0"/>
              </a:spcAft>
              <a:buClr>
                <a:schemeClr val="dk2"/>
              </a:buClr>
              <a:buSzPts val="3000"/>
              <a:buNone/>
              <a:defRPr sz="4000">
                <a:solidFill>
                  <a:schemeClr val="dk2"/>
                </a:solidFill>
              </a:defRPr>
            </a:lvl6pPr>
            <a:lvl7pPr lvl="6" algn="l">
              <a:lnSpc>
                <a:spcPct val="110000"/>
              </a:lnSpc>
              <a:spcBef>
                <a:spcPts val="0"/>
              </a:spcBef>
              <a:spcAft>
                <a:spcPts val="0"/>
              </a:spcAft>
              <a:buClr>
                <a:schemeClr val="dk2"/>
              </a:buClr>
              <a:buSzPts val="3000"/>
              <a:buNone/>
              <a:defRPr sz="4000">
                <a:solidFill>
                  <a:schemeClr val="dk2"/>
                </a:solidFill>
              </a:defRPr>
            </a:lvl7pPr>
            <a:lvl8pPr lvl="7" algn="l">
              <a:lnSpc>
                <a:spcPct val="110000"/>
              </a:lnSpc>
              <a:spcBef>
                <a:spcPts val="0"/>
              </a:spcBef>
              <a:spcAft>
                <a:spcPts val="0"/>
              </a:spcAft>
              <a:buClr>
                <a:schemeClr val="dk2"/>
              </a:buClr>
              <a:buSzPts val="3000"/>
              <a:buNone/>
              <a:defRPr sz="4000">
                <a:solidFill>
                  <a:schemeClr val="dk2"/>
                </a:solidFill>
              </a:defRPr>
            </a:lvl8pPr>
            <a:lvl9pPr lvl="8" algn="l">
              <a:lnSpc>
                <a:spcPct val="110000"/>
              </a:lnSpc>
              <a:spcBef>
                <a:spcPts val="0"/>
              </a:spcBef>
              <a:spcAft>
                <a:spcPts val="0"/>
              </a:spcAft>
              <a:buClr>
                <a:schemeClr val="dk2"/>
              </a:buClr>
              <a:buSzPts val="3000"/>
              <a:buNone/>
              <a:defRPr sz="4000">
                <a:solidFill>
                  <a:schemeClr val="dk2"/>
                </a:solidFill>
              </a:defRPr>
            </a:lvl9pPr>
          </a:lstStyle>
          <a:p>
            <a:endParaRPr/>
          </a:p>
        </p:txBody>
      </p:sp>
      <p:sp>
        <p:nvSpPr>
          <p:cNvPr id="25" name="Google Shape;25;p4"/>
          <p:cNvSpPr/>
          <p:nvPr/>
        </p:nvSpPr>
        <p:spPr>
          <a:xfrm rot="5400000">
            <a:off x="-404500" y="2889207"/>
            <a:ext cx="1888400" cy="1079600"/>
          </a:xfrm>
          <a:prstGeom prst="triangle">
            <a:avLst>
              <a:gd name="adj" fmla="val 50000"/>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26" name="Google Shape;26;p4"/>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p:nvPr/>
        </p:nvSpPr>
        <p:spPr>
          <a:xfrm flipH="1">
            <a:off x="11582400" y="6233133"/>
            <a:ext cx="624800" cy="624800"/>
          </a:xfrm>
          <a:prstGeom prst="rtTriangle">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9" name="Google Shape;29;p5"/>
          <p:cNvSpPr/>
          <p:nvPr/>
        </p:nvSpPr>
        <p:spPr>
          <a:xfrm rot="5400000">
            <a:off x="-133800" y="390664"/>
            <a:ext cx="624800" cy="357200"/>
          </a:xfrm>
          <a:prstGeom prst="triangle">
            <a:avLst>
              <a:gd name="adj" fmla="val 50000"/>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 name="Google Shape;30;p5"/>
          <p:cNvSpPr txBox="1">
            <a:spLocks noGrp="1"/>
          </p:cNvSpPr>
          <p:nvPr>
            <p:ph type="title"/>
          </p:nvPr>
        </p:nvSpPr>
        <p:spPr>
          <a:xfrm>
            <a:off x="609600" y="256864"/>
            <a:ext cx="7521200" cy="14436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1" name="Google Shape;31;p5"/>
          <p:cNvSpPr txBox="1">
            <a:spLocks noGrp="1"/>
          </p:cNvSpPr>
          <p:nvPr>
            <p:ph type="body" idx="1"/>
          </p:nvPr>
        </p:nvSpPr>
        <p:spPr>
          <a:xfrm>
            <a:off x="609600" y="2661000"/>
            <a:ext cx="7521200" cy="35212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800"/>
              </a:spcBef>
              <a:spcAft>
                <a:spcPts val="0"/>
              </a:spcAft>
              <a:buSzPts val="1800"/>
              <a:buChar char="▸"/>
              <a:defRPr/>
            </a:lvl1pPr>
            <a:lvl2pPr marL="914400" lvl="1" indent="-342900" algn="l">
              <a:lnSpc>
                <a:spcPct val="110000"/>
              </a:lnSpc>
              <a:spcBef>
                <a:spcPts val="800"/>
              </a:spcBef>
              <a:spcAft>
                <a:spcPts val="0"/>
              </a:spcAft>
              <a:buSzPts val="1800"/>
              <a:buChar char="▹"/>
              <a:defRPr/>
            </a:lvl2pPr>
            <a:lvl3pPr marL="1371600" lvl="2" indent="-342900" algn="l">
              <a:lnSpc>
                <a:spcPct val="110000"/>
              </a:lnSpc>
              <a:spcBef>
                <a:spcPts val="800"/>
              </a:spcBef>
              <a:spcAft>
                <a:spcPts val="0"/>
              </a:spcAft>
              <a:buSzPts val="1800"/>
              <a:buChar char="▹"/>
              <a:defRPr/>
            </a:lvl3pPr>
            <a:lvl4pPr marL="1828800" lvl="3" indent="-355600" algn="l">
              <a:lnSpc>
                <a:spcPct val="110000"/>
              </a:lnSpc>
              <a:spcBef>
                <a:spcPts val="800"/>
              </a:spcBef>
              <a:spcAft>
                <a:spcPts val="0"/>
              </a:spcAft>
              <a:buSzPts val="2000"/>
              <a:buChar char="▹"/>
              <a:defRPr/>
            </a:lvl4pPr>
            <a:lvl5pPr marL="2286000" lvl="4" indent="-355600" algn="l">
              <a:lnSpc>
                <a:spcPct val="110000"/>
              </a:lnSpc>
              <a:spcBef>
                <a:spcPts val="800"/>
              </a:spcBef>
              <a:spcAft>
                <a:spcPts val="0"/>
              </a:spcAft>
              <a:buSzPts val="2000"/>
              <a:buChar char="▹"/>
              <a:defRPr/>
            </a:lvl5pPr>
            <a:lvl6pPr marL="2743200" lvl="5" indent="-355600" algn="l">
              <a:lnSpc>
                <a:spcPct val="110000"/>
              </a:lnSpc>
              <a:spcBef>
                <a:spcPts val="800"/>
              </a:spcBef>
              <a:spcAft>
                <a:spcPts val="0"/>
              </a:spcAft>
              <a:buSzPts val="2000"/>
              <a:buChar char="▹"/>
              <a:defRPr/>
            </a:lvl6pPr>
            <a:lvl7pPr marL="3200400" lvl="6" indent="-355600" algn="l">
              <a:lnSpc>
                <a:spcPct val="110000"/>
              </a:lnSpc>
              <a:spcBef>
                <a:spcPts val="800"/>
              </a:spcBef>
              <a:spcAft>
                <a:spcPts val="0"/>
              </a:spcAft>
              <a:buSzPts val="2000"/>
              <a:buChar char="▹"/>
              <a:defRPr/>
            </a:lvl7pPr>
            <a:lvl8pPr marL="3657600" lvl="7" indent="-355600" algn="l">
              <a:lnSpc>
                <a:spcPct val="110000"/>
              </a:lnSpc>
              <a:spcBef>
                <a:spcPts val="800"/>
              </a:spcBef>
              <a:spcAft>
                <a:spcPts val="0"/>
              </a:spcAft>
              <a:buSzPts val="2000"/>
              <a:buChar char="▹"/>
              <a:defRPr/>
            </a:lvl8pPr>
            <a:lvl9pPr marL="4114800" lvl="8" indent="-355600" algn="l">
              <a:lnSpc>
                <a:spcPct val="110000"/>
              </a:lnSpc>
              <a:spcBef>
                <a:spcPts val="800"/>
              </a:spcBef>
              <a:spcAft>
                <a:spcPts val="0"/>
              </a:spcAft>
              <a:buSzPts val="2000"/>
              <a:buChar char="▹"/>
              <a:defRPr/>
            </a:lvl9pPr>
          </a:lstStyle>
          <a:p>
            <a:endParaRPr/>
          </a:p>
        </p:txBody>
      </p:sp>
      <p:sp>
        <p:nvSpPr>
          <p:cNvPr id="32" name="Google Shape;32;p5"/>
          <p:cNvSpPr txBox="1">
            <a:spLocks noGrp="1"/>
          </p:cNvSpPr>
          <p:nvPr>
            <p:ph type="sldNum" idx="12"/>
          </p:nvPr>
        </p:nvSpPr>
        <p:spPr>
          <a:xfrm>
            <a:off x="11543696" y="6190991"/>
            <a:ext cx="609200" cy="62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1pPr>
            <a:lvl2pPr marL="0" lvl="1"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2pPr>
            <a:lvl3pPr marL="0" lvl="2"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3pPr>
            <a:lvl4pPr marL="0" lvl="3"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4pPr>
            <a:lvl5pPr marL="0" lvl="4"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5pPr>
            <a:lvl6pPr marL="0" lvl="5"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6pPr>
            <a:lvl7pPr marL="0" lvl="6"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7pPr>
            <a:lvl8pPr marL="0" lvl="7"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8pPr>
            <a:lvl9pPr marL="0" lvl="8"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3" name="Google Shape;33;p5"/>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34"/>
        <p:cNvGrpSpPr/>
        <p:nvPr/>
      </p:nvGrpSpPr>
      <p:grpSpPr>
        <a:xfrm>
          <a:off x="0" y="0"/>
          <a:ext cx="0" cy="0"/>
          <a:chOff x="0" y="0"/>
          <a:chExt cx="0" cy="0"/>
        </a:xfrm>
      </p:grpSpPr>
      <p:sp>
        <p:nvSpPr>
          <p:cNvPr id="35" name="Google Shape;35;p6"/>
          <p:cNvSpPr/>
          <p:nvPr/>
        </p:nvSpPr>
        <p:spPr>
          <a:xfrm flipH="1">
            <a:off x="11582400" y="6233133"/>
            <a:ext cx="624800" cy="624800"/>
          </a:xfrm>
          <a:prstGeom prst="rtTriangle">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429ED4"/>
              </a:solidFill>
              <a:latin typeface="Arial"/>
              <a:ea typeface="Arial"/>
              <a:cs typeface="Arial"/>
              <a:sym typeface="Arial"/>
            </a:endParaRPr>
          </a:p>
        </p:txBody>
      </p:sp>
      <p:sp>
        <p:nvSpPr>
          <p:cNvPr id="36" name="Google Shape;36;p6"/>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1pPr>
            <a:lvl2pPr marL="0" lvl="1"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2pPr>
            <a:lvl3pPr marL="0" lvl="2"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3pPr>
            <a:lvl4pPr marL="0" lvl="3"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4pPr>
            <a:lvl5pPr marL="0" lvl="4"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5pPr>
            <a:lvl6pPr marL="0" lvl="5"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6pPr>
            <a:lvl7pPr marL="0" lvl="6"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7pPr>
            <a:lvl8pPr marL="0" lvl="7"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8pPr>
            <a:lvl9pPr marL="0" lvl="8"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7" name="Google Shape;37;p6"/>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447800" y="2655800"/>
            <a:ext cx="6235600" cy="15464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rgbClr val="5B92CA"/>
              </a:buClr>
              <a:buSzPts val="4800"/>
              <a:buFont typeface="Calibri"/>
              <a:buNone/>
              <a:defRPr sz="6400">
                <a:solidFill>
                  <a:srgbClr val="5B92CA"/>
                </a:solidFill>
              </a:defRPr>
            </a:lvl1pPr>
            <a:lvl2pPr lvl="1" algn="l">
              <a:lnSpc>
                <a:spcPct val="80000"/>
              </a:lnSpc>
              <a:spcBef>
                <a:spcPts val="0"/>
              </a:spcBef>
              <a:spcAft>
                <a:spcPts val="0"/>
              </a:spcAft>
              <a:buSzPts val="4800"/>
              <a:buNone/>
              <a:defRPr sz="6400"/>
            </a:lvl2pPr>
            <a:lvl3pPr lvl="2" algn="l">
              <a:lnSpc>
                <a:spcPct val="80000"/>
              </a:lnSpc>
              <a:spcBef>
                <a:spcPts val="0"/>
              </a:spcBef>
              <a:spcAft>
                <a:spcPts val="0"/>
              </a:spcAft>
              <a:buSzPts val="4800"/>
              <a:buNone/>
              <a:defRPr sz="6400"/>
            </a:lvl3pPr>
            <a:lvl4pPr lvl="3" algn="l">
              <a:lnSpc>
                <a:spcPct val="80000"/>
              </a:lnSpc>
              <a:spcBef>
                <a:spcPts val="0"/>
              </a:spcBef>
              <a:spcAft>
                <a:spcPts val="0"/>
              </a:spcAft>
              <a:buSzPts val="4800"/>
              <a:buNone/>
              <a:defRPr sz="6400"/>
            </a:lvl4pPr>
            <a:lvl5pPr lvl="4" algn="l">
              <a:lnSpc>
                <a:spcPct val="80000"/>
              </a:lnSpc>
              <a:spcBef>
                <a:spcPts val="0"/>
              </a:spcBef>
              <a:spcAft>
                <a:spcPts val="0"/>
              </a:spcAft>
              <a:buSzPts val="4800"/>
              <a:buNone/>
              <a:defRPr sz="6400"/>
            </a:lvl5pPr>
            <a:lvl6pPr lvl="5" algn="l">
              <a:lnSpc>
                <a:spcPct val="80000"/>
              </a:lnSpc>
              <a:spcBef>
                <a:spcPts val="0"/>
              </a:spcBef>
              <a:spcAft>
                <a:spcPts val="0"/>
              </a:spcAft>
              <a:buSzPts val="4800"/>
              <a:buNone/>
              <a:defRPr sz="6400"/>
            </a:lvl6pPr>
            <a:lvl7pPr lvl="6" algn="l">
              <a:lnSpc>
                <a:spcPct val="80000"/>
              </a:lnSpc>
              <a:spcBef>
                <a:spcPts val="0"/>
              </a:spcBef>
              <a:spcAft>
                <a:spcPts val="0"/>
              </a:spcAft>
              <a:buSzPts val="4800"/>
              <a:buNone/>
              <a:defRPr sz="6400"/>
            </a:lvl7pPr>
            <a:lvl8pPr lvl="7" algn="l">
              <a:lnSpc>
                <a:spcPct val="80000"/>
              </a:lnSpc>
              <a:spcBef>
                <a:spcPts val="0"/>
              </a:spcBef>
              <a:spcAft>
                <a:spcPts val="0"/>
              </a:spcAft>
              <a:buSzPts val="4800"/>
              <a:buNone/>
              <a:defRPr sz="6400"/>
            </a:lvl8pPr>
            <a:lvl9pPr lvl="8" algn="l">
              <a:lnSpc>
                <a:spcPct val="80000"/>
              </a:lnSpc>
              <a:spcBef>
                <a:spcPts val="0"/>
              </a:spcBef>
              <a:spcAft>
                <a:spcPts val="0"/>
              </a:spcAft>
              <a:buSzPts val="4800"/>
              <a:buNone/>
              <a:defRPr sz="6400"/>
            </a:lvl9pPr>
          </a:lstStyle>
          <a:p>
            <a:endParaRPr/>
          </a:p>
        </p:txBody>
      </p:sp>
      <p:sp>
        <p:nvSpPr>
          <p:cNvPr id="46" name="Google Shape;46;p8"/>
          <p:cNvSpPr txBox="1">
            <a:spLocks noGrp="1"/>
          </p:cNvSpPr>
          <p:nvPr>
            <p:ph type="subTitle" idx="1"/>
          </p:nvPr>
        </p:nvSpPr>
        <p:spPr>
          <a:xfrm>
            <a:off x="1447800" y="4383635"/>
            <a:ext cx="6235600" cy="5116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4000">
                <a:solidFill>
                  <a:schemeClr val="dk2"/>
                </a:solidFill>
              </a:defRPr>
            </a:lvl2pPr>
            <a:lvl3pPr lvl="2" algn="l">
              <a:lnSpc>
                <a:spcPct val="110000"/>
              </a:lnSpc>
              <a:spcBef>
                <a:spcPts val="0"/>
              </a:spcBef>
              <a:spcAft>
                <a:spcPts val="0"/>
              </a:spcAft>
              <a:buClr>
                <a:schemeClr val="dk2"/>
              </a:buClr>
              <a:buSzPts val="3000"/>
              <a:buNone/>
              <a:defRPr sz="4000">
                <a:solidFill>
                  <a:schemeClr val="dk2"/>
                </a:solidFill>
              </a:defRPr>
            </a:lvl3pPr>
            <a:lvl4pPr lvl="3" algn="l">
              <a:lnSpc>
                <a:spcPct val="110000"/>
              </a:lnSpc>
              <a:spcBef>
                <a:spcPts val="0"/>
              </a:spcBef>
              <a:spcAft>
                <a:spcPts val="0"/>
              </a:spcAft>
              <a:buClr>
                <a:schemeClr val="dk2"/>
              </a:buClr>
              <a:buSzPts val="3000"/>
              <a:buNone/>
              <a:defRPr sz="4000">
                <a:solidFill>
                  <a:schemeClr val="dk2"/>
                </a:solidFill>
              </a:defRPr>
            </a:lvl4pPr>
            <a:lvl5pPr lvl="4" algn="l">
              <a:lnSpc>
                <a:spcPct val="110000"/>
              </a:lnSpc>
              <a:spcBef>
                <a:spcPts val="0"/>
              </a:spcBef>
              <a:spcAft>
                <a:spcPts val="0"/>
              </a:spcAft>
              <a:buClr>
                <a:schemeClr val="dk2"/>
              </a:buClr>
              <a:buSzPts val="3000"/>
              <a:buNone/>
              <a:defRPr sz="4000">
                <a:solidFill>
                  <a:schemeClr val="dk2"/>
                </a:solidFill>
              </a:defRPr>
            </a:lvl5pPr>
            <a:lvl6pPr lvl="5" algn="l">
              <a:lnSpc>
                <a:spcPct val="110000"/>
              </a:lnSpc>
              <a:spcBef>
                <a:spcPts val="0"/>
              </a:spcBef>
              <a:spcAft>
                <a:spcPts val="0"/>
              </a:spcAft>
              <a:buClr>
                <a:schemeClr val="dk2"/>
              </a:buClr>
              <a:buSzPts val="3000"/>
              <a:buNone/>
              <a:defRPr sz="4000">
                <a:solidFill>
                  <a:schemeClr val="dk2"/>
                </a:solidFill>
              </a:defRPr>
            </a:lvl6pPr>
            <a:lvl7pPr lvl="6" algn="l">
              <a:lnSpc>
                <a:spcPct val="110000"/>
              </a:lnSpc>
              <a:spcBef>
                <a:spcPts val="0"/>
              </a:spcBef>
              <a:spcAft>
                <a:spcPts val="0"/>
              </a:spcAft>
              <a:buClr>
                <a:schemeClr val="dk2"/>
              </a:buClr>
              <a:buSzPts val="3000"/>
              <a:buNone/>
              <a:defRPr sz="4000">
                <a:solidFill>
                  <a:schemeClr val="dk2"/>
                </a:solidFill>
              </a:defRPr>
            </a:lvl7pPr>
            <a:lvl8pPr lvl="7" algn="l">
              <a:lnSpc>
                <a:spcPct val="110000"/>
              </a:lnSpc>
              <a:spcBef>
                <a:spcPts val="0"/>
              </a:spcBef>
              <a:spcAft>
                <a:spcPts val="0"/>
              </a:spcAft>
              <a:buClr>
                <a:schemeClr val="dk2"/>
              </a:buClr>
              <a:buSzPts val="3000"/>
              <a:buNone/>
              <a:defRPr sz="4000">
                <a:solidFill>
                  <a:schemeClr val="dk2"/>
                </a:solidFill>
              </a:defRPr>
            </a:lvl8pPr>
            <a:lvl9pPr lvl="8" algn="l">
              <a:lnSpc>
                <a:spcPct val="110000"/>
              </a:lnSpc>
              <a:spcBef>
                <a:spcPts val="0"/>
              </a:spcBef>
              <a:spcAft>
                <a:spcPts val="0"/>
              </a:spcAft>
              <a:buClr>
                <a:schemeClr val="dk2"/>
              </a:buClr>
              <a:buSzPts val="3000"/>
              <a:buNone/>
              <a:defRPr sz="4000">
                <a:solidFill>
                  <a:schemeClr val="dk2"/>
                </a:solidFill>
              </a:defRPr>
            </a:lvl9pPr>
          </a:lstStyle>
          <a:p>
            <a:endParaRPr/>
          </a:p>
        </p:txBody>
      </p:sp>
      <p:sp>
        <p:nvSpPr>
          <p:cNvPr id="47" name="Google Shape;47;p8"/>
          <p:cNvSpPr/>
          <p:nvPr/>
        </p:nvSpPr>
        <p:spPr>
          <a:xfrm rot="5400000">
            <a:off x="-404500" y="2889207"/>
            <a:ext cx="1888400" cy="1079600"/>
          </a:xfrm>
          <a:prstGeom prst="triangle">
            <a:avLst>
              <a:gd name="adj" fmla="val 50000"/>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8" name="Google Shape;48;p8"/>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9"/>
        <p:cNvGrpSpPr/>
        <p:nvPr/>
      </p:nvGrpSpPr>
      <p:grpSpPr>
        <a:xfrm>
          <a:off x="0" y="0"/>
          <a:ext cx="0" cy="0"/>
          <a:chOff x="0" y="0"/>
          <a:chExt cx="0" cy="0"/>
        </a:xfrm>
      </p:grpSpPr>
      <p:sp>
        <p:nvSpPr>
          <p:cNvPr id="50" name="Google Shape;50;p9"/>
          <p:cNvSpPr/>
          <p:nvPr/>
        </p:nvSpPr>
        <p:spPr>
          <a:xfrm flipH="1">
            <a:off x="11582400" y="6233133"/>
            <a:ext cx="624800" cy="624800"/>
          </a:xfrm>
          <a:prstGeom prst="rtTriangle">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1" name="Google Shape;51;p9"/>
          <p:cNvSpPr/>
          <p:nvPr/>
        </p:nvSpPr>
        <p:spPr>
          <a:xfrm rot="5400000">
            <a:off x="-133800" y="390664"/>
            <a:ext cx="624800" cy="357200"/>
          </a:xfrm>
          <a:prstGeom prst="triangle">
            <a:avLst>
              <a:gd name="adj" fmla="val 50000"/>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2" name="Google Shape;52;p9"/>
          <p:cNvSpPr txBox="1">
            <a:spLocks noGrp="1"/>
          </p:cNvSpPr>
          <p:nvPr>
            <p:ph type="title"/>
          </p:nvPr>
        </p:nvSpPr>
        <p:spPr>
          <a:xfrm>
            <a:off x="609600" y="256864"/>
            <a:ext cx="7521200" cy="14436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71A0CF"/>
              </a:buClr>
              <a:buSzPts val="4800"/>
              <a:buFont typeface="Calibri"/>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53" name="Google Shape;53;p9"/>
          <p:cNvSpPr txBox="1">
            <a:spLocks noGrp="1"/>
          </p:cNvSpPr>
          <p:nvPr>
            <p:ph type="body" idx="1"/>
          </p:nvPr>
        </p:nvSpPr>
        <p:spPr>
          <a:xfrm>
            <a:off x="609600" y="2661000"/>
            <a:ext cx="7521200" cy="35212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800"/>
              </a:spcBef>
              <a:spcAft>
                <a:spcPts val="0"/>
              </a:spcAft>
              <a:buClr>
                <a:schemeClr val="dk1"/>
              </a:buClr>
              <a:buSzPts val="1800"/>
              <a:buChar char="▸"/>
              <a:defRPr/>
            </a:lvl1pPr>
            <a:lvl2pPr marL="914400" lvl="1" indent="-342900" algn="l">
              <a:lnSpc>
                <a:spcPct val="110000"/>
              </a:lnSpc>
              <a:spcBef>
                <a:spcPts val="800"/>
              </a:spcBef>
              <a:spcAft>
                <a:spcPts val="0"/>
              </a:spcAft>
              <a:buClr>
                <a:schemeClr val="dk1"/>
              </a:buClr>
              <a:buSzPts val="1800"/>
              <a:buChar char="▹"/>
              <a:defRPr/>
            </a:lvl2pPr>
            <a:lvl3pPr marL="1371600" lvl="2" indent="-342900" algn="l">
              <a:lnSpc>
                <a:spcPct val="110000"/>
              </a:lnSpc>
              <a:spcBef>
                <a:spcPts val="800"/>
              </a:spcBef>
              <a:spcAft>
                <a:spcPts val="0"/>
              </a:spcAft>
              <a:buClr>
                <a:schemeClr val="dk1"/>
              </a:buClr>
              <a:buSzPts val="1800"/>
              <a:buChar char="▹"/>
              <a:defRPr/>
            </a:lvl3pPr>
            <a:lvl4pPr marL="1828800" lvl="3" indent="-355600" algn="l">
              <a:lnSpc>
                <a:spcPct val="110000"/>
              </a:lnSpc>
              <a:spcBef>
                <a:spcPts val="800"/>
              </a:spcBef>
              <a:spcAft>
                <a:spcPts val="0"/>
              </a:spcAft>
              <a:buClr>
                <a:schemeClr val="dk1"/>
              </a:buClr>
              <a:buSzPts val="2000"/>
              <a:buChar char="▹"/>
              <a:defRPr/>
            </a:lvl4pPr>
            <a:lvl5pPr marL="2286000" lvl="4" indent="-355600" algn="l">
              <a:lnSpc>
                <a:spcPct val="110000"/>
              </a:lnSpc>
              <a:spcBef>
                <a:spcPts val="800"/>
              </a:spcBef>
              <a:spcAft>
                <a:spcPts val="0"/>
              </a:spcAft>
              <a:buClr>
                <a:schemeClr val="dk1"/>
              </a:buClr>
              <a:buSzPts val="2000"/>
              <a:buChar char="▹"/>
              <a:defRPr/>
            </a:lvl5pPr>
            <a:lvl6pPr marL="2743200" lvl="5" indent="-355600" algn="l">
              <a:lnSpc>
                <a:spcPct val="110000"/>
              </a:lnSpc>
              <a:spcBef>
                <a:spcPts val="800"/>
              </a:spcBef>
              <a:spcAft>
                <a:spcPts val="0"/>
              </a:spcAft>
              <a:buClr>
                <a:schemeClr val="dk1"/>
              </a:buClr>
              <a:buSzPts val="2000"/>
              <a:buChar char="▹"/>
              <a:defRPr/>
            </a:lvl6pPr>
            <a:lvl7pPr marL="3200400" lvl="6" indent="-355600" algn="l">
              <a:lnSpc>
                <a:spcPct val="110000"/>
              </a:lnSpc>
              <a:spcBef>
                <a:spcPts val="800"/>
              </a:spcBef>
              <a:spcAft>
                <a:spcPts val="0"/>
              </a:spcAft>
              <a:buClr>
                <a:schemeClr val="dk1"/>
              </a:buClr>
              <a:buSzPts val="2000"/>
              <a:buChar char="▹"/>
              <a:defRPr/>
            </a:lvl7pPr>
            <a:lvl8pPr marL="3657600" lvl="7" indent="-355600" algn="l">
              <a:lnSpc>
                <a:spcPct val="110000"/>
              </a:lnSpc>
              <a:spcBef>
                <a:spcPts val="800"/>
              </a:spcBef>
              <a:spcAft>
                <a:spcPts val="0"/>
              </a:spcAft>
              <a:buClr>
                <a:schemeClr val="dk1"/>
              </a:buClr>
              <a:buSzPts val="2000"/>
              <a:buChar char="▹"/>
              <a:defRPr/>
            </a:lvl8pPr>
            <a:lvl9pPr marL="4114800" lvl="8" indent="-355600" algn="l">
              <a:lnSpc>
                <a:spcPct val="110000"/>
              </a:lnSpc>
              <a:spcBef>
                <a:spcPts val="800"/>
              </a:spcBef>
              <a:spcAft>
                <a:spcPts val="0"/>
              </a:spcAft>
              <a:buClr>
                <a:schemeClr val="dk1"/>
              </a:buClr>
              <a:buSzPts val="2000"/>
              <a:buChar char="▹"/>
              <a:defRPr/>
            </a:lvl9pPr>
          </a:lstStyle>
          <a:p>
            <a:endParaRPr/>
          </a:p>
        </p:txBody>
      </p:sp>
      <p:sp>
        <p:nvSpPr>
          <p:cNvPr id="54" name="Google Shape;54;p9"/>
          <p:cNvSpPr txBox="1">
            <a:spLocks noGrp="1"/>
          </p:cNvSpPr>
          <p:nvPr>
            <p:ph type="sldNum" idx="12"/>
          </p:nvPr>
        </p:nvSpPr>
        <p:spPr>
          <a:xfrm>
            <a:off x="11543696" y="6190991"/>
            <a:ext cx="609200" cy="62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1pPr>
            <a:lvl2pPr marL="0" lvl="1"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2pPr>
            <a:lvl3pPr marL="0" lvl="2"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3pPr>
            <a:lvl4pPr marL="0" lvl="3"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4pPr>
            <a:lvl5pPr marL="0" lvl="4"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5pPr>
            <a:lvl6pPr marL="0" lvl="5"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6pPr>
            <a:lvl7pPr marL="0" lvl="6"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7pPr>
            <a:lvl8pPr marL="0" lvl="7"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8pPr>
            <a:lvl9pPr marL="0" lvl="8"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55" name="Google Shape;55;p9"/>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9" name="Google Shape;5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endParaRPr/>
          </a:p>
        </p:txBody>
      </p:sp>
      <p:sp>
        <p:nvSpPr>
          <p:cNvPr id="11" name="Google Shape;11;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12" name="Google Shape;12;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13" name="Google Shape;13;p1"/>
          <p:cNvPicPr preferRelativeResize="0"/>
          <p:nvPr/>
        </p:nvPicPr>
        <p:blipFill rotWithShape="1">
          <a:blip r:embed="rId7">
            <a:alphaModFix/>
          </a:blip>
          <a:srcRect/>
          <a:stretch/>
        </p:blipFill>
        <p:spPr>
          <a:xfrm>
            <a:off x="11689002" y="79867"/>
            <a:ext cx="452233" cy="49936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129" name="Google Shape;129;p21"/>
          <p:cNvGrpSpPr/>
          <p:nvPr/>
        </p:nvGrpSpPr>
        <p:grpSpPr>
          <a:xfrm>
            <a:off x="6829903" y="890669"/>
            <a:ext cx="5121524" cy="5191071"/>
            <a:chOff x="5122427" y="668001"/>
            <a:chExt cx="3841143" cy="3893303"/>
          </a:xfrm>
        </p:grpSpPr>
        <p:grpSp>
          <p:nvGrpSpPr>
            <p:cNvPr id="130" name="Google Shape;130;p21"/>
            <p:cNvGrpSpPr/>
            <p:nvPr/>
          </p:nvGrpSpPr>
          <p:grpSpPr>
            <a:xfrm>
              <a:off x="5144045" y="893590"/>
              <a:ext cx="2833667" cy="2964311"/>
              <a:chOff x="3860721" y="1330073"/>
              <a:chExt cx="3544299" cy="3707706"/>
            </a:xfrm>
          </p:grpSpPr>
          <p:sp>
            <p:nvSpPr>
              <p:cNvPr id="131" name="Google Shape;131;p21"/>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2" name="Google Shape;132;p21"/>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3" name="Google Shape;133;p21"/>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4" name="Google Shape;134;p21"/>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5" name="Google Shape;135;p21"/>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6" name="Google Shape;136;p21"/>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7" name="Google Shape;137;p21"/>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8" name="Google Shape;138;p21"/>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9" name="Google Shape;139;p21"/>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0" name="Google Shape;140;p21"/>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1" name="Google Shape;141;p21"/>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2" name="Google Shape;142;p21"/>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3" name="Google Shape;143;p21"/>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4" name="Google Shape;144;p21"/>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5" name="Google Shape;145;p21"/>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6" name="Google Shape;146;p21"/>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7" name="Google Shape;147;p21"/>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8" name="Google Shape;148;p21"/>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9" name="Google Shape;149;p21"/>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0" name="Google Shape;150;p21"/>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1" name="Google Shape;151;p21"/>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2" name="Google Shape;152;p21"/>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3" name="Google Shape;153;p21"/>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4" name="Google Shape;154;p21"/>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5" name="Google Shape;155;p21"/>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6" name="Google Shape;156;p21"/>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7" name="Google Shape;157;p21"/>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8" name="Google Shape;158;p21"/>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9" name="Google Shape;159;p21"/>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0" name="Google Shape;160;p21"/>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1" name="Google Shape;161;p21"/>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2" name="Google Shape;162;p21"/>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3" name="Google Shape;163;p21"/>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4" name="Google Shape;164;p21"/>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5" name="Google Shape;165;p21"/>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6" name="Google Shape;166;p21"/>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7" name="Google Shape;167;p21"/>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8" name="Google Shape;168;p21"/>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9" name="Google Shape;169;p21"/>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0" name="Google Shape;170;p21"/>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1" name="Google Shape;171;p21"/>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2" name="Google Shape;172;p21"/>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3" name="Google Shape;173;p21"/>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4" name="Google Shape;174;p21"/>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5" name="Google Shape;175;p21"/>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6" name="Google Shape;176;p21"/>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7" name="Google Shape;177;p21"/>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8" name="Google Shape;178;p21"/>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9" name="Google Shape;179;p21"/>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0" name="Google Shape;180;p21"/>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1" name="Google Shape;181;p21"/>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2" name="Google Shape;182;p21"/>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3" name="Google Shape;183;p21"/>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4" name="Google Shape;184;p21"/>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5" name="Google Shape;185;p21"/>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6" name="Google Shape;186;p21"/>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7" name="Google Shape;187;p21"/>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8" name="Google Shape;188;p21"/>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9" name="Google Shape;189;p21"/>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0" name="Google Shape;190;p21"/>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1" name="Google Shape;191;p21"/>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2" name="Google Shape;192;p21"/>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3" name="Google Shape;193;p21"/>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4" name="Google Shape;194;p21"/>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5" name="Google Shape;195;p21"/>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6" name="Google Shape;196;p21"/>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7" name="Google Shape;197;p21"/>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8" name="Google Shape;198;p21"/>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9" name="Google Shape;199;p21"/>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0" name="Google Shape;200;p21"/>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1" name="Google Shape;201;p21"/>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2" name="Google Shape;202;p21"/>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3" name="Google Shape;203;p21"/>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4" name="Google Shape;204;p21"/>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5" name="Google Shape;205;p21"/>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6" name="Google Shape;206;p21"/>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7" name="Google Shape;207;p21"/>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8" name="Google Shape;208;p21"/>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9" name="Google Shape;209;p21"/>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0" name="Google Shape;210;p21"/>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1" name="Google Shape;211;p21"/>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2" name="Google Shape;212;p21"/>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3" name="Google Shape;213;p21"/>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4" name="Google Shape;214;p21"/>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5" name="Google Shape;215;p21"/>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6" name="Google Shape;216;p21"/>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7" name="Google Shape;217;p21"/>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8" name="Google Shape;218;p21"/>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9" name="Google Shape;219;p21"/>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0" name="Google Shape;220;p21"/>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1" name="Google Shape;221;p21"/>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2" name="Google Shape;222;p21"/>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3" name="Google Shape;223;p21"/>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4" name="Google Shape;224;p21"/>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5" name="Google Shape;225;p21"/>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6" name="Google Shape;226;p21"/>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7" name="Google Shape;227;p21"/>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8" name="Google Shape;228;p21"/>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9" name="Google Shape;229;p21"/>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0" name="Google Shape;230;p21"/>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1" name="Google Shape;231;p21"/>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2" name="Google Shape;232;p21"/>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3" name="Google Shape;233;p21"/>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4" name="Google Shape;234;p21"/>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5" name="Google Shape;235;p21"/>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6" name="Google Shape;236;p21"/>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7" name="Google Shape;237;p21"/>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sp>
          <p:nvSpPr>
            <p:cNvPr id="238" name="Google Shape;238;p21"/>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9" name="Google Shape;239;p21"/>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0" name="Google Shape;240;p21"/>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1" name="Google Shape;241;p21"/>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2" name="Google Shape;242;p21"/>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3" name="Google Shape;243;p21"/>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4" name="Google Shape;244;p21"/>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5" name="Google Shape;245;p21"/>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6" name="Google Shape;246;p21"/>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7" name="Google Shape;247;p21"/>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8" name="Google Shape;248;p21"/>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9" name="Google Shape;249;p21"/>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0" name="Google Shape;250;p21"/>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1" name="Google Shape;251;p21"/>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2" name="Google Shape;252;p21"/>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3" name="Google Shape;253;p21"/>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4" name="Google Shape;254;p21"/>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5" name="Google Shape;255;p21"/>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6" name="Google Shape;256;p21"/>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7" name="Google Shape;257;p21"/>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8" name="Google Shape;258;p21"/>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9" name="Google Shape;259;p21"/>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0" name="Google Shape;260;p21"/>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1" name="Google Shape;261;p21"/>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2" name="Google Shape;262;p21"/>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3" name="Google Shape;263;p21"/>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4" name="Google Shape;264;p21"/>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5" name="Google Shape;265;p21"/>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6" name="Google Shape;266;p21"/>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7" name="Google Shape;267;p21"/>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8" name="Google Shape;268;p21"/>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nvGrpSpPr>
            <p:cNvPr id="269" name="Google Shape;269;p21"/>
            <p:cNvGrpSpPr/>
            <p:nvPr/>
          </p:nvGrpSpPr>
          <p:grpSpPr>
            <a:xfrm flipH="1">
              <a:off x="5678143" y="1227582"/>
              <a:ext cx="345795" cy="1043508"/>
              <a:chOff x="5678143" y="1151382"/>
              <a:chExt cx="345795" cy="1043508"/>
            </a:xfrm>
          </p:grpSpPr>
          <p:sp>
            <p:nvSpPr>
              <p:cNvPr id="270" name="Google Shape;270;p21"/>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1" name="Google Shape;271;p21"/>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2" name="Google Shape;272;p21"/>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3" name="Google Shape;273;p21"/>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4" name="Google Shape;274;p21"/>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5" name="Google Shape;275;p21"/>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6" name="Google Shape;276;p21"/>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7" name="Google Shape;277;p21"/>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8" name="Google Shape;278;p21"/>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9" name="Google Shape;279;p21"/>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0" name="Google Shape;280;p21"/>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1" name="Google Shape;281;p21"/>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2" name="Google Shape;282;p21"/>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3" name="Google Shape;283;p21"/>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4" name="Google Shape;284;p21"/>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5" name="Google Shape;285;p21"/>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6" name="Google Shape;286;p21"/>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grpSp>
          <p:nvGrpSpPr>
            <p:cNvPr id="287" name="Google Shape;287;p21"/>
            <p:cNvGrpSpPr/>
            <p:nvPr/>
          </p:nvGrpSpPr>
          <p:grpSpPr>
            <a:xfrm>
              <a:off x="5122427" y="3292365"/>
              <a:ext cx="823270" cy="1268939"/>
              <a:chOff x="5490177" y="3555452"/>
              <a:chExt cx="823270" cy="1268939"/>
            </a:xfrm>
          </p:grpSpPr>
          <p:sp>
            <p:nvSpPr>
              <p:cNvPr id="288" name="Google Shape;288;p21"/>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9" name="Google Shape;289;p21"/>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0" name="Google Shape;290;p21"/>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1" name="Google Shape;291;p21"/>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2" name="Google Shape;292;p21"/>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3" name="Google Shape;293;p21"/>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4" name="Google Shape;294;p21"/>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5" name="Google Shape;295;p21"/>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6" name="Google Shape;296;p21"/>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7" name="Google Shape;297;p21"/>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8" name="Google Shape;298;p21"/>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9" name="Google Shape;299;p21"/>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0" name="Google Shape;300;p21"/>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1" name="Google Shape;301;p21"/>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2" name="Google Shape;302;p21"/>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3" name="Google Shape;303;p21"/>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4" name="Google Shape;304;p21"/>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5" name="Google Shape;305;p21"/>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6" name="Google Shape;306;p21"/>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7" name="Google Shape;307;p21"/>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8" name="Google Shape;308;p21"/>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9" name="Google Shape;309;p21"/>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0" name="Google Shape;310;p21"/>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1" name="Google Shape;311;p21"/>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2" name="Google Shape;312;p21"/>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3" name="Google Shape;313;p21"/>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4" name="Google Shape;314;p21"/>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5" name="Google Shape;315;p21"/>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6" name="Google Shape;316;p21"/>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7" name="Google Shape;317;p21"/>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8" name="Google Shape;318;p21"/>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sp>
          <p:nvSpPr>
            <p:cNvPr id="319" name="Google Shape;319;p21"/>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0" name="Google Shape;320;p21"/>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1" name="Google Shape;321;p21"/>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2" name="Google Shape;322;p21"/>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3" name="Google Shape;323;p21"/>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4" name="Google Shape;324;p21"/>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5" name="Google Shape;325;p21"/>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6" name="Google Shape;326;p21"/>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7" name="Google Shape;327;p21"/>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8" name="Google Shape;328;p21"/>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9" name="Google Shape;329;p21"/>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0" name="Google Shape;330;p21"/>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1" name="Google Shape;331;p21"/>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2" name="Google Shape;332;p21"/>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3" name="Google Shape;333;p21"/>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4" name="Google Shape;334;p21"/>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5" name="Google Shape;335;p21"/>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6" name="Google Shape;336;p21"/>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7" name="Google Shape;337;p21"/>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8" name="Google Shape;338;p21"/>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9" name="Google Shape;339;p21"/>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0" name="Google Shape;340;p21"/>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1" name="Google Shape;341;p21"/>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2" name="Google Shape;342;p21"/>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3" name="Google Shape;343;p21"/>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4" name="Google Shape;344;p21"/>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5" name="Google Shape;345;p21"/>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6" name="Google Shape;346;p21"/>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7" name="Google Shape;347;p21"/>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8" name="Google Shape;348;p21"/>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9" name="Google Shape;349;p21"/>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0" name="Google Shape;350;p21"/>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1" name="Google Shape;351;p21"/>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2" name="Google Shape;352;p21"/>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3" name="Google Shape;353;p21"/>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4" name="Google Shape;354;p21"/>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nvGrpSpPr>
            <p:cNvPr id="355" name="Google Shape;355;p21"/>
            <p:cNvGrpSpPr/>
            <p:nvPr/>
          </p:nvGrpSpPr>
          <p:grpSpPr>
            <a:xfrm>
              <a:off x="6544681" y="927100"/>
              <a:ext cx="264550" cy="200503"/>
              <a:chOff x="6621095" y="1452181"/>
              <a:chExt cx="330893" cy="250785"/>
            </a:xfrm>
          </p:grpSpPr>
          <p:sp>
            <p:nvSpPr>
              <p:cNvPr id="356" name="Google Shape;356;p2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7" name="Google Shape;357;p2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8" name="Google Shape;358;p2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9" name="Google Shape;359;p2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0" name="Google Shape;360;p2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grpSp>
          <p:nvGrpSpPr>
            <p:cNvPr id="361" name="Google Shape;361;p21"/>
            <p:cNvGrpSpPr/>
            <p:nvPr/>
          </p:nvGrpSpPr>
          <p:grpSpPr>
            <a:xfrm>
              <a:off x="7210360" y="1314224"/>
              <a:ext cx="264550" cy="200503"/>
              <a:chOff x="6621095" y="1452181"/>
              <a:chExt cx="330893" cy="250785"/>
            </a:xfrm>
          </p:grpSpPr>
          <p:sp>
            <p:nvSpPr>
              <p:cNvPr id="362" name="Google Shape;362;p2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3" name="Google Shape;363;p2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4" name="Google Shape;364;p2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5" name="Google Shape;365;p2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6" name="Google Shape;366;p2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sp>
          <p:nvSpPr>
            <p:cNvPr id="367" name="Google Shape;367;p21"/>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8" name="Google Shape;368;p21"/>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nvGrpSpPr>
            <p:cNvPr id="369" name="Google Shape;369;p21"/>
            <p:cNvGrpSpPr/>
            <p:nvPr/>
          </p:nvGrpSpPr>
          <p:grpSpPr>
            <a:xfrm flipH="1">
              <a:off x="8183211" y="2407472"/>
              <a:ext cx="780359" cy="1195999"/>
              <a:chOff x="3975528" y="3303922"/>
              <a:chExt cx="780359" cy="1195999"/>
            </a:xfrm>
          </p:grpSpPr>
          <p:sp>
            <p:nvSpPr>
              <p:cNvPr id="370" name="Google Shape;370;p21"/>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1" name="Google Shape;371;p21"/>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2" name="Google Shape;372;p21"/>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3" name="Google Shape;373;p21"/>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4" name="Google Shape;374;p21"/>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5" name="Google Shape;375;p21"/>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6" name="Google Shape;376;p21"/>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7" name="Google Shape;377;p21"/>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8" name="Google Shape;378;p21"/>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9" name="Google Shape;379;p21"/>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0" name="Google Shape;380;p21"/>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1" name="Google Shape;381;p21"/>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2" name="Google Shape;382;p21"/>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3" name="Google Shape;383;p21"/>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4" name="Google Shape;384;p21"/>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5" name="Google Shape;385;p21"/>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6" name="Google Shape;386;p21"/>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7" name="Google Shape;387;p21"/>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8" name="Google Shape;388;p21"/>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9" name="Google Shape;389;p21"/>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0" name="Google Shape;390;p21"/>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1" name="Google Shape;391;p21"/>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2" name="Google Shape;392;p21"/>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3" name="Google Shape;393;p21"/>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4" name="Google Shape;394;p21"/>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5" name="Google Shape;395;p21"/>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nvGrpSpPr>
              <p:cNvPr id="396" name="Google Shape;396;p21"/>
              <p:cNvGrpSpPr/>
              <p:nvPr/>
            </p:nvGrpSpPr>
            <p:grpSpPr>
              <a:xfrm flipH="1">
                <a:off x="4321769" y="3621401"/>
                <a:ext cx="239005" cy="181217"/>
                <a:chOff x="6621095" y="1452181"/>
                <a:chExt cx="330893" cy="250785"/>
              </a:xfrm>
            </p:grpSpPr>
            <p:sp>
              <p:nvSpPr>
                <p:cNvPr id="397" name="Google Shape;397;p2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8" name="Google Shape;398;p2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9" name="Google Shape;399;p2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400" name="Google Shape;400;p2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401" name="Google Shape;401;p2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sp>
            <p:nvSpPr>
              <p:cNvPr id="402" name="Google Shape;402;p21"/>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403" name="Google Shape;403;p21"/>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grpSp>
      <p:sp>
        <p:nvSpPr>
          <p:cNvPr id="404" name="Google Shape;404;p21"/>
          <p:cNvSpPr txBox="1">
            <a:spLocks noGrp="1"/>
          </p:cNvSpPr>
          <p:nvPr>
            <p:ph type="ctrTitle"/>
          </p:nvPr>
        </p:nvSpPr>
        <p:spPr>
          <a:xfrm>
            <a:off x="1201101" y="1233026"/>
            <a:ext cx="6616800" cy="4419341"/>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tr-TR" sz="6000" dirty="0">
                <a:solidFill>
                  <a:srgbClr val="C27BA0"/>
                </a:solidFill>
                <a:latin typeface="Arial"/>
                <a:ea typeface="Arial"/>
                <a:cs typeface="Arial"/>
                <a:sym typeface="Arial"/>
              </a:rPr>
              <a:t>Portfolio </a:t>
            </a:r>
            <a:r>
              <a:rPr lang="tr-TR" sz="6000" dirty="0" err="1">
                <a:solidFill>
                  <a:srgbClr val="C27BA0"/>
                </a:solidFill>
                <a:latin typeface="Arial"/>
                <a:ea typeface="Arial"/>
                <a:cs typeface="Arial"/>
                <a:sym typeface="Arial"/>
              </a:rPr>
              <a:t>Building</a:t>
            </a:r>
            <a:endParaRPr sz="6000" dirty="0">
              <a:solidFill>
                <a:srgbClr val="C27BA0"/>
              </a:solidFill>
              <a:latin typeface="Arial"/>
              <a:ea typeface="Arial"/>
              <a:cs typeface="Arial"/>
              <a:sym typeface="Arial"/>
            </a:endParaRPr>
          </a:p>
          <a:p>
            <a:pPr marL="0" lvl="0" indent="0" algn="l" rtl="0">
              <a:lnSpc>
                <a:spcPct val="90000"/>
              </a:lnSpc>
              <a:spcBef>
                <a:spcPts val="0"/>
              </a:spcBef>
              <a:spcAft>
                <a:spcPts val="0"/>
              </a:spcAft>
              <a:buSzPts val="4800"/>
              <a:buNone/>
            </a:pPr>
            <a:endParaRPr sz="6000" dirty="0">
              <a:solidFill>
                <a:srgbClr val="C27BA0"/>
              </a:solidFill>
              <a:latin typeface="Arial"/>
              <a:ea typeface="Arial"/>
              <a:cs typeface="Arial"/>
              <a:sym typeface="Arial"/>
            </a:endParaRPr>
          </a:p>
          <a:p>
            <a:pPr marL="0" lvl="0" indent="0" algn="l" rtl="0">
              <a:lnSpc>
                <a:spcPct val="90000"/>
              </a:lnSpc>
              <a:spcBef>
                <a:spcPts val="0"/>
              </a:spcBef>
              <a:spcAft>
                <a:spcPts val="0"/>
              </a:spcAft>
              <a:buSzPts val="4800"/>
              <a:buNone/>
            </a:pPr>
            <a:r>
              <a:rPr lang="tr-TR" sz="5100" dirty="0">
                <a:solidFill>
                  <a:srgbClr val="C27BA0"/>
                </a:solidFill>
                <a:latin typeface="Arial"/>
                <a:ea typeface="Arial"/>
                <a:cs typeface="Arial"/>
                <a:sym typeface="Arial"/>
              </a:rPr>
              <a:t>Flask</a:t>
            </a:r>
            <a:br>
              <a:rPr lang="tr-TR" sz="5100" dirty="0">
                <a:solidFill>
                  <a:srgbClr val="C27BA0"/>
                </a:solidFill>
                <a:latin typeface="Arial"/>
                <a:ea typeface="Arial"/>
                <a:cs typeface="Arial"/>
                <a:sym typeface="Arial"/>
              </a:rPr>
            </a:br>
            <a:r>
              <a:rPr lang="tr-TR" sz="5100" dirty="0">
                <a:solidFill>
                  <a:srgbClr val="C27BA0"/>
                </a:solidFill>
                <a:latin typeface="Arial"/>
                <a:ea typeface="Arial"/>
                <a:cs typeface="Arial"/>
                <a:sym typeface="Arial"/>
              </a:rPr>
              <a:t> </a:t>
            </a:r>
            <a:br>
              <a:rPr lang="tr-TR" sz="5100" dirty="0">
                <a:solidFill>
                  <a:srgbClr val="C27BA0"/>
                </a:solidFill>
                <a:latin typeface="Arial"/>
                <a:ea typeface="Arial"/>
                <a:cs typeface="Arial"/>
                <a:sym typeface="Arial"/>
              </a:rPr>
            </a:br>
            <a:r>
              <a:rPr lang="tr-TR" sz="3600" dirty="0">
                <a:solidFill>
                  <a:srgbClr val="C27BA0"/>
                </a:solidFill>
                <a:latin typeface="Arial"/>
                <a:ea typeface="Arial"/>
                <a:cs typeface="Arial"/>
                <a:sym typeface="Arial"/>
              </a:rPr>
              <a:t>GET </a:t>
            </a:r>
            <a:r>
              <a:rPr lang="tr-TR" sz="3600" dirty="0" err="1">
                <a:solidFill>
                  <a:srgbClr val="C27BA0"/>
                </a:solidFill>
                <a:latin typeface="Arial"/>
                <a:ea typeface="Arial"/>
                <a:cs typeface="Arial"/>
                <a:sym typeface="Arial"/>
              </a:rPr>
              <a:t>and</a:t>
            </a:r>
            <a:r>
              <a:rPr lang="tr-TR" sz="3600" dirty="0">
                <a:solidFill>
                  <a:srgbClr val="C27BA0"/>
                </a:solidFill>
                <a:latin typeface="Arial"/>
                <a:ea typeface="Arial"/>
                <a:cs typeface="Arial"/>
                <a:sym typeface="Arial"/>
              </a:rPr>
              <a:t> POST Methods</a:t>
            </a:r>
            <a:endParaRPr sz="3600" dirty="0">
              <a:solidFill>
                <a:srgbClr val="C27BA0"/>
              </a:solidFill>
              <a:latin typeface="Arial"/>
              <a:ea typeface="Arial"/>
              <a:cs typeface="Arial"/>
              <a:sym typeface="Arial"/>
            </a:endParaRPr>
          </a:p>
        </p:txBody>
      </p:sp>
      <p:sp>
        <p:nvSpPr>
          <p:cNvPr id="405" name="Google Shape;405;p21"/>
          <p:cNvSpPr/>
          <p:nvPr/>
        </p:nvSpPr>
        <p:spPr>
          <a:xfrm>
            <a:off x="5939760" y="3223817"/>
            <a:ext cx="312480" cy="410379"/>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tr-TR" sz="1867" b="0" i="0" u="none" strike="noStrike" cap="none">
                <a:solidFill>
                  <a:srgbClr val="000000"/>
                </a:solidFill>
                <a:latin typeface="Arial"/>
                <a:ea typeface="Arial"/>
                <a:cs typeface="Arial"/>
                <a:sym typeface="Arial"/>
              </a:rPr>
              <a:t> </a:t>
            </a:r>
            <a:endParaRPr sz="1867"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2"/>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solidFill>
                  <a:srgbClr val="FFFFFF"/>
                </a:solidFill>
              </a:rPr>
              <a:t>2</a:t>
            </a:fld>
            <a:endParaRPr>
              <a:solidFill>
                <a:srgbClr val="FFFFFF"/>
              </a:solidFill>
            </a:endParaRPr>
          </a:p>
        </p:txBody>
      </p:sp>
      <p:sp>
        <p:nvSpPr>
          <p:cNvPr id="411" name="Google Shape;411;p22"/>
          <p:cNvSpPr txBox="1"/>
          <p:nvPr/>
        </p:nvSpPr>
        <p:spPr>
          <a:xfrm>
            <a:off x="1635600" y="346364"/>
            <a:ext cx="8920800" cy="872800"/>
          </a:xfrm>
          <a:prstGeom prst="rect">
            <a:avLst/>
          </a:prstGeom>
          <a:noFill/>
          <a:ln>
            <a:noFill/>
          </a:ln>
        </p:spPr>
        <p:txBody>
          <a:bodyPr spcFirstLastPara="1" wrap="square" lIns="0" tIns="0" rIns="0" bIns="0" anchor="b" anchorCtr="0">
            <a:noAutofit/>
          </a:bodyPr>
          <a:lstStyle/>
          <a:p>
            <a:pPr marL="0" marR="0" lvl="0" indent="0" algn="ctr" rtl="0">
              <a:lnSpc>
                <a:spcPct val="80000"/>
              </a:lnSpc>
              <a:spcBef>
                <a:spcPts val="0"/>
              </a:spcBef>
              <a:spcAft>
                <a:spcPts val="0"/>
              </a:spcAft>
              <a:buNone/>
            </a:pPr>
            <a:r>
              <a:rPr lang="tr-TR" sz="6000" b="0" i="0" u="none" strike="noStrike" cap="none">
                <a:solidFill>
                  <a:srgbClr val="741B47"/>
                </a:solidFill>
                <a:latin typeface="Arial"/>
                <a:ea typeface="Arial"/>
                <a:cs typeface="Arial"/>
                <a:sym typeface="Arial"/>
              </a:rPr>
              <a:t>Table of Contents</a:t>
            </a:r>
            <a:endParaRPr sz="6000" b="0" i="0" u="none" strike="noStrike" cap="none">
              <a:solidFill>
                <a:srgbClr val="741B47"/>
              </a:solidFill>
              <a:latin typeface="Arial"/>
              <a:ea typeface="Arial"/>
              <a:cs typeface="Arial"/>
              <a:sym typeface="Arial"/>
            </a:endParaRPr>
          </a:p>
        </p:txBody>
      </p:sp>
      <p:sp>
        <p:nvSpPr>
          <p:cNvPr id="412" name="Google Shape;412;p22"/>
          <p:cNvSpPr txBox="1"/>
          <p:nvPr/>
        </p:nvSpPr>
        <p:spPr>
          <a:xfrm>
            <a:off x="867800" y="1558797"/>
            <a:ext cx="10456400" cy="4623536"/>
          </a:xfrm>
          <a:prstGeom prst="rect">
            <a:avLst/>
          </a:prstGeom>
          <a:noFill/>
          <a:ln>
            <a:noFill/>
          </a:ln>
        </p:spPr>
        <p:txBody>
          <a:bodyPr spcFirstLastPara="1" wrap="square" lIns="0" tIns="0" rIns="0" bIns="0" anchor="t" anchorCtr="0">
            <a:noAutofit/>
          </a:bodyPr>
          <a:lstStyle/>
          <a:p>
            <a:pPr marL="914400" lvl="0" indent="-482600" algn="l" rtl="0">
              <a:spcBef>
                <a:spcPts val="0"/>
              </a:spcBef>
              <a:spcAft>
                <a:spcPts val="0"/>
              </a:spcAft>
              <a:buSzPts val="4000"/>
              <a:buChar char="-"/>
            </a:pPr>
            <a:endParaRPr lang="tr-TR" sz="4000" dirty="0">
              <a:latin typeface="Calibri"/>
              <a:ea typeface="Calibri"/>
              <a:cs typeface="Calibri"/>
              <a:sym typeface="Calibri"/>
            </a:endParaRPr>
          </a:p>
          <a:p>
            <a:pPr marL="914400" lvl="0" indent="-482600" algn="l" rtl="0">
              <a:spcBef>
                <a:spcPts val="0"/>
              </a:spcBef>
              <a:spcAft>
                <a:spcPts val="0"/>
              </a:spcAft>
              <a:buSzPts val="4000"/>
              <a:buChar char="-"/>
            </a:pPr>
            <a:r>
              <a:rPr lang="tr-TR" sz="4000" dirty="0">
                <a:latin typeface="Calibri"/>
                <a:ea typeface="Calibri"/>
                <a:cs typeface="Calibri"/>
                <a:sym typeface="Calibri"/>
              </a:rPr>
              <a:t>What is HTTP Methods</a:t>
            </a:r>
          </a:p>
          <a:p>
            <a:pPr marL="914400" lvl="0" indent="-482600" algn="l" rtl="0">
              <a:spcBef>
                <a:spcPts val="0"/>
              </a:spcBef>
              <a:spcAft>
                <a:spcPts val="0"/>
              </a:spcAft>
              <a:buSzPts val="4000"/>
              <a:buChar char="-"/>
            </a:pPr>
            <a:r>
              <a:rPr lang="tr-TR" sz="4000" dirty="0">
                <a:latin typeface="Calibri"/>
                <a:ea typeface="Calibri"/>
                <a:cs typeface="Calibri"/>
                <a:sym typeface="Calibri"/>
              </a:rPr>
              <a:t>GET </a:t>
            </a:r>
            <a:r>
              <a:rPr lang="tr-TR" sz="4000" dirty="0" err="1">
                <a:latin typeface="Calibri"/>
                <a:ea typeface="Calibri"/>
                <a:cs typeface="Calibri"/>
                <a:sym typeface="Calibri"/>
              </a:rPr>
              <a:t>Medhod</a:t>
            </a:r>
            <a:endParaRPr sz="4000" dirty="0">
              <a:latin typeface="Calibri"/>
              <a:ea typeface="Calibri"/>
              <a:cs typeface="Calibri"/>
              <a:sym typeface="Calibri"/>
            </a:endParaRPr>
          </a:p>
          <a:p>
            <a:pPr marL="914400" lvl="0" indent="-482600" algn="l" rtl="0">
              <a:spcBef>
                <a:spcPts val="0"/>
              </a:spcBef>
              <a:spcAft>
                <a:spcPts val="0"/>
              </a:spcAft>
              <a:buSzPts val="4000"/>
              <a:buChar char="-"/>
            </a:pPr>
            <a:r>
              <a:rPr lang="tr-TR" sz="4000" dirty="0">
                <a:latin typeface="Calibri"/>
                <a:ea typeface="Calibri"/>
                <a:cs typeface="Calibri"/>
                <a:sym typeface="Calibri"/>
              </a:rPr>
              <a:t>POST </a:t>
            </a:r>
            <a:r>
              <a:rPr lang="tr-TR" sz="4000" dirty="0" err="1">
                <a:latin typeface="Calibri"/>
                <a:ea typeface="Calibri"/>
                <a:cs typeface="Calibri"/>
                <a:sym typeface="Calibri"/>
              </a:rPr>
              <a:t>Method</a:t>
            </a:r>
            <a:endParaRPr sz="2400" dirty="0"/>
          </a:p>
          <a:p>
            <a:pPr marL="609585" marR="0" lvl="0" indent="-428229" algn="l" rtl="0">
              <a:lnSpc>
                <a:spcPct val="110000"/>
              </a:lnSpc>
              <a:spcBef>
                <a:spcPts val="800"/>
              </a:spcBef>
              <a:spcAft>
                <a:spcPts val="0"/>
              </a:spcAft>
              <a:buClr>
                <a:srgbClr val="741B47"/>
              </a:buClr>
              <a:buSzPts val="2856"/>
              <a:buFont typeface="Raleway"/>
              <a:buNone/>
            </a:pPr>
            <a:endParaRPr sz="3800" b="0" i="0" u="none" strike="noStrike" cap="none" dirty="0">
              <a:solidFill>
                <a:srgbClr val="3A3F50"/>
              </a:solidFill>
              <a:latin typeface="Arial"/>
              <a:ea typeface="Arial"/>
              <a:cs typeface="Arial"/>
              <a:sym typeface="Arial"/>
            </a:endParaRPr>
          </a:p>
          <a:p>
            <a:pPr marL="609585" marR="0" lvl="0" indent="-428229" algn="l" rtl="0">
              <a:lnSpc>
                <a:spcPct val="110000"/>
              </a:lnSpc>
              <a:spcBef>
                <a:spcPts val="800"/>
              </a:spcBef>
              <a:spcAft>
                <a:spcPts val="0"/>
              </a:spcAft>
              <a:buClr>
                <a:srgbClr val="741B47"/>
              </a:buClr>
              <a:buSzPts val="2856"/>
              <a:buFont typeface="Raleway"/>
              <a:buNone/>
            </a:pPr>
            <a:endParaRPr sz="3800" b="0" i="0" u="none" strike="noStrike" cap="none" dirty="0">
              <a:solidFill>
                <a:srgbClr val="3A3F5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3"/>
          <p:cNvSpPr txBox="1">
            <a:spLocks noGrp="1"/>
          </p:cNvSpPr>
          <p:nvPr>
            <p:ph type="sldNum" idx="12"/>
          </p:nvPr>
        </p:nvSpPr>
        <p:spPr>
          <a:xfrm>
            <a:off x="11539257" y="6001467"/>
            <a:ext cx="609200" cy="6248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FFFFFF"/>
              </a:buClr>
              <a:buSzPts val="1200"/>
              <a:buFont typeface="Barlow Light"/>
              <a:buNone/>
            </a:pPr>
            <a:fld id="{00000000-1234-1234-1234-123412341234}" type="slidenum">
              <a:rPr lang="tr-TR">
                <a:solidFill>
                  <a:srgbClr val="FFFFFF"/>
                </a:solidFill>
              </a:rPr>
              <a:t>3</a:t>
            </a:fld>
            <a:endParaRPr>
              <a:solidFill>
                <a:srgbClr val="FFFFFF"/>
              </a:solidFill>
            </a:endParaRPr>
          </a:p>
        </p:txBody>
      </p:sp>
      <p:sp>
        <p:nvSpPr>
          <p:cNvPr id="418" name="Google Shape;418;p23"/>
          <p:cNvSpPr txBox="1">
            <a:spLocks noGrp="1"/>
          </p:cNvSpPr>
          <p:nvPr>
            <p:ph type="title"/>
          </p:nvPr>
        </p:nvSpPr>
        <p:spPr>
          <a:xfrm>
            <a:off x="575733" y="460333"/>
            <a:ext cx="9939900" cy="52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41B47"/>
              </a:buClr>
              <a:buSzPts val="4800"/>
              <a:buFont typeface="Arial"/>
              <a:buNone/>
            </a:pPr>
            <a:r>
              <a:rPr lang="tr-TR" sz="4000" dirty="0">
                <a:solidFill>
                  <a:srgbClr val="741B47"/>
                </a:solidFill>
                <a:latin typeface="Arial"/>
                <a:ea typeface="Arial"/>
                <a:cs typeface="Arial"/>
                <a:sym typeface="Arial"/>
              </a:rPr>
              <a:t>What is HTTP Methods</a:t>
            </a:r>
            <a:endParaRPr dirty="0"/>
          </a:p>
        </p:txBody>
      </p:sp>
      <p:pic>
        <p:nvPicPr>
          <p:cNvPr id="3" name="Picture 2">
            <a:extLst>
              <a:ext uri="{FF2B5EF4-FFF2-40B4-BE49-F238E27FC236}">
                <a16:creationId xmlns:a16="http://schemas.microsoft.com/office/drawing/2014/main" id="{9EB25ABB-F870-5249-BC61-2DF353841A9D}"/>
              </a:ext>
            </a:extLst>
          </p:cNvPr>
          <p:cNvPicPr>
            <a:picLocks noChangeAspect="1"/>
          </p:cNvPicPr>
          <p:nvPr/>
        </p:nvPicPr>
        <p:blipFill>
          <a:blip r:embed="rId3"/>
          <a:stretch>
            <a:fillRect/>
          </a:stretch>
        </p:blipFill>
        <p:spPr>
          <a:xfrm>
            <a:off x="676631" y="983533"/>
            <a:ext cx="10838738" cy="50179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5"/>
          <p:cNvSpPr txBox="1">
            <a:spLocks noGrp="1"/>
          </p:cNvSpPr>
          <p:nvPr>
            <p:ph type="sldNum" idx="12"/>
          </p:nvPr>
        </p:nvSpPr>
        <p:spPr>
          <a:xfrm>
            <a:off x="11539257" y="6001467"/>
            <a:ext cx="609300" cy="6249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FFFFFF"/>
              </a:buClr>
              <a:buSzPts val="1200"/>
              <a:buFont typeface="Barlow Light"/>
              <a:buNone/>
            </a:pPr>
            <a:fld id="{00000000-1234-1234-1234-123412341234}" type="slidenum">
              <a:rPr lang="tr-TR">
                <a:solidFill>
                  <a:srgbClr val="FFFFFF"/>
                </a:solidFill>
              </a:rPr>
              <a:t>4</a:t>
            </a:fld>
            <a:endParaRPr>
              <a:solidFill>
                <a:srgbClr val="FFFFFF"/>
              </a:solidFill>
            </a:endParaRPr>
          </a:p>
        </p:txBody>
      </p:sp>
      <p:sp>
        <p:nvSpPr>
          <p:cNvPr id="432" name="Google Shape;432;p25"/>
          <p:cNvSpPr txBox="1">
            <a:spLocks noGrp="1"/>
          </p:cNvSpPr>
          <p:nvPr>
            <p:ph type="title"/>
          </p:nvPr>
        </p:nvSpPr>
        <p:spPr>
          <a:xfrm>
            <a:off x="575733" y="384133"/>
            <a:ext cx="9939900" cy="52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41B47"/>
              </a:buClr>
              <a:buSzPts val="4800"/>
              <a:buFont typeface="Arial"/>
              <a:buNone/>
            </a:pPr>
            <a:r>
              <a:rPr lang="tr-TR" sz="4000" dirty="0">
                <a:solidFill>
                  <a:srgbClr val="741B47"/>
                </a:solidFill>
                <a:latin typeface="Arial"/>
                <a:ea typeface="Arial"/>
                <a:cs typeface="Arial"/>
                <a:sym typeface="Arial"/>
              </a:rPr>
              <a:t>REQUEST RESPONCE PROCESS</a:t>
            </a:r>
            <a:endParaRPr dirty="0"/>
          </a:p>
        </p:txBody>
      </p:sp>
      <p:pic>
        <p:nvPicPr>
          <p:cNvPr id="5" name="Picture 4">
            <a:extLst>
              <a:ext uri="{FF2B5EF4-FFF2-40B4-BE49-F238E27FC236}">
                <a16:creationId xmlns:a16="http://schemas.microsoft.com/office/drawing/2014/main" id="{62207A25-C719-6141-BD87-5EBF4BF5F4CA}"/>
              </a:ext>
            </a:extLst>
          </p:cNvPr>
          <p:cNvPicPr>
            <a:picLocks noChangeAspect="1"/>
          </p:cNvPicPr>
          <p:nvPr/>
        </p:nvPicPr>
        <p:blipFill>
          <a:blip r:embed="rId3"/>
          <a:stretch>
            <a:fillRect/>
          </a:stretch>
        </p:blipFill>
        <p:spPr>
          <a:xfrm>
            <a:off x="1544926" y="1019950"/>
            <a:ext cx="9102148" cy="51969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4"/>
          <p:cNvSpPr txBox="1">
            <a:spLocks noGrp="1"/>
          </p:cNvSpPr>
          <p:nvPr>
            <p:ph type="sldNum" idx="12"/>
          </p:nvPr>
        </p:nvSpPr>
        <p:spPr>
          <a:xfrm>
            <a:off x="11539257" y="6001467"/>
            <a:ext cx="609300" cy="6249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FFFFFF"/>
              </a:buClr>
              <a:buSzPts val="1200"/>
              <a:buFont typeface="Barlow Light"/>
              <a:buNone/>
            </a:pPr>
            <a:fld id="{00000000-1234-1234-1234-123412341234}" type="slidenum">
              <a:rPr lang="tr-TR">
                <a:solidFill>
                  <a:srgbClr val="FFFFFF"/>
                </a:solidFill>
              </a:rPr>
              <a:t>5</a:t>
            </a:fld>
            <a:endParaRPr>
              <a:solidFill>
                <a:srgbClr val="FFFFFF"/>
              </a:solidFill>
            </a:endParaRPr>
          </a:p>
        </p:txBody>
      </p:sp>
      <p:sp>
        <p:nvSpPr>
          <p:cNvPr id="425" name="Google Shape;425;p24"/>
          <p:cNvSpPr txBox="1">
            <a:spLocks noGrp="1"/>
          </p:cNvSpPr>
          <p:nvPr>
            <p:ph type="title"/>
          </p:nvPr>
        </p:nvSpPr>
        <p:spPr>
          <a:xfrm>
            <a:off x="575733" y="384133"/>
            <a:ext cx="9939900" cy="52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41B47"/>
              </a:buClr>
              <a:buSzPts val="4800"/>
              <a:buFont typeface="Arial"/>
              <a:buNone/>
            </a:pPr>
            <a:r>
              <a:rPr lang="tr-TR" sz="4000" dirty="0">
                <a:solidFill>
                  <a:srgbClr val="741B47"/>
                </a:solidFill>
                <a:latin typeface="Arial"/>
                <a:ea typeface="Arial"/>
                <a:cs typeface="Arial"/>
                <a:sym typeface="Arial"/>
              </a:rPr>
              <a:t>HTTP Methods</a:t>
            </a:r>
            <a:endParaRPr dirty="0"/>
          </a:p>
        </p:txBody>
      </p:sp>
      <p:sp>
        <p:nvSpPr>
          <p:cNvPr id="426" name="Google Shape;426;p24"/>
          <p:cNvSpPr txBox="1"/>
          <p:nvPr/>
        </p:nvSpPr>
        <p:spPr>
          <a:xfrm>
            <a:off x="1069589" y="1605952"/>
            <a:ext cx="7775100" cy="1624800"/>
          </a:xfrm>
          <a:prstGeom prst="rect">
            <a:avLst/>
          </a:prstGeom>
          <a:noFill/>
          <a:ln>
            <a:noFill/>
          </a:ln>
        </p:spPr>
        <p:txBody>
          <a:bodyPr spcFirstLastPara="1" wrap="square" lIns="91425" tIns="45700" rIns="91425" bIns="45700" anchor="t" anchorCtr="0">
            <a:noAutofit/>
          </a:bodyPr>
          <a:lstStyle/>
          <a:p>
            <a:pPr marL="457200" marR="0" lvl="0" indent="-488950" algn="just" rtl="0">
              <a:lnSpc>
                <a:spcPct val="115000"/>
              </a:lnSpc>
              <a:spcBef>
                <a:spcPts val="0"/>
              </a:spcBef>
              <a:spcAft>
                <a:spcPts val="0"/>
              </a:spcAft>
              <a:buClr>
                <a:schemeClr val="dk1"/>
              </a:buClr>
              <a:buSzPts val="4100"/>
              <a:buChar char="●"/>
            </a:pPr>
            <a:r>
              <a:rPr lang="tr-TR" sz="4100" dirty="0">
                <a:solidFill>
                  <a:schemeClr val="dk1"/>
                </a:solidFill>
              </a:rPr>
              <a:t>GET</a:t>
            </a:r>
            <a:endParaRPr sz="4100" dirty="0">
              <a:solidFill>
                <a:schemeClr val="dk1"/>
              </a:solidFill>
            </a:endParaRPr>
          </a:p>
          <a:p>
            <a:pPr marL="457200" marR="0" lvl="0" indent="-488950" algn="just" rtl="0">
              <a:lnSpc>
                <a:spcPct val="115000"/>
              </a:lnSpc>
              <a:spcBef>
                <a:spcPts val="0"/>
              </a:spcBef>
              <a:spcAft>
                <a:spcPts val="0"/>
              </a:spcAft>
              <a:buClr>
                <a:schemeClr val="dk1"/>
              </a:buClr>
              <a:buSzPts val="4100"/>
              <a:buChar char="●"/>
            </a:pPr>
            <a:r>
              <a:rPr lang="tr-TR" sz="4100" dirty="0">
                <a:solidFill>
                  <a:schemeClr val="dk1"/>
                </a:solidFill>
              </a:rPr>
              <a:t>POST</a:t>
            </a:r>
            <a:endParaRPr sz="4100" dirty="0">
              <a:solidFill>
                <a:schemeClr val="dk1"/>
              </a:solidFill>
            </a:endParaRPr>
          </a:p>
          <a:p>
            <a:pPr marL="457200" marR="0" lvl="0" indent="-488950" algn="just" rtl="0">
              <a:lnSpc>
                <a:spcPct val="115000"/>
              </a:lnSpc>
              <a:spcBef>
                <a:spcPts val="0"/>
              </a:spcBef>
              <a:spcAft>
                <a:spcPts val="0"/>
              </a:spcAft>
              <a:buClr>
                <a:schemeClr val="dk1"/>
              </a:buClr>
              <a:buSzPts val="4100"/>
              <a:buChar char="●"/>
            </a:pPr>
            <a:r>
              <a:rPr lang="tr-TR" sz="4100" dirty="0">
                <a:solidFill>
                  <a:schemeClr val="dk1"/>
                </a:solidFill>
              </a:rPr>
              <a:t>DELETE</a:t>
            </a:r>
            <a:endParaRPr sz="4100" dirty="0">
              <a:solidFill>
                <a:schemeClr val="dk1"/>
              </a:solidFill>
            </a:endParaRPr>
          </a:p>
          <a:p>
            <a:pPr marL="457200" marR="0" lvl="0" indent="-488950" algn="just" rtl="0">
              <a:lnSpc>
                <a:spcPct val="115000"/>
              </a:lnSpc>
              <a:spcBef>
                <a:spcPts val="0"/>
              </a:spcBef>
              <a:spcAft>
                <a:spcPts val="0"/>
              </a:spcAft>
              <a:buClr>
                <a:schemeClr val="dk1"/>
              </a:buClr>
              <a:buSzPts val="4100"/>
              <a:buChar char="●"/>
            </a:pPr>
            <a:r>
              <a:rPr lang="tr-TR" sz="4100" dirty="0">
                <a:solidFill>
                  <a:schemeClr val="dk1"/>
                </a:solidFill>
              </a:rPr>
              <a:t>HEAD</a:t>
            </a:r>
            <a:endParaRPr sz="4100" dirty="0">
              <a:solidFill>
                <a:schemeClr val="dk1"/>
              </a:solidFill>
            </a:endParaRPr>
          </a:p>
          <a:p>
            <a:pPr marL="457200" marR="0" lvl="0" indent="-488950" algn="just" rtl="0">
              <a:lnSpc>
                <a:spcPct val="115000"/>
              </a:lnSpc>
              <a:spcBef>
                <a:spcPts val="0"/>
              </a:spcBef>
              <a:spcAft>
                <a:spcPts val="0"/>
              </a:spcAft>
              <a:buClr>
                <a:schemeClr val="dk1"/>
              </a:buClr>
              <a:buSzPts val="4100"/>
              <a:buChar char="●"/>
            </a:pPr>
            <a:r>
              <a:rPr lang="tr-TR" sz="4100" dirty="0">
                <a:solidFill>
                  <a:schemeClr val="dk1"/>
                </a:solidFill>
              </a:rPr>
              <a: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6"/>
          <p:cNvSpPr txBox="1">
            <a:spLocks noGrp="1"/>
          </p:cNvSpPr>
          <p:nvPr>
            <p:ph type="sldNum" idx="12"/>
          </p:nvPr>
        </p:nvSpPr>
        <p:spPr>
          <a:xfrm>
            <a:off x="11539257" y="6001467"/>
            <a:ext cx="609300" cy="6249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FFFFFF"/>
              </a:buClr>
              <a:buSzPts val="1200"/>
              <a:buFont typeface="Barlow Light"/>
              <a:buNone/>
            </a:pPr>
            <a:fld id="{00000000-1234-1234-1234-123412341234}" type="slidenum">
              <a:rPr lang="tr-TR">
                <a:solidFill>
                  <a:srgbClr val="FFFFFF"/>
                </a:solidFill>
              </a:rPr>
              <a:t>6</a:t>
            </a:fld>
            <a:endParaRPr>
              <a:solidFill>
                <a:srgbClr val="FFFFFF"/>
              </a:solidFill>
            </a:endParaRPr>
          </a:p>
        </p:txBody>
      </p:sp>
      <p:sp>
        <p:nvSpPr>
          <p:cNvPr id="439" name="Google Shape;439;p26"/>
          <p:cNvSpPr txBox="1">
            <a:spLocks noGrp="1"/>
          </p:cNvSpPr>
          <p:nvPr>
            <p:ph type="title"/>
          </p:nvPr>
        </p:nvSpPr>
        <p:spPr>
          <a:xfrm>
            <a:off x="575733" y="384133"/>
            <a:ext cx="9939900" cy="52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41B47"/>
              </a:buClr>
              <a:buSzPts val="4800"/>
              <a:buFont typeface="Arial"/>
              <a:buNone/>
            </a:pPr>
            <a:r>
              <a:rPr lang="tr-TR" sz="4000" dirty="0">
                <a:solidFill>
                  <a:srgbClr val="741B47"/>
                </a:solidFill>
                <a:latin typeface="Arial"/>
                <a:ea typeface="Arial"/>
                <a:cs typeface="Arial"/>
                <a:sym typeface="Arial"/>
              </a:rPr>
              <a:t>GET &amp; POST METHODS</a:t>
            </a:r>
            <a:endParaRPr dirty="0"/>
          </a:p>
        </p:txBody>
      </p:sp>
      <p:pic>
        <p:nvPicPr>
          <p:cNvPr id="5" name="Picture 4">
            <a:extLst>
              <a:ext uri="{FF2B5EF4-FFF2-40B4-BE49-F238E27FC236}">
                <a16:creationId xmlns:a16="http://schemas.microsoft.com/office/drawing/2014/main" id="{16AA289A-3201-3B4D-9068-FADDBDBAC06A}"/>
              </a:ext>
            </a:extLst>
          </p:cNvPr>
          <p:cNvPicPr>
            <a:picLocks noChangeAspect="1"/>
          </p:cNvPicPr>
          <p:nvPr/>
        </p:nvPicPr>
        <p:blipFill>
          <a:blip r:embed="rId3"/>
          <a:stretch>
            <a:fillRect/>
          </a:stretch>
        </p:blipFill>
        <p:spPr>
          <a:xfrm>
            <a:off x="575733" y="907333"/>
            <a:ext cx="11176000" cy="54065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0"/>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solidFill>
                  <a:srgbClr val="FFFFFF"/>
                </a:solidFill>
              </a:rPr>
              <a:t>7</a:t>
            </a:fld>
            <a:endParaRPr>
              <a:solidFill>
                <a:srgbClr val="FFFFFF"/>
              </a:solidFill>
            </a:endParaRPr>
          </a:p>
        </p:txBody>
      </p:sp>
      <p:grpSp>
        <p:nvGrpSpPr>
          <p:cNvPr id="466" name="Google Shape;466;p30"/>
          <p:cNvGrpSpPr/>
          <p:nvPr/>
        </p:nvGrpSpPr>
        <p:grpSpPr>
          <a:xfrm>
            <a:off x="7213735" y="959320"/>
            <a:ext cx="4474832" cy="5105395"/>
            <a:chOff x="2602525" y="317054"/>
            <a:chExt cx="4174283" cy="4762495"/>
          </a:xfrm>
        </p:grpSpPr>
        <p:sp>
          <p:nvSpPr>
            <p:cNvPr id="467" name="Google Shape;467;p30"/>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8" name="Google Shape;468;p30"/>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9" name="Google Shape;469;p30"/>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0" name="Google Shape;470;p30"/>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1" name="Google Shape;471;p30"/>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2" name="Google Shape;472;p30"/>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3" name="Google Shape;473;p30"/>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4" name="Google Shape;474;p30"/>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5" name="Google Shape;475;p30"/>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6" name="Google Shape;476;p30"/>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7" name="Google Shape;477;p30"/>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8" name="Google Shape;478;p30"/>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9" name="Google Shape;479;p30"/>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0" name="Google Shape;480;p30"/>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1" name="Google Shape;481;p30"/>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2" name="Google Shape;482;p30"/>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3" name="Google Shape;483;p30"/>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4" name="Google Shape;484;p30"/>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5" name="Google Shape;485;p30"/>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6" name="Google Shape;486;p30"/>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7" name="Google Shape;487;p30"/>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8" name="Google Shape;488;p30"/>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9" name="Google Shape;489;p30"/>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0" name="Google Shape;490;p30"/>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1" name="Google Shape;491;p30"/>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2" name="Google Shape;492;p30"/>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3" name="Google Shape;493;p30"/>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4" name="Google Shape;494;p30"/>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5" name="Google Shape;495;p30"/>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6" name="Google Shape;496;p30"/>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7" name="Google Shape;497;p30"/>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8" name="Google Shape;498;p30"/>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9" name="Google Shape;499;p30"/>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0" name="Google Shape;500;p30"/>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1" name="Google Shape;501;p30"/>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2" name="Google Shape;502;p30"/>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3" name="Google Shape;503;p30"/>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4" name="Google Shape;504;p30"/>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5" name="Google Shape;505;p30"/>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6" name="Google Shape;506;p30"/>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7" name="Google Shape;507;p30"/>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8" name="Google Shape;508;p30"/>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9" name="Google Shape;509;p30"/>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0" name="Google Shape;510;p30"/>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1" name="Google Shape;511;p30"/>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2" name="Google Shape;512;p30"/>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3" name="Google Shape;513;p30"/>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4" name="Google Shape;514;p30"/>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5" name="Google Shape;515;p30"/>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6" name="Google Shape;516;p30"/>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7" name="Google Shape;517;p30"/>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8" name="Google Shape;518;p30"/>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9" name="Google Shape;519;p30"/>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0" name="Google Shape;520;p30"/>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1" name="Google Shape;521;p30"/>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2" name="Google Shape;522;p30"/>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3" name="Google Shape;523;p30"/>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524" name="Google Shape;524;p30"/>
            <p:cNvGrpSpPr/>
            <p:nvPr/>
          </p:nvGrpSpPr>
          <p:grpSpPr>
            <a:xfrm>
              <a:off x="2941619" y="3895613"/>
              <a:ext cx="483621" cy="510995"/>
              <a:chOff x="4345944" y="4626313"/>
              <a:chExt cx="483621" cy="510995"/>
            </a:xfrm>
          </p:grpSpPr>
          <p:grpSp>
            <p:nvGrpSpPr>
              <p:cNvPr id="525" name="Google Shape;525;p30"/>
              <p:cNvGrpSpPr/>
              <p:nvPr/>
            </p:nvGrpSpPr>
            <p:grpSpPr>
              <a:xfrm>
                <a:off x="4345944" y="4852987"/>
                <a:ext cx="474200" cy="284321"/>
                <a:chOff x="4345944" y="4852987"/>
                <a:chExt cx="474200" cy="284321"/>
              </a:xfrm>
            </p:grpSpPr>
            <p:sp>
              <p:nvSpPr>
                <p:cNvPr id="526" name="Google Shape;526;p30"/>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7" name="Google Shape;527;p30"/>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8" name="Google Shape;528;p30"/>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529" name="Google Shape;529;p30"/>
                <p:cNvGrpSpPr/>
                <p:nvPr/>
              </p:nvGrpSpPr>
              <p:grpSpPr>
                <a:xfrm>
                  <a:off x="4457040" y="4985575"/>
                  <a:ext cx="133724" cy="77247"/>
                  <a:chOff x="4457040" y="4985575"/>
                  <a:chExt cx="133724" cy="77247"/>
                </a:xfrm>
              </p:grpSpPr>
              <p:sp>
                <p:nvSpPr>
                  <p:cNvPr id="530" name="Google Shape;530;p30"/>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1" name="Google Shape;531;p30"/>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532" name="Google Shape;532;p30"/>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3" name="Google Shape;533;p30"/>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4" name="Google Shape;534;p30"/>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5" name="Google Shape;535;p30"/>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6" name="Google Shape;536;p30"/>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7" name="Google Shape;537;p30"/>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8" name="Google Shape;538;p30"/>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9" name="Google Shape;539;p30"/>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0" name="Google Shape;540;p30"/>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1" name="Google Shape;541;p30"/>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2" name="Google Shape;542;p30"/>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3" name="Google Shape;543;p30"/>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4" name="Google Shape;544;p30"/>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5" name="Google Shape;545;p30"/>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6" name="Google Shape;546;p30"/>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7" name="Google Shape;547;p30"/>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8" name="Google Shape;548;p30"/>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9" name="Google Shape;549;p30"/>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0" name="Google Shape;550;p30"/>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1" name="Google Shape;551;p30"/>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2" name="Google Shape;552;p30"/>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3" name="Google Shape;553;p30"/>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4" name="Google Shape;554;p30"/>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5" name="Google Shape;555;p30"/>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6" name="Google Shape;556;p30"/>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7" name="Google Shape;557;p30"/>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8" name="Google Shape;558;p30"/>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9" name="Google Shape;559;p30"/>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0" name="Google Shape;560;p30"/>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1" name="Google Shape;561;p30"/>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2" name="Google Shape;562;p30"/>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3" name="Google Shape;563;p30"/>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4" name="Google Shape;564;p30"/>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5" name="Google Shape;565;p30"/>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6" name="Google Shape;566;p30"/>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7" name="Google Shape;567;p30"/>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8" name="Google Shape;568;p30"/>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9" name="Google Shape;569;p30"/>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0" name="Google Shape;570;p30"/>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1" name="Google Shape;571;p30"/>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2" name="Google Shape;572;p30"/>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3" name="Google Shape;573;p30"/>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4" name="Google Shape;574;p30"/>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5" name="Google Shape;575;p30"/>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6" name="Google Shape;576;p30"/>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7" name="Google Shape;577;p30"/>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8" name="Google Shape;578;p30"/>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9" name="Google Shape;579;p30"/>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0" name="Google Shape;580;p30"/>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1" name="Google Shape;581;p30"/>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2" name="Google Shape;582;p30"/>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3" name="Google Shape;583;p30"/>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4" name="Google Shape;584;p30"/>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5" name="Google Shape;585;p30"/>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6" name="Google Shape;586;p30"/>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7" name="Google Shape;587;p30"/>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8" name="Google Shape;588;p30"/>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9" name="Google Shape;589;p30"/>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0" name="Google Shape;590;p30"/>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1" name="Google Shape;591;p30"/>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2" name="Google Shape;592;p30"/>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3" name="Google Shape;593;p30"/>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4" name="Google Shape;594;p30"/>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5" name="Google Shape;595;p30"/>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96" name="Google Shape;596;p30"/>
              <p:cNvGrpSpPr/>
              <p:nvPr/>
            </p:nvGrpSpPr>
            <p:grpSpPr>
              <a:xfrm>
                <a:off x="4543079" y="4626313"/>
                <a:ext cx="286486" cy="386884"/>
                <a:chOff x="4543079" y="4626313"/>
                <a:chExt cx="286486" cy="386884"/>
              </a:xfrm>
            </p:grpSpPr>
            <p:grpSp>
              <p:nvGrpSpPr>
                <p:cNvPr id="597" name="Google Shape;597;p30"/>
                <p:cNvGrpSpPr/>
                <p:nvPr/>
              </p:nvGrpSpPr>
              <p:grpSpPr>
                <a:xfrm>
                  <a:off x="4543079" y="4626313"/>
                  <a:ext cx="286486" cy="386884"/>
                  <a:chOff x="4543079" y="4626313"/>
                  <a:chExt cx="286486" cy="386884"/>
                </a:xfrm>
              </p:grpSpPr>
              <p:sp>
                <p:nvSpPr>
                  <p:cNvPr id="598" name="Google Shape;598;p30"/>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9" name="Google Shape;599;p30"/>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0" name="Google Shape;600;p30"/>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1" name="Google Shape;601;p30"/>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2" name="Google Shape;602;p30"/>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03" name="Google Shape;603;p30"/>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4" name="Google Shape;604;p30"/>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5" name="Google Shape;605;p30"/>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606" name="Google Shape;606;p30"/>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7" name="Google Shape;607;p30"/>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8" name="Google Shape;608;p30"/>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9" name="Google Shape;609;p30"/>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0" name="Google Shape;610;p30"/>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1" name="Google Shape;611;p30"/>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12" name="Google Shape;612;p30"/>
          <p:cNvSpPr txBox="1">
            <a:spLocks noGrp="1"/>
          </p:cNvSpPr>
          <p:nvPr>
            <p:ph type="ctrTitle" idx="4294967295"/>
          </p:nvPr>
        </p:nvSpPr>
        <p:spPr>
          <a:xfrm>
            <a:off x="914400" y="1603251"/>
            <a:ext cx="5791600" cy="1110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chemeClr val="accent2"/>
              </a:buClr>
              <a:buSzPts val="4800"/>
              <a:buFont typeface="Raleway Thin"/>
              <a:buNone/>
            </a:pPr>
            <a:r>
              <a:rPr lang="tr-TR" sz="9600" b="0" i="0" u="none" strike="noStrike" cap="none">
                <a:solidFill>
                  <a:srgbClr val="8F4B6C"/>
                </a:solidFill>
                <a:latin typeface="Raleway Thin"/>
                <a:ea typeface="Raleway Thin"/>
                <a:cs typeface="Raleway Thin"/>
                <a:sym typeface="Raleway Thin"/>
              </a:rPr>
              <a:t>THANKS!</a:t>
            </a:r>
            <a:endParaRPr sz="9600" b="0" i="0" u="none" strike="noStrike" cap="none">
              <a:solidFill>
                <a:srgbClr val="8F4B6C"/>
              </a:solidFill>
              <a:latin typeface="Raleway Thin"/>
              <a:ea typeface="Raleway Thin"/>
              <a:cs typeface="Raleway Thin"/>
              <a:sym typeface="Raleway Thin"/>
            </a:endParaRPr>
          </a:p>
        </p:txBody>
      </p:sp>
      <p:sp>
        <p:nvSpPr>
          <p:cNvPr id="613" name="Google Shape;613;p30"/>
          <p:cNvSpPr txBox="1">
            <a:spLocks noGrp="1"/>
          </p:cNvSpPr>
          <p:nvPr>
            <p:ph type="subTitle" idx="4294967295"/>
          </p:nvPr>
        </p:nvSpPr>
        <p:spPr>
          <a:xfrm>
            <a:off x="914400" y="2694745"/>
            <a:ext cx="5791600" cy="25600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800"/>
              </a:spcBef>
              <a:spcAft>
                <a:spcPts val="0"/>
              </a:spcAft>
              <a:buClr>
                <a:schemeClr val="accent1"/>
              </a:buClr>
              <a:buSzPts val="1800"/>
              <a:buFont typeface="Barlow Light"/>
              <a:buNone/>
            </a:pPr>
            <a:r>
              <a:rPr lang="tr-TR" sz="4800" b="1" i="0" u="none" strike="noStrike" cap="none" dirty="0" err="1">
                <a:solidFill>
                  <a:srgbClr val="1D1F28"/>
                </a:solidFill>
                <a:latin typeface="Barlow"/>
                <a:ea typeface="Barlow"/>
                <a:cs typeface="Barlow"/>
                <a:sym typeface="Barlow"/>
              </a:rPr>
              <a:t>Any</a:t>
            </a:r>
            <a:r>
              <a:rPr lang="tr-TR" sz="4800" b="1" i="0" u="none" strike="noStrike" cap="none" dirty="0">
                <a:solidFill>
                  <a:srgbClr val="1D1F28"/>
                </a:solidFill>
                <a:latin typeface="Barlow"/>
                <a:ea typeface="Barlow"/>
                <a:cs typeface="Barlow"/>
                <a:sym typeface="Barlow"/>
              </a:rPr>
              <a:t> </a:t>
            </a:r>
            <a:r>
              <a:rPr lang="tr-TR" sz="4800" b="1" i="0" u="none" strike="noStrike" cap="none" dirty="0" err="1">
                <a:solidFill>
                  <a:srgbClr val="1D1F28"/>
                </a:solidFill>
                <a:latin typeface="Barlow"/>
                <a:ea typeface="Barlow"/>
                <a:cs typeface="Barlow"/>
                <a:sym typeface="Barlow"/>
              </a:rPr>
              <a:t>questions</a:t>
            </a:r>
            <a:r>
              <a:rPr lang="tr-TR" sz="4800" b="1" i="0" u="none" strike="noStrike" cap="none" dirty="0">
                <a:solidFill>
                  <a:srgbClr val="1D1F28"/>
                </a:solidFill>
                <a:latin typeface="Barlow"/>
                <a:ea typeface="Barlow"/>
                <a:cs typeface="Barlow"/>
                <a:sym typeface="Barlow"/>
              </a:rPr>
              <a:t>?</a:t>
            </a:r>
            <a:endParaRPr sz="4800" b="1" i="0" u="none" strike="noStrike" cap="none" dirty="0">
              <a:solidFill>
                <a:srgbClr val="1D1F28"/>
              </a:solidFill>
              <a:latin typeface="Barlow"/>
              <a:ea typeface="Barlow"/>
              <a:cs typeface="Barlow"/>
              <a:sym typeface="Barlow"/>
            </a:endParaRPr>
          </a:p>
          <a:p>
            <a:pPr marL="0" marR="0" lvl="0" indent="0" algn="l" rtl="0">
              <a:lnSpc>
                <a:spcPct val="110000"/>
              </a:lnSpc>
              <a:spcBef>
                <a:spcPts val="800"/>
              </a:spcBef>
              <a:spcAft>
                <a:spcPts val="0"/>
              </a:spcAft>
              <a:buClr>
                <a:schemeClr val="dk1"/>
              </a:buClr>
              <a:buSzPts val="1100"/>
              <a:buFont typeface="Barlow Light"/>
              <a:buNone/>
            </a:pPr>
            <a:r>
              <a:rPr lang="tr-TR" sz="2667" b="0" i="0" u="none" strike="noStrike" cap="none" dirty="0" err="1">
                <a:solidFill>
                  <a:schemeClr val="dk1"/>
                </a:solidFill>
                <a:latin typeface="Barlow Light"/>
                <a:ea typeface="Barlow Light"/>
                <a:cs typeface="Barlow Light"/>
                <a:sym typeface="Barlow Light"/>
              </a:rPr>
              <a:t>You</a:t>
            </a:r>
            <a:r>
              <a:rPr lang="tr-TR" sz="2667" b="0" i="0" u="none" strike="noStrike" cap="none" dirty="0">
                <a:solidFill>
                  <a:schemeClr val="dk1"/>
                </a:solidFill>
                <a:latin typeface="Barlow Light"/>
                <a:ea typeface="Barlow Light"/>
                <a:cs typeface="Barlow Light"/>
                <a:sym typeface="Barlow Light"/>
              </a:rPr>
              <a:t> can </a:t>
            </a:r>
            <a:r>
              <a:rPr lang="tr-TR" sz="2667" b="0" i="0" u="none" strike="noStrike" cap="none" dirty="0" err="1">
                <a:solidFill>
                  <a:schemeClr val="dk1"/>
                </a:solidFill>
                <a:latin typeface="Barlow Light"/>
                <a:ea typeface="Barlow Light"/>
                <a:cs typeface="Barlow Light"/>
                <a:sym typeface="Barlow Light"/>
              </a:rPr>
              <a:t>find</a:t>
            </a:r>
            <a:r>
              <a:rPr lang="tr-TR" sz="2667" b="0" i="0" u="none" strike="noStrike" cap="none" dirty="0">
                <a:solidFill>
                  <a:schemeClr val="dk1"/>
                </a:solidFill>
                <a:latin typeface="Barlow Light"/>
                <a:ea typeface="Barlow Light"/>
                <a:cs typeface="Barlow Light"/>
                <a:sym typeface="Barlow Light"/>
              </a:rPr>
              <a:t> me at: </a:t>
            </a:r>
            <a:endParaRPr sz="2667" b="0" i="0" u="none" strike="noStrike" cap="none" dirty="0">
              <a:solidFill>
                <a:schemeClr val="dk1"/>
              </a:solidFill>
              <a:latin typeface="Barlow Light"/>
              <a:ea typeface="Barlow Light"/>
              <a:cs typeface="Barlow Light"/>
              <a:sym typeface="Barlow Light"/>
            </a:endParaRPr>
          </a:p>
          <a:p>
            <a:pPr marL="609585" marR="0" lvl="0" indent="-457188" algn="l" rtl="0">
              <a:lnSpc>
                <a:spcPct val="110000"/>
              </a:lnSpc>
              <a:spcBef>
                <a:spcPts val="800"/>
              </a:spcBef>
              <a:spcAft>
                <a:spcPts val="0"/>
              </a:spcAft>
              <a:buClr>
                <a:srgbClr val="741B47"/>
              </a:buClr>
              <a:buSzPts val="1800"/>
              <a:buFont typeface="Barlow Light"/>
              <a:buChar char="▸"/>
            </a:pPr>
            <a:r>
              <a:rPr lang="tr-TR" sz="2667" b="0" i="0" u="none" strike="noStrike" cap="none" dirty="0">
                <a:solidFill>
                  <a:schemeClr val="dk1"/>
                </a:solidFill>
                <a:latin typeface="Barlow Light"/>
                <a:ea typeface="Barlow Light"/>
                <a:cs typeface="Barlow Light"/>
                <a:sym typeface="Barlow Light"/>
              </a:rPr>
              <a:t>@</a:t>
            </a:r>
            <a:r>
              <a:rPr lang="tr-TR" sz="2667" dirty="0"/>
              <a:t>serdar</a:t>
            </a:r>
            <a:endParaRPr sz="2000" b="0" i="0" u="none" strike="noStrike" cap="none" dirty="0">
              <a:solidFill>
                <a:schemeClr val="dk1"/>
              </a:solidFill>
              <a:latin typeface="Barlow Light"/>
              <a:ea typeface="Barlow Light"/>
              <a:cs typeface="Barlow Light"/>
              <a:sym typeface="Barlow Light"/>
            </a:endParaRPr>
          </a:p>
          <a:p>
            <a:pPr marL="609585" marR="0" lvl="0" indent="-457188" algn="l" rtl="0">
              <a:lnSpc>
                <a:spcPct val="110000"/>
              </a:lnSpc>
              <a:spcBef>
                <a:spcPts val="800"/>
              </a:spcBef>
              <a:spcAft>
                <a:spcPts val="0"/>
              </a:spcAft>
              <a:buClr>
                <a:srgbClr val="741B47"/>
              </a:buClr>
              <a:buSzPts val="1800"/>
              <a:buFont typeface="Barlow Light"/>
              <a:buChar char="▸"/>
            </a:pPr>
            <a:r>
              <a:rPr lang="tr-TR" sz="2667"/>
              <a:t>serdar</a:t>
            </a:r>
            <a:r>
              <a:rPr lang="tr-TR" sz="2667" b="0" i="0" u="none" strike="noStrike" cap="none">
                <a:solidFill>
                  <a:schemeClr val="dk1"/>
                </a:solidFill>
                <a:latin typeface="Barlow Light"/>
                <a:ea typeface="Barlow Light"/>
                <a:cs typeface="Barlow Light"/>
                <a:sym typeface="Barlow Light"/>
              </a:rPr>
              <a:t>@</a:t>
            </a:r>
            <a:r>
              <a:rPr lang="tr-TR" sz="2667" b="0" i="0" u="none" strike="noStrike" cap="none" dirty="0" err="1">
                <a:solidFill>
                  <a:schemeClr val="dk1"/>
                </a:solidFill>
                <a:latin typeface="Barlow Light"/>
                <a:ea typeface="Barlow Light"/>
                <a:cs typeface="Barlow Light"/>
                <a:sym typeface="Barlow Light"/>
              </a:rPr>
              <a:t>clarusway.com</a:t>
            </a:r>
            <a:endParaRPr sz="2667" b="0" i="0" u="none" strike="noStrike" cap="none" dirty="0">
              <a:solidFill>
                <a:schemeClr val="dk1"/>
              </a:solidFill>
              <a:latin typeface="Barlow Light"/>
              <a:ea typeface="Barlow Light"/>
              <a:cs typeface="Barlow Light"/>
              <a:sym typeface="Barlow Light"/>
            </a:endParaRPr>
          </a:p>
        </p:txBody>
      </p:sp>
      <p:pic>
        <p:nvPicPr>
          <p:cNvPr id="614" name="Google Shape;614;p30"/>
          <p:cNvPicPr preferRelativeResize="0"/>
          <p:nvPr/>
        </p:nvPicPr>
        <p:blipFill rotWithShape="1">
          <a:blip r:embed="rId3">
            <a:alphaModFix/>
          </a:blip>
          <a:srcRect/>
          <a:stretch/>
        </p:blipFill>
        <p:spPr>
          <a:xfrm>
            <a:off x="6016197" y="830993"/>
            <a:ext cx="3149329" cy="3444579"/>
          </a:xfrm>
          <a:prstGeom prst="rect">
            <a:avLst/>
          </a:prstGeom>
          <a:noFill/>
          <a:ln>
            <a:noFill/>
          </a:ln>
        </p:spPr>
      </p:pic>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1134</Words>
  <Application>Microsoft Macintosh PowerPoint</Application>
  <PresentationFormat>Widescreen</PresentationFormat>
  <Paragraphs>86</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Raleway Thin</vt:lpstr>
      <vt:lpstr>Calibri</vt:lpstr>
      <vt:lpstr>Arial</vt:lpstr>
      <vt:lpstr>Raleway</vt:lpstr>
      <vt:lpstr>Barlow</vt:lpstr>
      <vt:lpstr>Barlow Light</vt:lpstr>
      <vt:lpstr>Gaoler template</vt:lpstr>
      <vt:lpstr>Office Theme</vt:lpstr>
      <vt:lpstr>Portfolio Building  Flask   GET and POST Methods</vt:lpstr>
      <vt:lpstr>PowerPoint Presentation</vt:lpstr>
      <vt:lpstr>What is HTTP Methods</vt:lpstr>
      <vt:lpstr>REQUEST RESPONCE PROCESS</vt:lpstr>
      <vt:lpstr>HTTP Methods</vt:lpstr>
      <vt:lpstr>GET &amp; POST METHODS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Building  Flask   GET and POST Methods</dc:title>
  <cp:lastModifiedBy>serkangumus06@yahoo.com</cp:lastModifiedBy>
  <cp:revision>19</cp:revision>
  <dcterms:modified xsi:type="dcterms:W3CDTF">2021-06-29T23:41:14Z</dcterms:modified>
</cp:coreProperties>
</file>