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Sales Financial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 Summary &amp; Key Metrics Overview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_2025-06-05_195929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27"/>
            <a:ext cx="9144000" cy="6470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This dashboard provides an overview of sales and financial performance</a:t>
            </a:r>
            <a:r>
              <a:rPr dirty="0" smtClean="0"/>
              <a:t>:</a:t>
            </a:r>
            <a:endParaRPr dirty="0"/>
          </a:p>
          <a:p>
            <a:pPr>
              <a:buNone/>
            </a:pPr>
            <a:r>
              <a:rPr dirty="0"/>
              <a:t>• Total Sales: 25.29M - Overall revenue generated.</a:t>
            </a:r>
          </a:p>
          <a:p>
            <a:pPr>
              <a:buNone/>
            </a:pPr>
            <a:r>
              <a:rPr dirty="0"/>
              <a:t>• Total Profit: 76.58K - Net earnings from sales.</a:t>
            </a:r>
          </a:p>
          <a:p>
            <a:pPr>
              <a:buNone/>
            </a:pPr>
            <a:r>
              <a:rPr dirty="0"/>
              <a:t>• Profit Margin: 0.00 - Indicates no net margin due to likely cost/sale imbalance.</a:t>
            </a:r>
          </a:p>
          <a:p>
            <a:pPr>
              <a:buNone/>
            </a:pPr>
            <a:r>
              <a:rPr dirty="0"/>
              <a:t>• Average Discount: 0.15 - Represents average discount across sales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dirty="0"/>
              <a:t>• Sales Trend: Sales and profit have dropped from 2023 to 2024.</a:t>
            </a:r>
          </a:p>
          <a:p>
            <a:pPr>
              <a:buNone/>
            </a:pPr>
            <a:r>
              <a:rPr dirty="0"/>
              <a:t>• Regional Performance: West and North regions lead with over 6.5M in sales.</a:t>
            </a:r>
          </a:p>
          <a:p>
            <a:pPr>
              <a:buNone/>
            </a:pPr>
            <a:r>
              <a:rPr dirty="0"/>
              <a:t>• Product Profitability: Laptops and Monitors are the top profitable products.</a:t>
            </a:r>
          </a:p>
          <a:p>
            <a:pPr>
              <a:buNone/>
            </a:pPr>
            <a:r>
              <a:rPr dirty="0"/>
              <a:t>• Category Analysis: Electronics slightly outperform Accessories and Software in sales and profit.</a:t>
            </a:r>
          </a:p>
          <a:p>
            <a:pPr>
              <a:buNone/>
            </a:pPr>
            <a:r>
              <a:rPr dirty="0"/>
              <a:t>• Detailed Table: Shows individual product performance with green/red profit indicators.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Sales Financial Dashboard</vt:lpstr>
      <vt:lpstr>Slide 2</vt:lpstr>
      <vt:lpstr>Dashboard Overview</vt:lpstr>
      <vt:lpstr>Visual Insights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Rumi_7890</cp:lastModifiedBy>
  <cp:revision>3</cp:revision>
  <dcterms:created xsi:type="dcterms:W3CDTF">2013-01-27T09:14:16Z</dcterms:created>
  <dcterms:modified xsi:type="dcterms:W3CDTF">2025-06-05T14:33:22Z</dcterms:modified>
  <cp:category/>
</cp:coreProperties>
</file>