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b="1" u="sng" dirty="0"/>
              <a:t>protection of e-commerce website from </a:t>
            </a:r>
            <a:r>
              <a:rPr lang="en-US" b="1" u="sng" dirty="0" err="1"/>
              <a:t>sql</a:t>
            </a:r>
            <a:r>
              <a:rPr lang="en-US" b="1" u="sng" dirty="0"/>
              <a:t>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1. </a:t>
            </a:r>
            <a:r>
              <a:rPr lang="en-US" dirty="0" err="1"/>
              <a:t>Rumnaz</a:t>
            </a:r>
            <a:r>
              <a:rPr lang="en-US" dirty="0"/>
              <a:t> khan (151014063)</a:t>
            </a:r>
          </a:p>
          <a:p>
            <a:pPr algn="l"/>
            <a:r>
              <a:rPr lang="en-US" dirty="0"/>
              <a:t>2. </a:t>
            </a:r>
            <a:r>
              <a:rPr lang="en-US" dirty="0" err="1"/>
              <a:t>Zarin</a:t>
            </a:r>
            <a:r>
              <a:rPr lang="en-US" dirty="0"/>
              <a:t> </a:t>
            </a:r>
            <a:r>
              <a:rPr lang="en-US" dirty="0" err="1"/>
              <a:t>Tasnim</a:t>
            </a:r>
            <a:r>
              <a:rPr lang="en-US" dirty="0"/>
              <a:t> </a:t>
            </a:r>
            <a:r>
              <a:rPr lang="en-US" dirty="0" err="1"/>
              <a:t>Momo</a:t>
            </a:r>
            <a:r>
              <a:rPr lang="en-US" dirty="0"/>
              <a:t> (151014008)</a:t>
            </a:r>
          </a:p>
          <a:p>
            <a:pPr algn="l"/>
            <a:r>
              <a:rPr lang="en-US" dirty="0"/>
              <a:t>3. </a:t>
            </a:r>
            <a:r>
              <a:rPr lang="en-US" dirty="0" err="1"/>
              <a:t>Prapti</a:t>
            </a:r>
            <a:r>
              <a:rPr lang="en-US" dirty="0"/>
              <a:t> </a:t>
            </a:r>
            <a:r>
              <a:rPr lang="en-US" dirty="0" err="1"/>
              <a:t>iffat</a:t>
            </a:r>
            <a:r>
              <a:rPr lang="en-US" dirty="0"/>
              <a:t> (151014052)</a:t>
            </a:r>
          </a:p>
          <a:p>
            <a:pPr algn="l"/>
            <a:r>
              <a:rPr lang="en-US" dirty="0"/>
              <a:t>4. </a:t>
            </a:r>
            <a:r>
              <a:rPr lang="en-US" dirty="0" err="1"/>
              <a:t>Zakaria</a:t>
            </a:r>
            <a:r>
              <a:rPr lang="en-US" dirty="0"/>
              <a:t> </a:t>
            </a:r>
            <a:r>
              <a:rPr lang="en-US" dirty="0" err="1"/>
              <a:t>Hossain</a:t>
            </a:r>
            <a:r>
              <a:rPr lang="en-US" dirty="0"/>
              <a:t> (151014071)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4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" y="1524000"/>
            <a:ext cx="8680450" cy="399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72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injection prevention using prepared statements.</a:t>
            </a:r>
          </a:p>
          <a:p>
            <a:r>
              <a:rPr lang="en-US" dirty="0" smtClean="0"/>
              <a:t>Creating Notification if someone is trying to inject SQL injection.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create an E-commerce website with a secure database.</a:t>
            </a:r>
          </a:p>
          <a:p>
            <a:pPr lvl="0"/>
            <a:r>
              <a:rPr lang="en-US" dirty="0"/>
              <a:t>Put forth a method to analyze and detect the malicious code to find out and prevent the attack.</a:t>
            </a:r>
          </a:p>
          <a:p>
            <a:pPr lvl="0"/>
            <a:r>
              <a:rPr lang="en-US" dirty="0"/>
              <a:t>Prevent various SQL injection attacks based on efficient attack detection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1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</a:t>
            </a:r>
            <a:r>
              <a:rPr lang="en-US" dirty="0" smtClean="0"/>
              <a:t>progress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login: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191500" cy="321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09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80772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33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Products: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8077200" cy="366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20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list and category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15000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90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169" y="1828800"/>
            <a:ext cx="4922851" cy="219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5597525" cy="248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54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details: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7359650" cy="240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87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injection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517" y="1524000"/>
            <a:ext cx="9237517" cy="392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94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122</Words>
  <Application>Microsoft Office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protection of e-commerce website from sql injection</vt:lpstr>
      <vt:lpstr>Aims</vt:lpstr>
      <vt:lpstr>Work progress </vt:lpstr>
      <vt:lpstr>PowerPoint Presentation</vt:lpstr>
      <vt:lpstr>PowerPoint Presentation</vt:lpstr>
      <vt:lpstr>brand list and category list</vt:lpstr>
      <vt:lpstr>PowerPoint Presentation</vt:lpstr>
      <vt:lpstr>PowerPoint Presentation</vt:lpstr>
      <vt:lpstr>Sql injection prevention</vt:lpstr>
      <vt:lpstr>PowerPoint Presentation</vt:lpstr>
      <vt:lpstr>Running works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protection of e-commerce website from sql injection</dc:title>
  <dc:creator>User</dc:creator>
  <cp:lastModifiedBy>User</cp:lastModifiedBy>
  <cp:revision>9</cp:revision>
  <dcterms:created xsi:type="dcterms:W3CDTF">2006-08-16T00:00:00Z</dcterms:created>
  <dcterms:modified xsi:type="dcterms:W3CDTF">2018-12-23T06:44:47Z</dcterms:modified>
</cp:coreProperties>
</file>