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93253-75D0-4ECB-9F0F-BCE9FAEB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7105E5-883C-4DB4-BEDE-86FF171E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86879-D5C8-4685-BC5F-206BFA1C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AFF13-8A48-4665-BF4A-56671FC3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0EABC-663A-462F-8E5F-F080637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0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8344D-8796-4514-BE47-C77FE098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D7314D-FDD0-4EF3-A7D0-A60D736A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563127-E9FD-4B2F-AF5C-B6144D2E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BFAF3-3B5C-47CF-962E-F3999031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BA73-AB2A-45E4-B676-65531D4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FF08D-6EF9-480E-AAB8-02837E99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1AEB4E-7EF9-423E-9C58-1E01C7F7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A1D62-BF91-471E-B36E-BCFE97E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E52EA-4122-4A4D-997C-13EF40E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5B5F9-213C-47D4-9143-E3D95C11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4A12D-0CF6-42D9-ACBA-DE3C70CB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1D234-018B-48F0-8656-5E6D8970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6BDF-328D-47DD-8588-8EF3F15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D84BB-A755-415B-8ECF-BB509708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17939-B4B4-45A2-BB97-08916106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F7BCB-EB32-4A86-91B9-9C791B53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6342BE-0DB9-4CC8-8E57-BC4BF8A4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475E2D-E72A-41DD-9BB7-27903D1E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88BA5-FF27-4056-ABF1-74DF0479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08E1B-2AC9-4AFD-8B64-32F4E827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6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997B1-7CDA-435A-B6EE-29C67AB1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79F28-E7F2-49A6-8AE6-4E4C1A5B6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650DA6-E8F8-4642-8358-B133D26D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D86521-B944-425F-B29D-BBC68603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C2611A-24F4-470C-B374-92251C9F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1F659-9580-41D7-B484-C9C0315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09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1EB6B-D21B-42FF-9A7C-67EB8CFB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339AA-6EF5-411A-878F-3939F8D6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CA5775-986A-4A68-91E2-6699DF9C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4B5017-ADA9-4BD5-B4B6-DC529D0C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389700-2AF6-49A7-AE5A-3E622AACB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94044-6C3B-44CB-A997-E6F11EB6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63B9-AD58-49A1-9DBA-CA637C28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495E7C-93AB-483F-96AE-9012BB6C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549B6-9B2E-400F-B0AC-F3A57AD1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1E8F49-8AED-4F42-8BC2-D5EC909C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7EE471-4A92-4A8F-A083-284B6737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B9CEF-F6F4-4ADE-9AB8-FB7DEFC6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4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866B1C-1254-40E0-AC06-5C40190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675A25-1FDC-4CE7-9B3E-B1AC180A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16D8B8-1BCC-482B-9676-8D6C4D3C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7FAD9-C5A3-45F6-A4B1-98C39860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B0325-CF31-4122-9523-33EDD212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7E051-66B7-4880-BF1A-EF81B205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E36986-E041-4857-A37A-5C636E3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D9DE5-2942-48AE-9823-824D3A9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93B63-1E8A-4930-A5B5-337CB80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4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FB05D-3CCB-47F3-95E6-2ABF26B0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CED358-757F-4F04-8989-4C2866AA3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68152E-F25E-47FA-A7C1-2A4BDB70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6C3F6E-32E6-4AAE-8EAC-9C45B8B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A1ED94-477A-41CA-A88C-A09CE859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E92A6B-3379-4115-9036-A85991C6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4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B42692-D72D-49DD-878D-1ACD4C87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7696B6-22BF-4EF7-A13F-F8FDA7C7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74DD2-DB78-45BE-B71B-2877279F0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0A6A-C912-4EC8-9053-36C17DE4794F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4F8F62-E99A-4C04-9C44-47B19FA6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026B3-AA86-40B8-A0D1-66F36087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5074-E901-4AEE-B758-FEAF2E173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26F2FE-7B9D-4872-93A8-6674F5A0BDFA}"/>
              </a:ext>
            </a:extLst>
          </p:cNvPr>
          <p:cNvSpPr txBox="1"/>
          <p:nvPr/>
        </p:nvSpPr>
        <p:spPr>
          <a:xfrm>
            <a:off x="1283677" y="834051"/>
            <a:ext cx="31124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クイズとルールを表示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A13610-3227-42BD-91D2-230E1153984D}"/>
              </a:ext>
            </a:extLst>
          </p:cNvPr>
          <p:cNvSpPr txBox="1"/>
          <p:nvPr/>
        </p:nvSpPr>
        <p:spPr>
          <a:xfrm>
            <a:off x="1677406" y="1705708"/>
            <a:ext cx="21153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テスト</a:t>
            </a:r>
            <a:r>
              <a:rPr lang="en-US" altLang="ja-JP" dirty="0"/>
              <a:t>Word</a:t>
            </a:r>
            <a:r>
              <a:rPr kumimoji="1" lang="ja-JP" altLang="en-US" dirty="0"/>
              <a:t>入力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49CE36-E126-47E6-B879-08CED695587F}"/>
              </a:ext>
            </a:extLst>
          </p:cNvPr>
          <p:cNvSpPr txBox="1"/>
          <p:nvPr/>
        </p:nvSpPr>
        <p:spPr>
          <a:xfrm>
            <a:off x="501162" y="105453"/>
            <a:ext cx="31124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NG</a:t>
            </a:r>
            <a:r>
              <a:rPr lang="ja-JP" altLang="en-US" dirty="0"/>
              <a:t>文字の入力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3084FD-4586-427C-B3BD-BD395A8A3D04}"/>
              </a:ext>
            </a:extLst>
          </p:cNvPr>
          <p:cNvSpPr txBox="1"/>
          <p:nvPr/>
        </p:nvSpPr>
        <p:spPr>
          <a:xfrm>
            <a:off x="1677405" y="4855122"/>
            <a:ext cx="21153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HIT</a:t>
            </a:r>
            <a:r>
              <a:rPr kumimoji="1" lang="ja-JP" altLang="en-US" dirty="0"/>
              <a:t>数を出力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9E5614-2FE7-4340-93D8-5F38F5CF3783}"/>
              </a:ext>
            </a:extLst>
          </p:cNvPr>
          <p:cNvSpPr txBox="1"/>
          <p:nvPr/>
        </p:nvSpPr>
        <p:spPr>
          <a:xfrm>
            <a:off x="5426180" y="3059610"/>
            <a:ext cx="15679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回繰り返し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35F5AB8-FDF7-4109-B1D9-45901567C389}"/>
              </a:ext>
            </a:extLst>
          </p:cNvPr>
          <p:cNvCxnSpPr>
            <a:cxnSpLocks/>
          </p:cNvCxnSpPr>
          <p:nvPr/>
        </p:nvCxnSpPr>
        <p:spPr>
          <a:xfrm>
            <a:off x="2275011" y="1202437"/>
            <a:ext cx="0" cy="45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021A6E4-7732-408F-BD6D-93C30E8A4983}"/>
              </a:ext>
            </a:extLst>
          </p:cNvPr>
          <p:cNvCxnSpPr>
            <a:cxnSpLocks/>
          </p:cNvCxnSpPr>
          <p:nvPr/>
        </p:nvCxnSpPr>
        <p:spPr>
          <a:xfrm>
            <a:off x="1962658" y="5224454"/>
            <a:ext cx="0" cy="63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6DE7472-7B94-41DA-B6FF-3823EFECDB27}"/>
              </a:ext>
            </a:extLst>
          </p:cNvPr>
          <p:cNvSpPr txBox="1"/>
          <p:nvPr/>
        </p:nvSpPr>
        <p:spPr>
          <a:xfrm>
            <a:off x="1204547" y="5864272"/>
            <a:ext cx="31124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NG</a:t>
            </a:r>
            <a:r>
              <a:rPr lang="ja-JP" altLang="en-US" dirty="0"/>
              <a:t>だと思う文字を入力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3D40DB-B054-42A1-917A-4A9BC8060A39}"/>
              </a:ext>
            </a:extLst>
          </p:cNvPr>
          <p:cNvSpPr txBox="1"/>
          <p:nvPr/>
        </p:nvSpPr>
        <p:spPr>
          <a:xfrm>
            <a:off x="7231167" y="1146550"/>
            <a:ext cx="2325018" cy="119220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入力</a:t>
            </a:r>
            <a:r>
              <a:rPr kumimoji="1" lang="ja-JP" altLang="en-US" sz="1100" dirty="0"/>
              <a:t>に</a:t>
            </a:r>
            <a:r>
              <a:rPr kumimoji="1" lang="en-US" altLang="ja-JP" sz="1100" dirty="0"/>
              <a:t>NG</a:t>
            </a:r>
            <a:r>
              <a:rPr kumimoji="1" lang="ja-JP" altLang="en-US" sz="1100" dirty="0"/>
              <a:t>文字があるかどうかを判定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62C064E2-D055-4A3C-8467-259392AED2FE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V="1">
            <a:off x="4317024" y="1146550"/>
            <a:ext cx="4076652" cy="4902388"/>
          </a:xfrm>
          <a:prstGeom prst="bentConnector4">
            <a:avLst>
              <a:gd name="adj1" fmla="val 67534"/>
              <a:gd name="adj2" fmla="val 104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B59DDE-EA20-4372-A267-59DB6B638CFF}"/>
              </a:ext>
            </a:extLst>
          </p:cNvPr>
          <p:cNvSpPr txBox="1"/>
          <p:nvPr/>
        </p:nvSpPr>
        <p:spPr>
          <a:xfrm>
            <a:off x="7231167" y="2894581"/>
            <a:ext cx="2325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正解である旨を表示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BA92B5A-7C3A-4BA2-A875-3ACE24E0E989}"/>
              </a:ext>
            </a:extLst>
          </p:cNvPr>
          <p:cNvSpPr txBox="1"/>
          <p:nvPr/>
        </p:nvSpPr>
        <p:spPr>
          <a:xfrm>
            <a:off x="9738975" y="1557985"/>
            <a:ext cx="2325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誤答で</a:t>
            </a:r>
            <a:r>
              <a:rPr lang="ja-JP" altLang="en-US" dirty="0"/>
              <a:t>ある旨を表示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7B5F69-B210-4B20-9DC9-27996ACAFC4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 flipV="1">
            <a:off x="9556185" y="1742651"/>
            <a:ext cx="1827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60CBEF7-E097-42B7-AA21-EA21FE49F639}"/>
              </a:ext>
            </a:extLst>
          </p:cNvPr>
          <p:cNvCxnSpPr>
            <a:cxnSpLocks/>
          </p:cNvCxnSpPr>
          <p:nvPr/>
        </p:nvCxnSpPr>
        <p:spPr>
          <a:xfrm>
            <a:off x="8393676" y="2338753"/>
            <a:ext cx="0" cy="555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FB86DBA-52D3-40AB-836C-AB8300B4688E}"/>
              </a:ext>
            </a:extLst>
          </p:cNvPr>
          <p:cNvCxnSpPr>
            <a:cxnSpLocks/>
          </p:cNvCxnSpPr>
          <p:nvPr/>
        </p:nvCxnSpPr>
        <p:spPr>
          <a:xfrm>
            <a:off x="1962658" y="474785"/>
            <a:ext cx="0" cy="359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52C3578-1258-4402-8A34-07C06A1AF9B0}"/>
              </a:ext>
            </a:extLst>
          </p:cNvPr>
          <p:cNvCxnSpPr>
            <a:cxnSpLocks/>
          </p:cNvCxnSpPr>
          <p:nvPr/>
        </p:nvCxnSpPr>
        <p:spPr>
          <a:xfrm>
            <a:off x="2275011" y="2109182"/>
            <a:ext cx="0" cy="45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D729BBF-D43F-44B4-B09B-7482AC969B71}"/>
              </a:ext>
            </a:extLst>
          </p:cNvPr>
          <p:cNvCxnSpPr>
            <a:cxnSpLocks/>
          </p:cNvCxnSpPr>
          <p:nvPr/>
        </p:nvCxnSpPr>
        <p:spPr>
          <a:xfrm>
            <a:off x="2997211" y="3030465"/>
            <a:ext cx="0" cy="45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>
            <a:extLst>
              <a:ext uri="{FF2B5EF4-FFF2-40B4-BE49-F238E27FC236}">
                <a16:creationId xmlns:a16="http://schemas.microsoft.com/office/drawing/2014/main" id="{E2AAAED4-F073-4DCB-9032-AF734477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39" y="4230278"/>
            <a:ext cx="4461082" cy="1104799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142CF74-6729-4681-9984-16C583AB4DF1}"/>
              </a:ext>
            </a:extLst>
          </p:cNvPr>
          <p:cNvSpPr txBox="1"/>
          <p:nvPr/>
        </p:nvSpPr>
        <p:spPr>
          <a:xfrm>
            <a:off x="7577593" y="6233604"/>
            <a:ext cx="39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これの他に</a:t>
            </a:r>
            <a:r>
              <a:rPr kumimoji="1" lang="en-US" altLang="ja-JP" dirty="0"/>
              <a:t>Pandas</a:t>
            </a:r>
            <a:r>
              <a:rPr kumimoji="1" lang="ja-JP" altLang="en-US" dirty="0"/>
              <a:t>の課題もあるぜ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C0C7068-59D6-4079-9386-772087B7DA66}"/>
              </a:ext>
            </a:extLst>
          </p:cNvPr>
          <p:cNvSpPr txBox="1"/>
          <p:nvPr/>
        </p:nvSpPr>
        <p:spPr>
          <a:xfrm>
            <a:off x="2201676" y="2655179"/>
            <a:ext cx="15910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r>
              <a:rPr lang="ja-JP" altLang="en-US" sz="1200" dirty="0"/>
              <a:t>された</a:t>
            </a:r>
            <a:r>
              <a:rPr lang="en-US" altLang="ja-JP" sz="1200" dirty="0"/>
              <a:t>Word</a:t>
            </a:r>
            <a:r>
              <a:rPr lang="ja-JP" altLang="en-US" sz="1200" dirty="0"/>
              <a:t>を一文字ずつリストに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0ECDB0B-3F26-4CD4-A047-8180764A7B49}"/>
              </a:ext>
            </a:extLst>
          </p:cNvPr>
          <p:cNvSpPr txBox="1"/>
          <p:nvPr/>
        </p:nvSpPr>
        <p:spPr>
          <a:xfrm>
            <a:off x="2201676" y="3501340"/>
            <a:ext cx="15910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文字ずつ</a:t>
            </a:r>
            <a:r>
              <a:rPr kumimoji="1" lang="en-US" altLang="ja-JP" sz="1200" dirty="0"/>
              <a:t>NG</a:t>
            </a:r>
            <a:r>
              <a:rPr kumimoji="1" lang="ja-JP" altLang="en-US" sz="1200" dirty="0"/>
              <a:t>文字に</a:t>
            </a:r>
            <a:r>
              <a:rPr kumimoji="1" lang="en-US" altLang="ja-JP" sz="1200" dirty="0"/>
              <a:t>HIT</a:t>
            </a:r>
            <a:r>
              <a:rPr lang="ja-JP" altLang="en-US" sz="1200" dirty="0"/>
              <a:t>するか判定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F7B656-74EF-4F67-8106-ECB08ECA77D3}"/>
              </a:ext>
            </a:extLst>
          </p:cNvPr>
          <p:cNvSpPr txBox="1"/>
          <p:nvPr/>
        </p:nvSpPr>
        <p:spPr>
          <a:xfrm>
            <a:off x="3967008" y="2936871"/>
            <a:ext cx="8834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Word</a:t>
            </a:r>
            <a:r>
              <a:rPr lang="ja-JP" altLang="en-US" sz="1200" dirty="0"/>
              <a:t>文字数だけ繰り返し</a:t>
            </a:r>
            <a:endParaRPr kumimoji="1" lang="ja-JP" altLang="en-US" sz="1200" dirty="0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8FAF95FA-5322-48C1-9477-32BEDD6AD7E7}"/>
              </a:ext>
            </a:extLst>
          </p:cNvPr>
          <p:cNvCxnSpPr>
            <a:cxnSpLocks/>
            <a:stCxn id="37" idx="2"/>
            <a:endCxn id="38" idx="2"/>
          </p:cNvCxnSpPr>
          <p:nvPr/>
        </p:nvCxnSpPr>
        <p:spPr>
          <a:xfrm rot="5400000" flipH="1" flipV="1">
            <a:off x="3513059" y="3067355"/>
            <a:ext cx="379803" cy="1411498"/>
          </a:xfrm>
          <a:prstGeom prst="bentConnector3">
            <a:avLst>
              <a:gd name="adj1" fmla="val -60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CADCC09-4C57-48AB-901D-59B3407225F6}"/>
              </a:ext>
            </a:extLst>
          </p:cNvPr>
          <p:cNvCxnSpPr>
            <a:cxnSpLocks/>
            <a:stCxn id="38" idx="0"/>
            <a:endCxn id="34" idx="0"/>
          </p:cNvCxnSpPr>
          <p:nvPr/>
        </p:nvCxnSpPr>
        <p:spPr>
          <a:xfrm rot="16200000" flipV="1">
            <a:off x="3562115" y="2090276"/>
            <a:ext cx="281692" cy="1411498"/>
          </a:xfrm>
          <a:prstGeom prst="bentConnector3">
            <a:avLst>
              <a:gd name="adj1" fmla="val 181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6F88C3D-6B55-4F29-8971-883D79FD26BA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5400000" flipH="1" flipV="1">
            <a:off x="3574864" y="2589157"/>
            <a:ext cx="1795512" cy="3475082"/>
          </a:xfrm>
          <a:prstGeom prst="bentConnector3">
            <a:avLst>
              <a:gd name="adj1" fmla="val -12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CC71C7FF-07B1-4FC3-878E-71E9EC5DBDB6}"/>
              </a:ext>
            </a:extLst>
          </p:cNvPr>
          <p:cNvCxnSpPr>
            <a:cxnSpLocks/>
            <a:stCxn id="13" idx="0"/>
            <a:endCxn id="3" idx="0"/>
          </p:cNvCxnSpPr>
          <p:nvPr/>
        </p:nvCxnSpPr>
        <p:spPr>
          <a:xfrm rot="16200000" flipV="1">
            <a:off x="3795670" y="645118"/>
            <a:ext cx="1353902" cy="3475081"/>
          </a:xfrm>
          <a:prstGeom prst="bentConnector3">
            <a:avLst>
              <a:gd name="adj1" fmla="val 116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39DFD69-D731-4E1D-AD68-DCBD997DC609}"/>
              </a:ext>
            </a:extLst>
          </p:cNvPr>
          <p:cNvCxnSpPr>
            <a:cxnSpLocks/>
          </p:cNvCxnSpPr>
          <p:nvPr/>
        </p:nvCxnSpPr>
        <p:spPr>
          <a:xfrm>
            <a:off x="2275011" y="3963005"/>
            <a:ext cx="0" cy="892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81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塁 ＭＰ ＭＰ人事 人事出向</dc:creator>
  <cp:lastModifiedBy>中村 塁 ＭＰ ＭＰ人事 人事出向</cp:lastModifiedBy>
  <cp:revision>8</cp:revision>
  <dcterms:created xsi:type="dcterms:W3CDTF">2022-06-17T09:05:45Z</dcterms:created>
  <dcterms:modified xsi:type="dcterms:W3CDTF">2022-06-24T15:19:27Z</dcterms:modified>
</cp:coreProperties>
</file>