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710" r:id="rId3"/>
    <p:sldId id="712" r:id="rId4"/>
    <p:sldId id="713" r:id="rId5"/>
    <p:sldId id="53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D"/>
    <a:srgbClr val="157FA2"/>
    <a:srgbClr val="167FA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609" autoAdjust="0"/>
    <p:restoredTop sz="96822" autoAdjust="0"/>
  </p:normalViewPr>
  <p:slideViewPr>
    <p:cSldViewPr snapToGrid="0" snapToObjects="1">
      <p:cViewPr varScale="1">
        <p:scale>
          <a:sx n="124" d="100"/>
          <a:sy n="124" d="100"/>
        </p:scale>
        <p:origin x="205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1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0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lsensoft.com/fullsta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202053"/>
            <a:ext cx="5464094" cy="586769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Hands-On Spring Boot in 3 Weeks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539" y="4518640"/>
            <a:ext cx="6575460" cy="514675"/>
          </a:xfrm>
          <a:solidFill>
            <a:srgbClr val="157FA2"/>
          </a:solidFill>
        </p:spPr>
        <p:txBody>
          <a:bodyPr tIns="108000" bIns="180000">
            <a:no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sz="2200" b="1" dirty="0">
                <a:solidFill>
                  <a:schemeClr val="bg1"/>
                </a:solidFill>
              </a:rPr>
              <a:t>https://github.com/andyolsen/spring-boot-in-3-weeks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761B7-D451-42F2-9CBD-4094366ECF33}"/>
              </a:ext>
            </a:extLst>
          </p:cNvPr>
          <p:cNvSpPr txBox="1">
            <a:spLocks/>
          </p:cNvSpPr>
          <p:nvPr/>
        </p:nvSpPr>
        <p:spPr>
          <a:xfrm>
            <a:off x="3638809" y="1131202"/>
            <a:ext cx="4123361" cy="113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tabLst>
                <a:tab pos="446088" algn="l"/>
              </a:tabLst>
            </a:pPr>
            <a:r>
              <a:rPr lang="en-GB" sz="3000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sz="3000" b="1" dirty="0"/>
              <a:t>andyo@olsensoft.com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Spring Boot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Simple Spring Boot App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Spring Boot Web App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Beans and Dependency Injection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Injection Techniques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Configuration Classes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Spring Boot Techniques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Integrating with Data Sources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Querying and Modifying Entities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Spring Data Repositories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Implementing a Simple REST Service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Implementing a Full REST Service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Consuming REST Services</a:t>
            </a:r>
          </a:p>
        </p:txBody>
      </p:sp>
    </p:spTree>
    <p:extLst>
      <p:ext uri="{BB962C8B-B14F-4D97-AF65-F5344CB8AC3E}">
        <p14:creationId xmlns:p14="http://schemas.microsoft.com/office/powerpoint/2010/main" val="34077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GB" sz="2200" dirty="0"/>
              <a:t>Messaging with Kafka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GB" sz="2200" dirty="0"/>
              <a:t>Containerizing a Spring Boot App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Spring Cloud Microservices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Authentication using OAuth2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Testing Spring Boot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052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3486"/>
            <a:ext cx="7548179" cy="560552"/>
          </a:xfrm>
        </p:spPr>
        <p:txBody>
          <a:bodyPr/>
          <a:lstStyle/>
          <a:p>
            <a:pPr eaLnBrk="1" hangingPunct="1"/>
            <a:r>
              <a:rPr lang="en-GB" sz="3000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https://github.com/andyolsen/spring-boot-in-3-weeks</a:t>
            </a:r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Slides and demos</a:t>
            </a:r>
          </a:p>
          <a:p>
            <a:pPr lvl="1"/>
            <a:r>
              <a:rPr lang="en-GB" dirty="0"/>
              <a:t>Weekly assignments </a:t>
            </a:r>
            <a:r>
              <a:rPr lang="en-GB"/>
              <a:t>and full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615</TotalTime>
  <Words>138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Standard_LiveLessons_2017</vt:lpstr>
      <vt:lpstr>Hands-On Spring Boot in 3 Weeks</vt:lpstr>
      <vt:lpstr>Course Contents - Week 1</vt:lpstr>
      <vt:lpstr>Course Contents - Week 2</vt:lpstr>
      <vt:lpstr>Course Contents - Week 3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69</cp:revision>
  <dcterms:created xsi:type="dcterms:W3CDTF">2015-09-28T19:52:00Z</dcterms:created>
  <dcterms:modified xsi:type="dcterms:W3CDTF">2021-10-06T06:17:33Z</dcterms:modified>
</cp:coreProperties>
</file>