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710" r:id="rId3"/>
    <p:sldId id="743" r:id="rId4"/>
    <p:sldId id="745" r:id="rId5"/>
    <p:sldId id="744" r:id="rId6"/>
    <p:sldId id="763" r:id="rId7"/>
    <p:sldId id="746" r:id="rId8"/>
    <p:sldId id="775" r:id="rId9"/>
    <p:sldId id="747" r:id="rId10"/>
    <p:sldId id="765" r:id="rId11"/>
    <p:sldId id="774" r:id="rId12"/>
    <p:sldId id="767" r:id="rId13"/>
    <p:sldId id="711" r:id="rId14"/>
    <p:sldId id="74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68" d="100"/>
          <a:sy n="168" d="100"/>
        </p:scale>
        <p:origin x="108" y="672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34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4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80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42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2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2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8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Querying and Modifying Entities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Querying entities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Modifying entities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Inserting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insert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37547"/>
            <a:ext cx="723582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entityManager.persist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69985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26394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Updating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update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41648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employeePayRise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id,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emp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emp.setDosh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emp.getDosh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5784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2811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Deleting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delete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39733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50237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2914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Querying entities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Modifying entities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8" y="814771"/>
            <a:ext cx="6439275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Add a method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2000">
                <a:latin typeface="+mj-lt"/>
                <a:cs typeface="Courier New" panose="02070309020205020404" pitchFamily="49" charset="0"/>
              </a:rPr>
              <a:t>,</a:t>
            </a:r>
            <a:r>
              <a:rPr lang="en-GB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000">
                <a:latin typeface="+mj-lt"/>
              </a:rPr>
              <a:t>to </a:t>
            </a:r>
            <a:r>
              <a:rPr lang="en-GB" sz="2000" dirty="0">
                <a:latin typeface="+mj-lt"/>
              </a:rPr>
              <a:t>give </a:t>
            </a:r>
            <a:r>
              <a:rPr lang="en-GB" sz="2000">
                <a:latin typeface="+mj-lt"/>
              </a:rPr>
              <a:t>a pay </a:t>
            </a:r>
            <a:r>
              <a:rPr lang="en-GB" sz="2000" dirty="0">
                <a:latin typeface="+mj-lt"/>
              </a:rPr>
              <a:t>rise to all employees in a region, as follows:</a:t>
            </a:r>
          </a:p>
          <a:p>
            <a:pPr lvl="1"/>
            <a:endParaRPr lang="en-GB" sz="1200" dirty="0">
              <a:latin typeface="+mj-lt"/>
            </a:endParaRPr>
          </a:p>
          <a:p>
            <a:pPr marL="625475" lvl="1" indent="-265113">
              <a:buFont typeface="+mj-lt"/>
              <a:buAutoNum type="arabicPeriod"/>
            </a:pPr>
            <a:r>
              <a:rPr lang="en-GB" sz="1800" dirty="0">
                <a:latin typeface="+mj-lt"/>
              </a:rPr>
              <a:t>Define a parameterized JPQL query string: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q = "update Employee set dosh=dosh+:</a:t>
            </a: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" +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"where region=:</a:t>
            </a:r>
            <a:r>
              <a:rPr lang="en-GB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5475" lvl="1" indent="-265113">
              <a:buFont typeface="+mj-lt"/>
              <a:buAutoNum type="arabicPeriod" startAt="2"/>
            </a:pPr>
            <a:r>
              <a:rPr lang="en-GB" sz="1800" dirty="0">
                <a:latin typeface="+mj-lt"/>
              </a:rPr>
              <a:t>Create a query and set parameters on it: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Query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region);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5475" lvl="1" indent="-265113">
              <a:buFont typeface="+mj-lt"/>
              <a:buAutoNum type="arabicPeriod" startAt="3"/>
            </a:pPr>
            <a:r>
              <a:rPr lang="en-GB" dirty="0">
                <a:latin typeface="+mj-lt"/>
              </a:rPr>
              <a:t>Execute the query as an "update" statement: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numRowsAffected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query.executeUpdate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Querying Entities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Defining a repository component</a:t>
            </a:r>
          </a:p>
          <a:p>
            <a:r>
              <a:rPr lang="en-GB" dirty="0"/>
              <a:t>Finding an entity by primary key</a:t>
            </a:r>
          </a:p>
          <a:p>
            <a:r>
              <a:rPr lang="en-GB" dirty="0"/>
              <a:t>Working with queries</a:t>
            </a:r>
          </a:p>
          <a:p>
            <a:r>
              <a:rPr lang="en-GB" dirty="0"/>
              <a:t>Performing a simple query</a:t>
            </a:r>
          </a:p>
          <a:p>
            <a:r>
              <a:rPr lang="en-GB" dirty="0"/>
              <a:t>Getting a list of entities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Repository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7941" cy="3547021"/>
          </a:xfrm>
        </p:spPr>
        <p:txBody>
          <a:bodyPr/>
          <a:lstStyle/>
          <a:p>
            <a:r>
              <a:rPr lang="en-GB" dirty="0"/>
              <a:t>In this chapter we'll use JPA to query and modify entities</a:t>
            </a:r>
          </a:p>
          <a:p>
            <a:pPr lvl="1"/>
            <a:r>
              <a:rPr lang="en-GB" dirty="0"/>
              <a:t>Via methods in the JPA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/>
              <a:t>We'll put all our data-access code in a repository component</a:t>
            </a:r>
          </a:p>
          <a:p>
            <a:pPr lvl="1"/>
            <a:r>
              <a:rPr lang="en-GB" dirty="0"/>
              <a:t>We'll inject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bean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49292"/>
            <a:ext cx="720549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@PersistenceContext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Methods to create, read, update, delete entities.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4438618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Finding an Entity by Primary Key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find an entity by primary key: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if entity not found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962190"/>
            <a:ext cx="7235825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227060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8217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Working with Queries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 query string</a:t>
            </a:r>
          </a:p>
          <a:p>
            <a:pPr lvl="1"/>
            <a:r>
              <a:rPr lang="en-GB" dirty="0"/>
              <a:t>Using JPQL (or SQL)</a:t>
            </a:r>
          </a:p>
          <a:p>
            <a:pPr lvl="1"/>
            <a:endParaRPr lang="en-GB" sz="1500" dirty="0"/>
          </a:p>
          <a:p>
            <a:r>
              <a:rPr lang="en-GB" dirty="0"/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500" dirty="0"/>
          </a:p>
          <a:p>
            <a:r>
              <a:rPr lang="en-GB" dirty="0"/>
              <a:t>Execute the query via one of these methods: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Performing a Simple Query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single result: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64729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count(e)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&lt;Long&gt;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query.getSingleResult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87645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41142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Getting a List of Entities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list of entities: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47494"/>
            <a:ext cx="7235826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e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&lt;Employee&gt;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20943" y="1861746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8283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Modifying Entities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Inserting an entity</a:t>
            </a:r>
          </a:p>
          <a:p>
            <a:r>
              <a:rPr lang="en-GB" dirty="0"/>
              <a:t>Updating an entity</a:t>
            </a:r>
          </a:p>
          <a:p>
            <a:r>
              <a:rPr lang="en-GB" dirty="0"/>
              <a:t>Deleting an entity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72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lets you insert, update, and delete entities</a:t>
            </a:r>
          </a:p>
          <a:p>
            <a:pPr lvl="1"/>
            <a:endParaRPr lang="en-GB" dirty="0"/>
          </a:p>
          <a:p>
            <a:r>
              <a:rPr lang="en-GB" dirty="0"/>
              <a:t>You must put these operations in a transactional method </a:t>
            </a:r>
            <a:br>
              <a:rPr lang="en-GB" dirty="0"/>
            </a:br>
            <a:r>
              <a:rPr lang="en-GB" dirty="0"/>
              <a:t>in a component class</a:t>
            </a:r>
          </a:p>
          <a:p>
            <a:pPr lvl="1"/>
            <a:r>
              <a:rPr lang="en-GB" dirty="0"/>
              <a:t>Annotate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55" y="2690974"/>
            <a:ext cx="7188734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someMethodToModifyEntities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1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7845</TotalTime>
  <Words>677</Words>
  <Application>Microsoft Office PowerPoint</Application>
  <PresentationFormat>On-screen Show (16:9)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Standard_LiveLessons_2017</vt:lpstr>
      <vt:lpstr>Querying and Modifying Entities</vt:lpstr>
      <vt:lpstr>1. Querying Entities</vt:lpstr>
      <vt:lpstr>Defining a Repository Component</vt:lpstr>
      <vt:lpstr>Finding an Entity by Primary Key</vt:lpstr>
      <vt:lpstr>Working with Queries</vt:lpstr>
      <vt:lpstr>Performing a Simple Query</vt:lpstr>
      <vt:lpstr>Getting a List of Entities</vt:lpstr>
      <vt:lpstr>2. Modifying Entities</vt:lpstr>
      <vt:lpstr>Overview</vt:lpstr>
      <vt:lpstr>Inserting an Entity</vt:lpstr>
      <vt:lpstr>Updating an Entity</vt:lpstr>
      <vt:lpstr>Deleting an Entity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162</cp:revision>
  <dcterms:created xsi:type="dcterms:W3CDTF">2015-09-28T19:52:00Z</dcterms:created>
  <dcterms:modified xsi:type="dcterms:W3CDTF">2021-09-18T17:54:12Z</dcterms:modified>
</cp:coreProperties>
</file>