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710" r:id="rId3"/>
    <p:sldId id="688" r:id="rId4"/>
    <p:sldId id="742" r:id="rId5"/>
    <p:sldId id="743" r:id="rId6"/>
    <p:sldId id="782" r:id="rId7"/>
    <p:sldId id="783" r:id="rId8"/>
    <p:sldId id="785" r:id="rId9"/>
    <p:sldId id="784" r:id="rId10"/>
    <p:sldId id="744" r:id="rId11"/>
    <p:sldId id="760" r:id="rId12"/>
    <p:sldId id="761" r:id="rId13"/>
    <p:sldId id="711" r:id="rId14"/>
    <p:sldId id="74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13" d="100"/>
          <a:sy n="113" d="100"/>
        </p:scale>
        <p:origin x="57" y="630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52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22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26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56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Implementing a Full REST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full REST service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POST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POST method typically inserts a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Client passes object in HTTP request body</a:t>
            </a:r>
          </a:p>
          <a:p>
            <a:pPr lvl="1"/>
            <a:r>
              <a:rPr lang="en-GB" dirty="0"/>
              <a:t>Service returns enriched object after insertion</a:t>
            </a:r>
          </a:p>
          <a:p>
            <a:pPr lvl="1"/>
            <a:r>
              <a:rPr lang="en-GB" dirty="0"/>
              <a:t>Service also returns status code 201, plus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dirty="0"/>
              <a:t> header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0416"/>
            <a:ext cx="6904182" cy="16626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value="/products",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consumes={"application/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(@RequestBody Product product)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repository.insert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("/full/products/"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ResponseEntity.created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).body(product);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89" y="2656831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PUT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PUT method typically updates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Client also passes an object in request body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9749"/>
            <a:ext cx="690418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@PutMapping(value="/products/{id}", consumes={"application/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@RequestBody Product product)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repository.update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471498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273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DELETE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DELETE method typically deletes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6047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@DeleteMapping("/products/{id}")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326895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4645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full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Add the following endpoint to the REST controller: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PUT  /products/1/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increasePriceBy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/10.99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+mj-lt"/>
              </a:rPr>
              <a:t>Increases price of specified product by </a:t>
            </a:r>
            <a:r>
              <a:rPr lang="en-GB" sz="1800">
                <a:latin typeface="+mj-lt"/>
              </a:rPr>
              <a:t>specified amount</a:t>
            </a:r>
            <a:endParaRPr lang="en-GB" sz="1800" dirty="0">
              <a:latin typeface="+mj-lt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" y="737235"/>
            <a:ext cx="2356769" cy="235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the Scene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Example REST controller</a:t>
            </a:r>
          </a:p>
          <a:p>
            <a:r>
              <a:rPr lang="en-GB" dirty="0"/>
              <a:t>Using Swagger to expose the REST API</a:t>
            </a:r>
          </a:p>
          <a:p>
            <a:r>
              <a:rPr lang="en-GB" dirty="0"/>
              <a:t>Using the Swagger UI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9AF1C-B78B-48D7-B08A-436D7472C211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we've seen how to GET data from a REST service: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how to support the other HTTP verbs: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E18487C-FCD5-49E9-9E66-CAADC3E8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800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3EFBB62-7981-49AE-A655-E68B2DFE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33708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AD41304-1AB2-4D9E-B481-1D0F54C3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868496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E9103A-9A4E-4770-B2C8-A0E702B8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303284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@DeleteMapping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example REST controller for our example: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We've defined a repository bean to manage data persistence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ProductRepository.java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for details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1" y="1244481"/>
            <a:ext cx="6964193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@RequestMapping("/full")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Full CRUD API, see following slides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470B9-B3F8-4410-B672-34B90721A443}"/>
              </a:ext>
            </a:extLst>
          </p:cNvPr>
          <p:cNvSpPr txBox="1"/>
          <p:nvPr/>
        </p:nvSpPr>
        <p:spPr>
          <a:xfrm>
            <a:off x="6906064" y="2784482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Swagger to Expose the REST API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Swagger to help us test our REST API</a:t>
            </a:r>
          </a:p>
          <a:p>
            <a:pPr lvl="1"/>
            <a:r>
              <a:rPr lang="en-GB" dirty="0"/>
              <a:t>Swagger is an open-source project </a:t>
            </a:r>
          </a:p>
          <a:p>
            <a:pPr lvl="1"/>
            <a:r>
              <a:rPr lang="en-GB" dirty="0"/>
              <a:t>Enables you to document your REST API</a:t>
            </a:r>
          </a:p>
          <a:p>
            <a:pPr lvl="1"/>
            <a:endParaRPr lang="en-GB" dirty="0"/>
          </a:p>
          <a:p>
            <a:r>
              <a:rPr lang="en-GB" dirty="0"/>
              <a:t>What does Swagger do?</a:t>
            </a:r>
          </a:p>
          <a:p>
            <a:pPr lvl="1"/>
            <a:r>
              <a:rPr lang="en-GB" dirty="0"/>
              <a:t>Exposes metadata about your REST controller classes and paths</a:t>
            </a:r>
          </a:p>
          <a:p>
            <a:pPr lvl="1"/>
            <a:r>
              <a:rPr lang="en-GB" dirty="0"/>
              <a:t>Enables you to test GET, POST, PUT, DELETE endpoints</a:t>
            </a:r>
          </a:p>
          <a:p>
            <a:pPr lvl="1"/>
            <a:endParaRPr lang="en-GB" dirty="0"/>
          </a:p>
          <a:p>
            <a:r>
              <a:rPr lang="en-GB" dirty="0"/>
              <a:t>For full details about Swagger, see:</a:t>
            </a:r>
          </a:p>
          <a:p>
            <a:pPr lvl="1"/>
            <a:r>
              <a:rPr lang="en-GB" dirty="0">
                <a:hlinkClick r:id="rId3"/>
              </a:rPr>
              <a:t>https://swagger.io/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Using Swagger to Expose the REST API (2 of 3)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Swagger in a Spring Boot application, add the following dependencies to your POM file: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596617"/>
            <a:ext cx="6964191" cy="178574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io.springfox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springfox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-boot-starter&lt;/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&lt;version&gt;3.0.0&lt;/version&gt;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pPr defTabSz="739775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io.springfox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springfox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-swagger-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&lt;version&gt;3.0.0&lt;/version&gt;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831029" y="313516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9266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Swagger to Expose the REST API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also configure Swagger so it knows what controllers and paths to expose: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96242"/>
            <a:ext cx="6904182" cy="30168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org.springframework.context.annotation.Bean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org.springframework.context.annotation.Configuration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springfox.documentation.builders.PathSelectors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springfox.documentation.builders.RequestHandlerSelectors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springfox.documentation.spi.DocumentationType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springfox.documentation.spring.web.plugins.Docket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SwaggerConfiguration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Docket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Docket(DocumentationType.SWAGGER_2)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.select()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RequestHandlerSelectors.any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.paths(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PathSelectors.any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386026" y="4367095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SwaggerConfiguration.java</a:t>
            </a:r>
          </a:p>
        </p:txBody>
      </p:sp>
    </p:spTree>
    <p:extLst>
      <p:ext uri="{BB962C8B-B14F-4D97-AF65-F5344CB8AC3E}">
        <p14:creationId xmlns:p14="http://schemas.microsoft.com/office/powerpoint/2010/main" val="12951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the Swagger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your Spring Boot app and browse to:</a:t>
            </a:r>
          </a:p>
          <a:p>
            <a:pPr lvl="1"/>
            <a:r>
              <a:rPr lang="en-GB" dirty="0">
                <a:hlinkClick r:id="rId3"/>
              </a:rPr>
              <a:t>http://localhost:8080/swagger-ui/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506A8-96B8-4EC8-B23E-1B8B7287F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773" y="1684865"/>
            <a:ext cx="5613594" cy="33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6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Defining a Full REST Service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Implementing a POST method</a:t>
            </a:r>
          </a:p>
          <a:p>
            <a:r>
              <a:rPr lang="en-GB" dirty="0"/>
              <a:t>Implementing a PUT method</a:t>
            </a:r>
          </a:p>
          <a:p>
            <a:r>
              <a:rPr lang="en-GB" dirty="0"/>
              <a:t>Implementing a DELETE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8232</TotalTime>
  <Words>880</Words>
  <Application>Microsoft Office PowerPoint</Application>
  <PresentationFormat>On-screen Show (16:9)</PresentationFormat>
  <Paragraphs>174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Standard_LiveLessons_2017</vt:lpstr>
      <vt:lpstr>Implementing a Full REST Service</vt:lpstr>
      <vt:lpstr>1. Setting the Scene</vt:lpstr>
      <vt:lpstr>Overview</vt:lpstr>
      <vt:lpstr>Example REST Controller</vt:lpstr>
      <vt:lpstr>Using Swagger to Expose the REST API (1 of 3)</vt:lpstr>
      <vt:lpstr>Using Swagger to Expose the REST API (2 of 3)</vt:lpstr>
      <vt:lpstr>Using Swagger to Expose the REST API (3 of 3)</vt:lpstr>
      <vt:lpstr>Using the Swagger UI</vt:lpstr>
      <vt:lpstr>2. Defining a Full REST Service</vt:lpstr>
      <vt:lpstr>Implementing a POST Method</vt:lpstr>
      <vt:lpstr>Implementing a PUT Method</vt:lpstr>
      <vt:lpstr>Implementing a DELETE Method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172</cp:revision>
  <dcterms:created xsi:type="dcterms:W3CDTF">2015-09-28T19:52:00Z</dcterms:created>
  <dcterms:modified xsi:type="dcterms:W3CDTF">2021-09-28T10:56:31Z</dcterms:modified>
</cp:coreProperties>
</file>