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688" r:id="rId3"/>
    <p:sldId id="778" r:id="rId4"/>
    <p:sldId id="779" r:id="rId5"/>
    <p:sldId id="781" r:id="rId6"/>
    <p:sldId id="782" r:id="rId7"/>
    <p:sldId id="71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6725" autoAdjust="0"/>
  </p:normalViewPr>
  <p:slideViewPr>
    <p:cSldViewPr snapToGrid="0" snapToObjects="1">
      <p:cViewPr>
        <p:scale>
          <a:sx n="113" d="100"/>
          <a:sy n="113" d="100"/>
        </p:scale>
        <p:origin x="42" y="516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70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Consuming REST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methods in </a:t>
            </a:r>
            <a:r>
              <a:rPr lang="en-GB" sz="2000" dirty="0" err="1"/>
              <a:t>RestTemplate</a:t>
            </a:r>
            <a:endParaRPr lang="en-GB" sz="20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classes in the REST client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Aside: 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enables you to implement client code to consume REST services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Include the following POM dependency: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7F276-A5CA-4EDE-8D01-32251DA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719083"/>
            <a:ext cx="6964193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59B8B-52BB-4783-B2D1-8E5438D11263}"/>
              </a:ext>
            </a:extLst>
          </p:cNvPr>
          <p:cNvSpPr txBox="1"/>
          <p:nvPr/>
        </p:nvSpPr>
        <p:spPr>
          <a:xfrm>
            <a:off x="7831029" y="318139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Key Methods in </a:t>
            </a:r>
            <a:r>
              <a:rPr lang="en-GB" sz="3000" dirty="0" err="1"/>
              <a:t>RestTemplate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of the key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601524E-833C-4BBE-BA6B-FBBEB072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376811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getForEntity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Class&lt;T&gt;, Object...)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CC29DE6-A4E8-4CE4-B39A-DD477132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87211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postForEntity(String, Object, Class&lt;T&gt;, Object...)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F99E11D-141F-45D4-ABA9-FAADA5F8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382996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put(String, Object, Object...)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5082E46-8F7B-4734-AB25-405A00D8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909471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delete(String, Object...)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B1FAD59-D93F-42C5-A572-8DD8D7E8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19336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exchange(String,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object, Class&lt;T&gt;)</a:t>
            </a:r>
          </a:p>
        </p:txBody>
      </p:sp>
    </p:spTree>
    <p:extLst>
      <p:ext uri="{BB962C8B-B14F-4D97-AF65-F5344CB8AC3E}">
        <p14:creationId xmlns:p14="http://schemas.microsoft.com/office/powerpoint/2010/main" val="41563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2BEFF7-D4F3-456C-B335-D891BCB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24036"/>
            <a:ext cx="7539420" cy="3547021"/>
          </a:xfrm>
        </p:spPr>
        <p:txBody>
          <a:bodyPr/>
          <a:lstStyle/>
          <a:p>
            <a:r>
              <a:rPr lang="en-GB" dirty="0"/>
              <a:t>Let's see an example of how to consume REST endpoints: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CE9215-D230-4EA6-9C29-680C9DB2CC5E}"/>
              </a:ext>
            </a:extLst>
          </p:cNvPr>
          <p:cNvGrpSpPr/>
          <p:nvPr/>
        </p:nvGrpSpPr>
        <p:grpSpPr>
          <a:xfrm>
            <a:off x="5239751" y="1413160"/>
            <a:ext cx="2776722" cy="1769162"/>
            <a:chOff x="5421434" y="1413160"/>
            <a:chExt cx="2776722" cy="17691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3729D2-C05E-4D2A-8FCA-035D2FAA5BA0}"/>
                </a:ext>
              </a:extLst>
            </p:cNvPr>
            <p:cNvSpPr/>
            <p:nvPr/>
          </p:nvSpPr>
          <p:spPr>
            <a:xfrm>
              <a:off x="5507176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DC82DD-EEB8-4AEA-BD8A-CBB1F7EE1B94}"/>
                </a:ext>
              </a:extLst>
            </p:cNvPr>
            <p:cNvSpPr/>
            <p:nvPr/>
          </p:nvSpPr>
          <p:spPr>
            <a:xfrm>
              <a:off x="5800860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EF9A6-AA32-4E1D-ADB9-D6B6DB099701}"/>
                </a:ext>
              </a:extLst>
            </p:cNvPr>
            <p:cNvSpPr txBox="1"/>
            <p:nvPr/>
          </p:nvSpPr>
          <p:spPr>
            <a:xfrm>
              <a:off x="5856315" y="1733398"/>
              <a:ext cx="168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service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/full/products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27BDC0-29DD-4A65-8ABB-A270F9690C66}"/>
                </a:ext>
              </a:extLst>
            </p:cNvPr>
            <p:cNvSpPr txBox="1"/>
            <p:nvPr/>
          </p:nvSpPr>
          <p:spPr>
            <a:xfrm>
              <a:off x="5421434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demo-13-rest-services app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http://localhost:8080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CE5AC3-D2CF-4325-BD28-5283BEE358A2}"/>
              </a:ext>
            </a:extLst>
          </p:cNvPr>
          <p:cNvGrpSpPr/>
          <p:nvPr/>
        </p:nvGrpSpPr>
        <p:grpSpPr>
          <a:xfrm>
            <a:off x="1494039" y="1413160"/>
            <a:ext cx="2776722" cy="1769162"/>
            <a:chOff x="1494039" y="1413160"/>
            <a:chExt cx="2776722" cy="17691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CDBEF-EC8F-4F68-AAC7-7D287D44F7AA}"/>
                </a:ext>
              </a:extLst>
            </p:cNvPr>
            <p:cNvSpPr/>
            <p:nvPr/>
          </p:nvSpPr>
          <p:spPr>
            <a:xfrm>
              <a:off x="1602295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E1D7A-ED10-43DF-86C4-E122D2430450}"/>
                </a:ext>
              </a:extLst>
            </p:cNvPr>
            <p:cNvSpPr txBox="1"/>
            <p:nvPr/>
          </p:nvSpPr>
          <p:spPr>
            <a:xfrm>
              <a:off x="1494039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demo-13-rest-clients app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http://localhost:8181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FFE36D-64FE-4DDA-82D7-D64C9E58A847}"/>
                </a:ext>
              </a:extLst>
            </p:cNvPr>
            <p:cNvSpPr/>
            <p:nvPr/>
          </p:nvSpPr>
          <p:spPr>
            <a:xfrm>
              <a:off x="1911572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7D994-DEC5-498C-874F-0F3C1EED5B82}"/>
                </a:ext>
              </a:extLst>
            </p:cNvPr>
            <p:cNvSpPr txBox="1"/>
            <p:nvPr/>
          </p:nvSpPr>
          <p:spPr>
            <a:xfrm>
              <a:off x="2060685" y="1733398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client</a:t>
              </a:r>
            </a:p>
            <a:p>
              <a:pPr algn="ctr"/>
              <a:r>
                <a:rPr lang="en-GB" sz="1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MyRestClient</a:t>
              </a:r>
              <a:endPara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E69B0-911F-478A-9511-F24E0ED885E4}"/>
              </a:ext>
            </a:extLst>
          </p:cNvPr>
          <p:cNvGrpSpPr/>
          <p:nvPr/>
        </p:nvGrpSpPr>
        <p:grpSpPr>
          <a:xfrm>
            <a:off x="3677095" y="1570331"/>
            <a:ext cx="1942082" cy="320705"/>
            <a:chOff x="3677095" y="1570331"/>
            <a:chExt cx="1942082" cy="3207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32B067-AA5D-4744-A04F-3F896105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1891036"/>
              <a:ext cx="194208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22B36-9DEE-4DE6-9FB3-415D6E7B51EF}"/>
                </a:ext>
              </a:extLst>
            </p:cNvPr>
            <p:cNvSpPr txBox="1"/>
            <p:nvPr/>
          </p:nvSpPr>
          <p:spPr>
            <a:xfrm>
              <a:off x="4066005" y="1570331"/>
              <a:ext cx="1150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request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2E96EE-B525-48F3-9CF8-5C621F6551DC}"/>
              </a:ext>
            </a:extLst>
          </p:cNvPr>
          <p:cNvGrpSpPr/>
          <p:nvPr/>
        </p:nvGrpSpPr>
        <p:grpSpPr>
          <a:xfrm>
            <a:off x="3677095" y="2097229"/>
            <a:ext cx="1942082" cy="318901"/>
            <a:chOff x="3677095" y="2097229"/>
            <a:chExt cx="1942082" cy="3189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5A38-6EB8-4A93-90FA-C562E997D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2097229"/>
              <a:ext cx="1942082" cy="0"/>
            </a:xfrm>
            <a:prstGeom prst="line">
              <a:avLst/>
            </a:prstGeom>
            <a:ln w="28575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1CA560-6AFE-48D5-8CB8-45872133C1B8}"/>
                </a:ext>
              </a:extLst>
            </p:cNvPr>
            <p:cNvSpPr txBox="1"/>
            <p:nvPr/>
          </p:nvSpPr>
          <p:spPr>
            <a:xfrm>
              <a:off x="3993269" y="2108353"/>
              <a:ext cx="125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response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Key Classes in the REST Client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Calls REST service endpoints, by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passed to/from REST service</a:t>
            </a:r>
          </a:p>
          <a:p>
            <a:pPr lvl="1"/>
            <a:r>
              <a:rPr lang="en-GB" dirty="0"/>
              <a:t>Serialized/deserialized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Aside: Consuming a REST service from 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also implemented a simple HTML page to show how to consume a REST service from a web UI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demo-13-rest-clients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Folder: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Open a browser and browse to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http://localhost:8181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	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5D96-6E5E-47D7-BBBE-19775554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11" y="2720270"/>
            <a:ext cx="3671123" cy="16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09" y="982981"/>
            <a:ext cx="5505191" cy="3351559"/>
          </a:xfrm>
        </p:spPr>
        <p:txBody>
          <a:bodyPr>
            <a:normAutofit/>
          </a:bodyPr>
          <a:lstStyle/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methods in </a:t>
            </a:r>
            <a:r>
              <a:rPr lang="en-GB" sz="2000" dirty="0" err="1"/>
              <a:t>RestTemplate</a:t>
            </a:r>
            <a:endParaRPr lang="en-GB" sz="2000" dirty="0"/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Example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classes in the REST client application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Aside: 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9096</TotalTime>
  <Words>304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Standard_LiveLessons_2017</vt:lpstr>
      <vt:lpstr>Consuming REST Services</vt:lpstr>
      <vt:lpstr>Overview</vt:lpstr>
      <vt:lpstr>Key Methods in RestTemplate</vt:lpstr>
      <vt:lpstr>Example</vt:lpstr>
      <vt:lpstr>Key Classes in the REST Client Application</vt:lpstr>
      <vt:lpstr>Aside: Consuming a REST service from HTML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172</cp:revision>
  <dcterms:created xsi:type="dcterms:W3CDTF">2015-09-28T19:52:00Z</dcterms:created>
  <dcterms:modified xsi:type="dcterms:W3CDTF">2021-09-23T10:06:10Z</dcterms:modified>
</cp:coreProperties>
</file>