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6" d="100"/>
          <a:sy n="66" d="100"/>
        </p:scale>
        <p:origin x="7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Android Controlled </a:t>
            </a:r>
            <a:r>
              <a:rPr lang="en-SG" dirty="0" err="1" smtClean="0"/>
              <a:t>HomE</a:t>
            </a:r>
            <a:r>
              <a:rPr lang="en-SG" dirty="0" smtClean="0"/>
              <a:t> automation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5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489" y="647547"/>
            <a:ext cx="5723844" cy="716796"/>
          </a:xfrm>
        </p:spPr>
        <p:txBody>
          <a:bodyPr/>
          <a:lstStyle/>
          <a:p>
            <a:r>
              <a:rPr lang="en-SG" dirty="0" smtClean="0"/>
              <a:t>Further enhancements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4342"/>
            <a:ext cx="9905999" cy="4847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                To </a:t>
            </a:r>
            <a:r>
              <a:rPr lang="en-SG" dirty="0"/>
              <a:t>overcome the limitation of our project we can integrate image processing into our </a:t>
            </a:r>
            <a:r>
              <a:rPr lang="en-SG" dirty="0" smtClean="0"/>
              <a:t>product </a:t>
            </a:r>
            <a:r>
              <a:rPr lang="en-SG" dirty="0"/>
              <a:t>. we can use image processing libraries like </a:t>
            </a:r>
            <a:r>
              <a:rPr lang="en-SG" dirty="0" err="1"/>
              <a:t>opencv</a:t>
            </a:r>
            <a:r>
              <a:rPr lang="en-SG" dirty="0"/>
              <a:t> and run a face detection </a:t>
            </a:r>
            <a:r>
              <a:rPr lang="en-SG" dirty="0" smtClean="0"/>
              <a:t>algorithm </a:t>
            </a:r>
            <a:r>
              <a:rPr lang="en-SG" dirty="0"/>
              <a:t>which will tell the product to send notifications to the user only when a face </a:t>
            </a:r>
            <a:r>
              <a:rPr lang="en-SG" dirty="0" smtClean="0"/>
              <a:t>is </a:t>
            </a:r>
            <a:r>
              <a:rPr lang="en-SG" dirty="0"/>
              <a:t>detected in the picture hence making sure the user only receives photos of human </a:t>
            </a:r>
            <a:r>
              <a:rPr lang="en-SG" dirty="0" smtClean="0"/>
              <a:t>objects</a:t>
            </a:r>
            <a:r>
              <a:rPr lang="en-SG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422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956" y="574976"/>
            <a:ext cx="6347958" cy="919996"/>
          </a:xfrm>
        </p:spPr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7531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               The </a:t>
            </a:r>
            <a:r>
              <a:rPr lang="en-SG" dirty="0"/>
              <a:t>prime objective of our project is to use the Smartphone to control the users door  effectively. The user receives photos of the person standing </a:t>
            </a:r>
            <a:r>
              <a:rPr lang="en-SG" dirty="0" err="1"/>
              <a:t>infront</a:t>
            </a:r>
            <a:r>
              <a:rPr lang="en-SG" dirty="0"/>
              <a:t> his/her gate via a push notification .after receiving these photos he can easily control the opening /closing of the gate via an android app 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16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42" y="463972"/>
            <a:ext cx="9905998" cy="733764"/>
          </a:xfrm>
        </p:spPr>
        <p:txBody>
          <a:bodyPr/>
          <a:lstStyle/>
          <a:p>
            <a:r>
              <a:rPr lang="en-SG" dirty="0" smtClean="0"/>
              <a:t>                          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7736"/>
            <a:ext cx="9905999" cy="4593465"/>
          </a:xfrm>
        </p:spPr>
        <p:txBody>
          <a:bodyPr/>
          <a:lstStyle/>
          <a:p>
            <a:r>
              <a:rPr lang="en-SG" dirty="0" smtClean="0"/>
              <a:t>In </a:t>
            </a:r>
            <a:r>
              <a:rPr lang="en-SG" dirty="0"/>
              <a:t>our </a:t>
            </a:r>
            <a:r>
              <a:rPr lang="en-SG" dirty="0" err="1"/>
              <a:t>Iot</a:t>
            </a:r>
            <a:r>
              <a:rPr lang="en-SG" dirty="0"/>
              <a:t> based project we tried to explore the area  of home automation  making use of  </a:t>
            </a:r>
            <a:r>
              <a:rPr lang="en-SG" dirty="0" err="1"/>
              <a:t>Rapberry</a:t>
            </a:r>
            <a:r>
              <a:rPr lang="en-SG" dirty="0"/>
              <a:t> pi and Arduino . this is a simple prototype of what the actual product would represent . </a:t>
            </a:r>
          </a:p>
          <a:p>
            <a:r>
              <a:rPr lang="en-SG" dirty="0"/>
              <a:t>Our product  notifies the user whenever someone is standing </a:t>
            </a:r>
            <a:r>
              <a:rPr lang="en-SG" dirty="0" err="1"/>
              <a:t>infront</a:t>
            </a:r>
            <a:r>
              <a:rPr lang="en-SG" dirty="0"/>
              <a:t> the users door.it captures  the images of the person standing </a:t>
            </a:r>
            <a:r>
              <a:rPr lang="en-SG" dirty="0" err="1"/>
              <a:t>infront</a:t>
            </a:r>
            <a:r>
              <a:rPr lang="en-SG" dirty="0"/>
              <a:t> the door and sends  it to the user  . The user on receiving the photos of the person can control the opening and closing of the door as he wishes with the help of an android  app .    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95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Functionalities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1.Detecting the presence of a person </a:t>
            </a:r>
            <a:r>
              <a:rPr lang="en-SG" b="1" dirty="0" err="1"/>
              <a:t>infront</a:t>
            </a:r>
            <a:r>
              <a:rPr lang="en-SG" b="1" dirty="0"/>
              <a:t>  the door </a:t>
            </a:r>
            <a:endParaRPr lang="en-SG" dirty="0"/>
          </a:p>
          <a:p>
            <a:r>
              <a:rPr lang="en-SG" b="1" dirty="0"/>
              <a:t>2.Capturing photos of the person </a:t>
            </a:r>
            <a:endParaRPr lang="en-SG" dirty="0"/>
          </a:p>
          <a:p>
            <a:r>
              <a:rPr lang="en-SG" b="1" dirty="0"/>
              <a:t>3.Sending push notifications to the user </a:t>
            </a:r>
            <a:endParaRPr lang="en-SG" dirty="0"/>
          </a:p>
          <a:p>
            <a:r>
              <a:rPr lang="en-SG" b="1" dirty="0"/>
              <a:t>4.Controlling the Door  via Application</a:t>
            </a:r>
            <a:endParaRPr lang="en-SG" dirty="0"/>
          </a:p>
          <a:p>
            <a:r>
              <a:rPr lang="en-SG" b="1" dirty="0"/>
              <a:t>5.Extensible platform for future enhancement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210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9" y="618518"/>
            <a:ext cx="3962401" cy="484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378630"/>
            <a:ext cx="9905999" cy="5479370"/>
          </a:xfrm>
        </p:spPr>
        <p:txBody>
          <a:bodyPr>
            <a:normAutofit fontScale="92500"/>
          </a:bodyPr>
          <a:lstStyle/>
          <a:p>
            <a:r>
              <a:rPr lang="en-SG" dirty="0" smtClean="0"/>
              <a:t>1.</a:t>
            </a:r>
            <a:r>
              <a:rPr lang="en-SG" dirty="0"/>
              <a:t> we attached the ultrasonic sensor to the </a:t>
            </a:r>
            <a:r>
              <a:rPr lang="en-SG" dirty="0" err="1"/>
              <a:t>g</a:t>
            </a:r>
            <a:r>
              <a:rPr lang="en-SG" dirty="0" err="1" smtClean="0"/>
              <a:t>pio</a:t>
            </a:r>
            <a:r>
              <a:rPr lang="en-SG" dirty="0" smtClean="0"/>
              <a:t> pins </a:t>
            </a:r>
            <a:r>
              <a:rPr lang="en-SG" dirty="0"/>
              <a:t>of the raspberry pi and made it work in a way such that it would be </a:t>
            </a:r>
            <a:r>
              <a:rPr lang="en-SG" dirty="0" smtClean="0"/>
              <a:t>able </a:t>
            </a:r>
            <a:r>
              <a:rPr lang="en-SG" dirty="0"/>
              <a:t>to detect objects in  distances within 100 cm . </a:t>
            </a:r>
            <a:endParaRPr lang="en-SG" dirty="0" smtClean="0"/>
          </a:p>
          <a:p>
            <a:r>
              <a:rPr lang="en-SG" dirty="0" smtClean="0"/>
              <a:t>2.</a:t>
            </a:r>
            <a:r>
              <a:rPr lang="en-SG" dirty="0"/>
              <a:t> For the purpose of </a:t>
            </a:r>
            <a:r>
              <a:rPr lang="en-SG" dirty="0" smtClean="0"/>
              <a:t>capturing </a:t>
            </a:r>
            <a:r>
              <a:rPr lang="en-SG" dirty="0"/>
              <a:t>photos we needed a camera module . raspberry pi comes with </a:t>
            </a:r>
            <a:r>
              <a:rPr lang="en-SG" dirty="0" smtClean="0"/>
              <a:t>an </a:t>
            </a:r>
            <a:r>
              <a:rPr lang="en-SG" dirty="0"/>
              <a:t>inbuilt camera </a:t>
            </a:r>
            <a:r>
              <a:rPr lang="en-SG" dirty="0" smtClean="0"/>
              <a:t>module </a:t>
            </a:r>
            <a:r>
              <a:rPr lang="en-SG" dirty="0"/>
              <a:t>so we didn’t make use of any external </a:t>
            </a:r>
            <a:r>
              <a:rPr lang="en-SG" dirty="0" smtClean="0"/>
              <a:t>camera</a:t>
            </a:r>
          </a:p>
          <a:p>
            <a:r>
              <a:rPr lang="en-SG" dirty="0" smtClean="0"/>
              <a:t>3.</a:t>
            </a:r>
            <a:r>
              <a:rPr lang="en-SG" dirty="0"/>
              <a:t> we made use of python’s email package which sends those photos to as </a:t>
            </a:r>
            <a:r>
              <a:rPr lang="en-SG" dirty="0" smtClean="0"/>
              <a:t>attachments </a:t>
            </a:r>
            <a:r>
              <a:rPr lang="en-SG" dirty="0"/>
              <a:t>to the user in the form of a push notification </a:t>
            </a:r>
          </a:p>
          <a:p>
            <a:r>
              <a:rPr lang="en-SG" dirty="0" smtClean="0"/>
              <a:t>4.</a:t>
            </a:r>
            <a:r>
              <a:rPr lang="en-SG" dirty="0"/>
              <a:t> For making the gate we made use of Arduino whose pins have </a:t>
            </a:r>
            <a:r>
              <a:rPr lang="en-SG" dirty="0" smtClean="0"/>
              <a:t>been </a:t>
            </a:r>
            <a:r>
              <a:rPr lang="en-SG" dirty="0"/>
              <a:t>connected to the servomotor .We have used </a:t>
            </a:r>
            <a:r>
              <a:rPr lang="en-SG" dirty="0" err="1"/>
              <a:t>arduino’s</a:t>
            </a:r>
            <a:r>
              <a:rPr lang="en-SG" dirty="0"/>
              <a:t> Bluetooth module </a:t>
            </a:r>
            <a:r>
              <a:rPr lang="en-SG" dirty="0" smtClean="0"/>
              <a:t>to </a:t>
            </a:r>
            <a:r>
              <a:rPr lang="en-SG" dirty="0"/>
              <a:t>make it  discoverable .  when the Arduino receives information from </a:t>
            </a:r>
            <a:r>
              <a:rPr lang="en-SG" dirty="0" smtClean="0"/>
              <a:t>the </a:t>
            </a:r>
            <a:r>
              <a:rPr lang="en-SG" dirty="0"/>
              <a:t>mobile device it rotates the servo hence resulting in the opening and </a:t>
            </a:r>
            <a:r>
              <a:rPr lang="en-SG" dirty="0" smtClean="0"/>
              <a:t>closing </a:t>
            </a:r>
            <a:r>
              <a:rPr lang="en-SG" dirty="0"/>
              <a:t>of the gate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57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156" y="377372"/>
            <a:ext cx="9905998" cy="40640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Hardware Schematic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2002971"/>
            <a:ext cx="4020457" cy="4223658"/>
          </a:xfrm>
        </p:spPr>
      </p:pic>
      <p:sp>
        <p:nvSpPr>
          <p:cNvPr id="6" name="TextBox 5"/>
          <p:cNvSpPr txBox="1"/>
          <p:nvPr/>
        </p:nvSpPr>
        <p:spPr>
          <a:xfrm>
            <a:off x="1388156" y="1524000"/>
            <a:ext cx="3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Connection between the pi and sensor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130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2686" y="1233715"/>
            <a:ext cx="454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The inbuilt camera module for the raspberry pi </a:t>
            </a:r>
            <a:endParaRPr lang="en-S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78" y="2191657"/>
            <a:ext cx="3221264" cy="2784135"/>
          </a:xfrm>
        </p:spPr>
      </p:pic>
    </p:spTree>
    <p:extLst>
      <p:ext uri="{BB962C8B-B14F-4D97-AF65-F5344CB8AC3E}">
        <p14:creationId xmlns:p14="http://schemas.microsoft.com/office/powerpoint/2010/main" val="391899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48" y="1524000"/>
            <a:ext cx="6801865" cy="4673599"/>
          </a:xfrm>
        </p:spPr>
      </p:pic>
      <p:sp>
        <p:nvSpPr>
          <p:cNvPr id="7" name="TextBox 6"/>
          <p:cNvSpPr txBox="1"/>
          <p:nvPr/>
        </p:nvSpPr>
        <p:spPr>
          <a:xfrm>
            <a:off x="2365828" y="798286"/>
            <a:ext cx="406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Connection of the Arduino with the servo 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415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770" y="574975"/>
            <a:ext cx="3468915" cy="629711"/>
          </a:xfrm>
        </p:spPr>
        <p:txBody>
          <a:bodyPr/>
          <a:lstStyle/>
          <a:p>
            <a:r>
              <a:rPr lang="en-SG" dirty="0" smtClean="0"/>
              <a:t>Uses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26" y="1364115"/>
            <a:ext cx="9905999" cy="521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  The </a:t>
            </a:r>
            <a:r>
              <a:rPr lang="en-SG" dirty="0"/>
              <a:t>system integrated with different features can be applied in the following </a:t>
            </a:r>
            <a:r>
              <a:rPr lang="en-SG" dirty="0" smtClean="0"/>
              <a:t>  fields.</a:t>
            </a:r>
            <a:endParaRPr lang="en-SG" sz="1600" dirty="0"/>
          </a:p>
          <a:p>
            <a:r>
              <a:rPr lang="en-SG" dirty="0" smtClean="0"/>
              <a:t> The </a:t>
            </a:r>
            <a:r>
              <a:rPr lang="en-SG" dirty="0"/>
              <a:t>system can be used from home to offices to control the Doors according to the users </a:t>
            </a:r>
            <a:r>
              <a:rPr lang="en-SG" dirty="0" smtClean="0"/>
              <a:t>needs.</a:t>
            </a:r>
            <a:endParaRPr lang="en-SG" sz="1600" dirty="0"/>
          </a:p>
          <a:p>
            <a:r>
              <a:rPr lang="en-SG" b="1" dirty="0" smtClean="0"/>
              <a:t>For </a:t>
            </a:r>
            <a:r>
              <a:rPr lang="en-SG" b="1" dirty="0"/>
              <a:t>the development of technology friendly </a:t>
            </a:r>
            <a:r>
              <a:rPr lang="en-SG" b="1" dirty="0" smtClean="0"/>
              <a:t>environment</a:t>
            </a:r>
            <a:r>
              <a:rPr lang="en-SG" sz="1400" dirty="0"/>
              <a:t> </a:t>
            </a:r>
            <a:r>
              <a:rPr lang="en-SG" dirty="0" smtClean="0"/>
              <a:t>The </a:t>
            </a:r>
            <a:r>
              <a:rPr lang="en-SG" dirty="0"/>
              <a:t>system incorporates the use of technology and making smart home automation. By the use of day to day gadgets we can utilize them for different prospective.</a:t>
            </a:r>
            <a:endParaRPr lang="en-SG" sz="16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309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41" y="604003"/>
            <a:ext cx="4064001" cy="629711"/>
          </a:xfrm>
        </p:spPr>
        <p:txBody>
          <a:bodyPr/>
          <a:lstStyle/>
          <a:p>
            <a:r>
              <a:rPr lang="en-SG" dirty="0" smtClean="0"/>
              <a:t>Limitations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172" y="1233714"/>
            <a:ext cx="10350726" cy="5152572"/>
          </a:xfrm>
        </p:spPr>
        <p:txBody>
          <a:bodyPr/>
          <a:lstStyle/>
          <a:p>
            <a:pPr marL="0" indent="0">
              <a:buNone/>
            </a:pPr>
            <a:r>
              <a:rPr lang="en-SG" b="1" dirty="0" smtClean="0"/>
              <a:t>                         </a:t>
            </a:r>
            <a:r>
              <a:rPr lang="en-SG" dirty="0"/>
              <a:t>One limitation of using ultrasonic sensors is that fact that it is used to detect </a:t>
            </a:r>
            <a:r>
              <a:rPr lang="en-SG" dirty="0" smtClean="0"/>
              <a:t>the </a:t>
            </a:r>
            <a:r>
              <a:rPr lang="en-SG" dirty="0"/>
              <a:t>presence of any kind of object and not only a human object . So cases might arrive </a:t>
            </a:r>
            <a:r>
              <a:rPr lang="en-SG" dirty="0" smtClean="0"/>
              <a:t>where </a:t>
            </a:r>
            <a:r>
              <a:rPr lang="en-SG" dirty="0"/>
              <a:t>sensors trigger the camera to take photos which ultimately turn out to be </a:t>
            </a:r>
            <a:r>
              <a:rPr lang="en-SG" dirty="0" smtClean="0"/>
              <a:t>useless </a:t>
            </a:r>
            <a:r>
              <a:rPr lang="en-SG" dirty="0"/>
              <a:t>hence wasting the users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767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552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Android Controlled HomE automation</vt:lpstr>
      <vt:lpstr>                          Introduction</vt:lpstr>
      <vt:lpstr>Functionalities</vt:lpstr>
      <vt:lpstr>Design</vt:lpstr>
      <vt:lpstr>Hardware Schematic</vt:lpstr>
      <vt:lpstr>PowerPoint Presentation</vt:lpstr>
      <vt:lpstr>PowerPoint Presentation</vt:lpstr>
      <vt:lpstr>Uses</vt:lpstr>
      <vt:lpstr>Limitations</vt:lpstr>
      <vt:lpstr>Further enhancements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Controlled HomE automation</dc:title>
  <dc:creator>user</dc:creator>
  <cp:lastModifiedBy>user</cp:lastModifiedBy>
  <cp:revision>6</cp:revision>
  <dcterms:created xsi:type="dcterms:W3CDTF">2017-05-31T21:31:11Z</dcterms:created>
  <dcterms:modified xsi:type="dcterms:W3CDTF">2017-05-31T22:16:09Z</dcterms:modified>
</cp:coreProperties>
</file>