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4AEE9-D65A-4108-A461-F1DC3F4D4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6217C1-D883-48C4-A807-A33C59117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2BE072-769F-48D2-85E1-7326EE86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B4D9-5101-45E7-BD60-3C6A26671401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C8DF59-3C74-4567-BED9-1566206E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32B3BC-0655-47C7-A24F-EA1BDC81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35DD-4C2F-45BF-9298-E94AE3602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20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AEF5A7-15A8-45A5-942D-74238F96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7845BE-7EEB-442F-B653-2FF0E66E9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024794-F7DA-493E-94BC-C4714832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B4D9-5101-45E7-BD60-3C6A26671401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EE267A-43DD-420F-8273-D1C93D03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8F5534-343F-477B-B9D9-2A71893B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35DD-4C2F-45BF-9298-E94AE3602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9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62D4932-78DC-4160-96A6-1343575C9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A7715C-256D-4043-AB48-6CB11518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027965-160F-45DA-89D4-E2562D96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B4D9-5101-45E7-BD60-3C6A26671401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E7AF0C-0380-49B9-A39C-E37E9B91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BF06FC-4718-4BAA-BA8D-AA716818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35DD-4C2F-45BF-9298-E94AE3602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06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C1914-C271-4E11-867C-961AA0CF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85CE2D-0BC9-4B50-92E9-B67B2E421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D68BC4-F251-4935-A825-2B501402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B4D9-5101-45E7-BD60-3C6A26671401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DB17AE-076B-4B53-9C36-039A8F73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DEB512-96C2-4714-83B1-12C4872C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35DD-4C2F-45BF-9298-E94AE3602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90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3A902-CE1F-4A49-AD30-DECFAF77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9EDFC3-DAEF-4935-8CF0-4D66C9DB0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6769B4-5F00-40EB-92C8-40BE461F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B4D9-5101-45E7-BD60-3C6A26671401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46BCB0-96ED-43AA-8F6B-75F78797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33430E-422B-40E9-A244-7A42873D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35DD-4C2F-45BF-9298-E94AE3602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43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33839-709E-4819-9570-1DCAECDC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2FBFF4-F407-4ED5-ACB7-29BEC6EFC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4223BE-E9D6-460E-812D-80D12D4A0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3D6779-98F6-4DA6-A009-2250C01C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B4D9-5101-45E7-BD60-3C6A26671401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AACA79-5C87-437C-8C03-78893ECA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3A0620-7C97-4B2D-8AE3-F9F4845F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35DD-4C2F-45BF-9298-E94AE3602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20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DF9A1-91A3-4282-8FBE-30C08EDA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5163A9-D681-48EA-A6D3-1AEE9EC4A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118389-B020-4C85-A9B6-F56B1F9D6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621EFD-6939-4505-B767-EA05D219F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6189A8-C464-4160-A945-AF182E3A4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D3526B-E13B-4C04-AE8F-7A1576FE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B4D9-5101-45E7-BD60-3C6A26671401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4289E70-1833-4AA8-999C-C1964606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D16C9EB-65FF-4078-B562-7F0E9D2F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35DD-4C2F-45BF-9298-E94AE3602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24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73B8B-9BDD-47EA-9D37-F09C70BF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9DA78CA-09C5-487C-B05C-34294925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B4D9-5101-45E7-BD60-3C6A26671401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108F60-E4B8-4293-8D58-4AD1784F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AB7871-C7F5-4B8C-B4C3-FF6A21D2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35DD-4C2F-45BF-9298-E94AE3602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64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541EB7-5D3E-4E7E-A5BE-23488491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B4D9-5101-45E7-BD60-3C6A26671401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A6037A-C2C6-4526-B514-E96C8064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163553-E6DD-4B0B-840D-AFD5A00B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35DD-4C2F-45BF-9298-E94AE3602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89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970148-3225-4AC2-A30E-FA43B741A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F0EB2B-19C8-40E1-9F8D-2C3CF55F0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1A35FA-6EE0-4E8D-8A7B-A6F10D9D5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DA34A6-5CDC-4EA7-85C2-6FFE924C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B4D9-5101-45E7-BD60-3C6A26671401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D5B9F4-0F2F-4F3D-AA42-9F09ECE0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3EF53E-C195-4E31-B8BD-B61DC1D5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35DD-4C2F-45BF-9298-E94AE3602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68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2FA6F-5F13-40ED-B6F2-55B5646D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E93B85C-F61F-4E56-91FB-868BF68CC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033215-252B-489A-9AB5-0A5770418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59B3C7-51F6-4231-9912-6A2B222C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B4D9-5101-45E7-BD60-3C6A26671401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1B0DB8-E040-492D-8700-520DA034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D135CF-5C33-42F9-8AED-AD00CEE1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35DD-4C2F-45BF-9298-E94AE3602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44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815FC25-F86A-495B-9160-EC1907F4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EBD124-F8AE-4B50-878B-B8E6C9122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CB0E4B-EFBB-42B0-B32A-AA54079CA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B4D9-5101-45E7-BD60-3C6A26671401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44B17F-5B2D-4A3F-A6EC-DE14C06E9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76638-9C3F-48D6-AF40-F7A2D5C4B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635DD-4C2F-45BF-9298-E94AE3602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3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 descr="7-ELEVEN雲端超商行動版-[乖乖] 奶油椰子52g、熱銷排行榜、本月網路熱搜字商品、休閒零食">
            <a:extLst>
              <a:ext uri="{FF2B5EF4-FFF2-40B4-BE49-F238E27FC236}">
                <a16:creationId xmlns:a16="http://schemas.microsoft.com/office/drawing/2014/main" id="{239A662B-8EA2-4CCB-A4D3-7A52B639E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25" y="4457209"/>
            <a:ext cx="265280" cy="26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7-ELEVEN雲端超商行動版-[乖乖] 奶油椰子52g、熱銷排行榜、本月網路熱搜字商品、休閒零食">
            <a:extLst>
              <a:ext uri="{FF2B5EF4-FFF2-40B4-BE49-F238E27FC236}">
                <a16:creationId xmlns:a16="http://schemas.microsoft.com/office/drawing/2014/main" id="{B114F1AE-BABE-445D-BE6E-E4C7B9236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027" y="5251203"/>
            <a:ext cx="265280" cy="26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C03CF72E-60A6-478F-B6DD-7ED2D1B43CB6}"/>
              </a:ext>
            </a:extLst>
          </p:cNvPr>
          <p:cNvSpPr/>
          <p:nvPr/>
        </p:nvSpPr>
        <p:spPr>
          <a:xfrm>
            <a:off x="2034983" y="1002326"/>
            <a:ext cx="1301261" cy="4659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按按鈕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14A1F59-6BF9-42AA-99C9-A6293F381857}"/>
              </a:ext>
            </a:extLst>
          </p:cNvPr>
          <p:cNvSpPr/>
          <p:nvPr/>
        </p:nvSpPr>
        <p:spPr>
          <a:xfrm>
            <a:off x="4482174" y="1002326"/>
            <a:ext cx="1984131" cy="4659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升起、展開風帆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F0ED0A2-A454-4C49-BB34-770CEF41495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36244" y="1235323"/>
            <a:ext cx="11459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58573DD-80BB-44BD-B170-E02946433BAF}"/>
              </a:ext>
            </a:extLst>
          </p:cNvPr>
          <p:cNvSpPr/>
          <p:nvPr/>
        </p:nvSpPr>
        <p:spPr>
          <a:xfrm>
            <a:off x="7612235" y="863847"/>
            <a:ext cx="1984131" cy="74295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旋轉風帆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平行風場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F511BE3-CBC1-4AF6-A86E-9A51A29606A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6466305" y="1235323"/>
            <a:ext cx="11459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FF230CC-643F-4E90-A54E-02BF46BC6F5E}"/>
              </a:ext>
            </a:extLst>
          </p:cNvPr>
          <p:cNvSpPr txBox="1"/>
          <p:nvPr/>
        </p:nvSpPr>
        <p:spPr>
          <a:xfrm>
            <a:off x="3985463" y="1296898"/>
            <a:ext cx="466794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endParaRPr lang="en-US" altLang="zh-TW" sz="11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煞車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5C4C144-3E2E-4E9D-AFCE-769388166BA7}"/>
              </a:ext>
            </a:extLst>
          </p:cNvPr>
          <p:cNvSpPr txBox="1"/>
          <p:nvPr/>
        </p:nvSpPr>
        <p:spPr>
          <a:xfrm>
            <a:off x="5184467" y="63299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1.8s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弧形 15">
            <a:extLst>
              <a:ext uri="{FF2B5EF4-FFF2-40B4-BE49-F238E27FC236}">
                <a16:creationId xmlns:a16="http://schemas.microsoft.com/office/drawing/2014/main" id="{77C8BBF7-1200-4714-AC8F-123E6C230BFB}"/>
              </a:ext>
            </a:extLst>
          </p:cNvPr>
          <p:cNvSpPr/>
          <p:nvPr/>
        </p:nvSpPr>
        <p:spPr>
          <a:xfrm>
            <a:off x="4008644" y="0"/>
            <a:ext cx="2961108" cy="2224450"/>
          </a:xfrm>
          <a:prstGeom prst="arc">
            <a:avLst>
              <a:gd name="adj1" fmla="val 1696759"/>
              <a:gd name="adj2" fmla="val 9155566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116A69F-4C01-4206-B068-BD3FB5409AF8}"/>
              </a:ext>
            </a:extLst>
          </p:cNvPr>
          <p:cNvSpPr txBox="1"/>
          <p:nvPr/>
        </p:nvSpPr>
        <p:spPr>
          <a:xfrm>
            <a:off x="6466305" y="1281510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停止</a:t>
            </a:r>
            <a:endParaRPr lang="en-US" altLang="zh-TW" sz="12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煞車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5C55711-0C65-40FE-844D-0617F4030F35}"/>
              </a:ext>
            </a:extLst>
          </p:cNvPr>
          <p:cNvSpPr txBox="1"/>
          <p:nvPr/>
        </p:nvSpPr>
        <p:spPr>
          <a:xfrm>
            <a:off x="3397744" y="86384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0.5s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1FE5F17-DAFD-44EB-BEDC-CEA4B22E038D}"/>
              </a:ext>
            </a:extLst>
          </p:cNvPr>
          <p:cNvSpPr txBox="1"/>
          <p:nvPr/>
        </p:nvSpPr>
        <p:spPr>
          <a:xfrm>
            <a:off x="8299569" y="494515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1.5s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708BF59B-2582-46DE-9A8A-CCCB3B85D4BC}"/>
              </a:ext>
            </a:extLst>
          </p:cNvPr>
          <p:cNvSpPr/>
          <p:nvPr/>
        </p:nvSpPr>
        <p:spPr>
          <a:xfrm>
            <a:off x="10302681" y="3275138"/>
            <a:ext cx="1301261" cy="4659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煞車</a:t>
            </a:r>
          </a:p>
        </p:txBody>
      </p:sp>
      <p:sp>
        <p:nvSpPr>
          <p:cNvPr id="21" name="弧形 20">
            <a:extLst>
              <a:ext uri="{FF2B5EF4-FFF2-40B4-BE49-F238E27FC236}">
                <a16:creationId xmlns:a16="http://schemas.microsoft.com/office/drawing/2014/main" id="{283CBB14-1EAC-488E-9804-8AF495EED2B1}"/>
              </a:ext>
            </a:extLst>
          </p:cNvPr>
          <p:cNvSpPr/>
          <p:nvPr/>
        </p:nvSpPr>
        <p:spPr>
          <a:xfrm>
            <a:off x="8245926" y="1233179"/>
            <a:ext cx="2713249" cy="4305975"/>
          </a:xfrm>
          <a:prstGeom prst="arc">
            <a:avLst>
              <a:gd name="adj1" fmla="val 16200000"/>
              <a:gd name="adj2" fmla="val 21256575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4170369A-F57F-481E-BB95-1E0FEF6EC749}"/>
              </a:ext>
            </a:extLst>
          </p:cNvPr>
          <p:cNvSpPr/>
          <p:nvPr/>
        </p:nvSpPr>
        <p:spPr>
          <a:xfrm>
            <a:off x="8249744" y="1588143"/>
            <a:ext cx="2713249" cy="4305975"/>
          </a:xfrm>
          <a:prstGeom prst="arc">
            <a:avLst>
              <a:gd name="adj1" fmla="val 19995"/>
              <a:gd name="adj2" fmla="val 543121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3F81FA2-F292-4F17-9A21-86FE11018CB4}"/>
              </a:ext>
            </a:extLst>
          </p:cNvPr>
          <p:cNvSpPr txBox="1"/>
          <p:nvPr/>
        </p:nvSpPr>
        <p:spPr>
          <a:xfrm>
            <a:off x="11582538" y="332346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1.5s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E1DB33D9-C519-4A6F-AACF-E9C669536B89}"/>
              </a:ext>
            </a:extLst>
          </p:cNvPr>
          <p:cNvSpPr/>
          <p:nvPr/>
        </p:nvSpPr>
        <p:spPr>
          <a:xfrm>
            <a:off x="7415874" y="5522642"/>
            <a:ext cx="2172991" cy="74295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風帆平行第一風場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86B91BBA-437C-4E50-B807-B4FB994A4C90}"/>
              </a:ext>
            </a:extLst>
          </p:cNvPr>
          <p:cNvSpPr/>
          <p:nvPr/>
        </p:nvSpPr>
        <p:spPr>
          <a:xfrm>
            <a:off x="3011476" y="5517122"/>
            <a:ext cx="2172991" cy="74295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風帆平行第三風場</a:t>
            </a: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F3B50B62-CC08-40F1-A39A-69E0820A1AC4}"/>
              </a:ext>
            </a:extLst>
          </p:cNvPr>
          <p:cNvSpPr/>
          <p:nvPr/>
        </p:nvSpPr>
        <p:spPr>
          <a:xfrm>
            <a:off x="5732586" y="5660056"/>
            <a:ext cx="1301261" cy="4659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煞車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A5224B8-5EB0-4363-B98D-286F50861D0A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 flipV="1">
            <a:off x="7033847" y="5893053"/>
            <a:ext cx="382027" cy="1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300B870-8BE1-4A5B-8D27-771D833AF0F5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 flipV="1">
            <a:off x="5184467" y="5888598"/>
            <a:ext cx="548119" cy="44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52A038A-CD4D-4546-8AB4-1EA7D177E939}"/>
              </a:ext>
            </a:extLst>
          </p:cNvPr>
          <p:cNvSpPr txBox="1"/>
          <p:nvPr/>
        </p:nvSpPr>
        <p:spPr>
          <a:xfrm>
            <a:off x="8197638" y="512034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3.8s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2A48184-6ED2-4F63-8853-DFC732B85EBE}"/>
              </a:ext>
            </a:extLst>
          </p:cNvPr>
          <p:cNvSpPr txBox="1"/>
          <p:nvPr/>
        </p:nvSpPr>
        <p:spPr>
          <a:xfrm>
            <a:off x="6078485" y="520716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2.5s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D332E5D7-DBD1-4A24-A8B5-8C4DB833BD9B}"/>
              </a:ext>
            </a:extLst>
          </p:cNvPr>
          <p:cNvSpPr/>
          <p:nvPr/>
        </p:nvSpPr>
        <p:spPr>
          <a:xfrm>
            <a:off x="290366" y="5517122"/>
            <a:ext cx="2172991" cy="74295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拿滿分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然後回宿舍睡覺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690CDB5-B474-4BAB-9750-68D4F28801DF}"/>
              </a:ext>
            </a:extLst>
          </p:cNvPr>
          <p:cNvCxnSpPr>
            <a:cxnSpLocks/>
            <a:endCxn id="43" idx="3"/>
          </p:cNvCxnSpPr>
          <p:nvPr/>
        </p:nvCxnSpPr>
        <p:spPr>
          <a:xfrm flipH="1" flipV="1">
            <a:off x="2463357" y="5888598"/>
            <a:ext cx="548119" cy="44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Picture 2" descr="7-ELEVEN雲端超商行動版-[乖乖] 奶油椰子52g、熱銷排行榜、本月網路熱搜字商品、休閒零食">
            <a:extLst>
              <a:ext uri="{FF2B5EF4-FFF2-40B4-BE49-F238E27FC236}">
                <a16:creationId xmlns:a16="http://schemas.microsoft.com/office/drawing/2014/main" id="{33428D63-A766-4675-A5DF-D36C688CB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57" y="4986846"/>
            <a:ext cx="265280" cy="26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7-ELEVEN雲端超商行動版-[乖乖] 奶油椰子52g、熱銷排行榜、本月網路熱搜字商品、休閒零食">
            <a:extLst>
              <a:ext uri="{FF2B5EF4-FFF2-40B4-BE49-F238E27FC236}">
                <a16:creationId xmlns:a16="http://schemas.microsoft.com/office/drawing/2014/main" id="{81F3B5BC-8DB8-4F31-829D-C55E082D2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27" y="4721851"/>
            <a:ext cx="265280" cy="26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7-ELEVEN雲端超商行動版-[乖乖] 奶油椰子52g、熱銷排行榜、本月網路熱搜字商品、休閒零食">
            <a:extLst>
              <a:ext uri="{FF2B5EF4-FFF2-40B4-BE49-F238E27FC236}">
                <a16:creationId xmlns:a16="http://schemas.microsoft.com/office/drawing/2014/main" id="{8D786D0C-3FB5-4ECD-B659-E3AD9E0CD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37" y="4191860"/>
            <a:ext cx="265280" cy="26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7-ELEVEN雲端超商行動版-[乖乖] 奶油椰子52g、熱銷排行榜、本月網路熱搜字商品、休閒零食">
            <a:extLst>
              <a:ext uri="{FF2B5EF4-FFF2-40B4-BE49-F238E27FC236}">
                <a16:creationId xmlns:a16="http://schemas.microsoft.com/office/drawing/2014/main" id="{008E0205-D776-42E1-BC9F-7FC8D5187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05" y="3924304"/>
            <a:ext cx="265280" cy="26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7-ELEVEN雲端超商行動版-[乖乖] 奶油椰子52g、熱銷排行榜、本月網路熱搜字商品、休閒零食">
            <a:extLst>
              <a:ext uri="{FF2B5EF4-FFF2-40B4-BE49-F238E27FC236}">
                <a16:creationId xmlns:a16="http://schemas.microsoft.com/office/drawing/2014/main" id="{B2A3E35D-9DDA-461D-9F81-BC15B1D5D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87" y="3657886"/>
            <a:ext cx="265280" cy="26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7-ELEVEN雲端超商行動版-[乖乖] 奶油椰子52g、熱銷排行榜、本月網路熱搜字商品、休閒零食">
            <a:extLst>
              <a:ext uri="{FF2B5EF4-FFF2-40B4-BE49-F238E27FC236}">
                <a16:creationId xmlns:a16="http://schemas.microsoft.com/office/drawing/2014/main" id="{607565B3-446C-4E55-8FD4-A6EDB322B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9" y="3391468"/>
            <a:ext cx="265280" cy="26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7-ELEVEN雲端超商行動版-[乖乖] 奶油椰子52g、熱銷排行榜、本月網路熱搜字商品、休閒零食">
            <a:extLst>
              <a:ext uri="{FF2B5EF4-FFF2-40B4-BE49-F238E27FC236}">
                <a16:creationId xmlns:a16="http://schemas.microsoft.com/office/drawing/2014/main" id="{BE63BA48-A95B-4129-9716-E6FF2A853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81" y="3120535"/>
            <a:ext cx="265280" cy="26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7-ELEVEN雲端超商行動版-[乖乖] 奶油椰子52g、熱銷排行榜、本月網路熱搜字商品、休閒零食">
            <a:extLst>
              <a:ext uri="{FF2B5EF4-FFF2-40B4-BE49-F238E27FC236}">
                <a16:creationId xmlns:a16="http://schemas.microsoft.com/office/drawing/2014/main" id="{51345EC2-A69A-4058-BFEA-B061A8A2B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85" y="2842652"/>
            <a:ext cx="265280" cy="26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7-ELEVEN雲端超商行動版-[乖乖] 奶油椰子52g、熱銷排行榜、本月網路熱搜字商品、休閒零食">
            <a:extLst>
              <a:ext uri="{FF2B5EF4-FFF2-40B4-BE49-F238E27FC236}">
                <a16:creationId xmlns:a16="http://schemas.microsoft.com/office/drawing/2014/main" id="{285BC471-7E97-4990-B60F-36E4A2001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84" y="2553137"/>
            <a:ext cx="265280" cy="26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7-ELEVEN雲端超商行動版-[乖乖] 奶油椰子52g、熱銷排行榜、本月網路熱搜字商品、休閒零食">
            <a:extLst>
              <a:ext uri="{FF2B5EF4-FFF2-40B4-BE49-F238E27FC236}">
                <a16:creationId xmlns:a16="http://schemas.microsoft.com/office/drawing/2014/main" id="{51D08449-C017-4988-B40F-3C801FCE3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01" y="2275740"/>
            <a:ext cx="265280" cy="26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7-ELEVEN雲端超商行動版-[乖乖] 奶油椰子52g、熱銷排行榜、本月網路熱搜字商品、休閒零食">
            <a:extLst>
              <a:ext uri="{FF2B5EF4-FFF2-40B4-BE49-F238E27FC236}">
                <a16:creationId xmlns:a16="http://schemas.microsoft.com/office/drawing/2014/main" id="{AC022380-FBBD-469F-BA24-5FE0431D9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15" y="2011118"/>
            <a:ext cx="265280" cy="26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7-ELEVEN雲端超商行動版-[乖乖] 奶油椰子52g、熱銷排行榜、本月網路熱搜字商品、休閒零食">
            <a:extLst>
              <a:ext uri="{FF2B5EF4-FFF2-40B4-BE49-F238E27FC236}">
                <a16:creationId xmlns:a16="http://schemas.microsoft.com/office/drawing/2014/main" id="{7C610FE3-73C9-4EE1-9BBC-9C98F72A6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83" y="1753354"/>
            <a:ext cx="265280" cy="26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7-ELEVEN雲端超商行動版-[乖乖] 奶油椰子52g、熱銷排行榜、本月網路熱搜字商品、休閒零食">
            <a:extLst>
              <a:ext uri="{FF2B5EF4-FFF2-40B4-BE49-F238E27FC236}">
                <a16:creationId xmlns:a16="http://schemas.microsoft.com/office/drawing/2014/main" id="{EF411CA3-7581-4B44-B4B9-4837460BC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701" y="1474159"/>
            <a:ext cx="265280" cy="26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7-ELEVEN雲端超商行動版-[乖乖] 奶油椰子52g、熱銷排行榜、本月網路熱搜字商品、休閒零食">
            <a:extLst>
              <a:ext uri="{FF2B5EF4-FFF2-40B4-BE49-F238E27FC236}">
                <a16:creationId xmlns:a16="http://schemas.microsoft.com/office/drawing/2014/main" id="{10EBD3B3-783B-47D0-95C9-CC93505FB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507" y="1247061"/>
            <a:ext cx="265280" cy="26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弧形 44">
            <a:extLst>
              <a:ext uri="{FF2B5EF4-FFF2-40B4-BE49-F238E27FC236}">
                <a16:creationId xmlns:a16="http://schemas.microsoft.com/office/drawing/2014/main" id="{CBEFA39F-9A71-48AA-81C9-0EE9EDB11656}"/>
              </a:ext>
            </a:extLst>
          </p:cNvPr>
          <p:cNvSpPr/>
          <p:nvPr/>
        </p:nvSpPr>
        <p:spPr>
          <a:xfrm>
            <a:off x="883723" y="1202436"/>
            <a:ext cx="2713249" cy="5026895"/>
          </a:xfrm>
          <a:prstGeom prst="arc">
            <a:avLst>
              <a:gd name="adj1" fmla="val 7067043"/>
              <a:gd name="adj2" fmla="val 1590502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乖乖- 維基百科，自由的百科全書">
            <a:extLst>
              <a:ext uri="{FF2B5EF4-FFF2-40B4-BE49-F238E27FC236}">
                <a16:creationId xmlns:a16="http://schemas.microsoft.com/office/drawing/2014/main" id="{17CE749C-5B7D-4A34-8EB0-C17E4EF7E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3"/>
          <a:stretch/>
        </p:blipFill>
        <p:spPr bwMode="auto">
          <a:xfrm>
            <a:off x="569937" y="2760523"/>
            <a:ext cx="1014071" cy="96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1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47</Words>
  <Application>Microsoft Office PowerPoint</Application>
  <PresentationFormat>寬螢幕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李國業</dc:creator>
  <cp:lastModifiedBy>李國業</cp:lastModifiedBy>
  <cp:revision>2</cp:revision>
  <dcterms:created xsi:type="dcterms:W3CDTF">2024-06-06T23:10:00Z</dcterms:created>
  <dcterms:modified xsi:type="dcterms:W3CDTF">2024-06-06T23:26:16Z</dcterms:modified>
</cp:coreProperties>
</file>