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19" r:id="rId3"/>
    <p:sldId id="527" r:id="rId4"/>
    <p:sldId id="1233" r:id="rId5"/>
    <p:sldId id="1285" r:id="rId6"/>
    <p:sldId id="1235" r:id="rId7"/>
    <p:sldId id="1287" r:id="rId8"/>
    <p:sldId id="1288" r:id="rId9"/>
    <p:sldId id="1238" r:id="rId10"/>
    <p:sldId id="1289" r:id="rId11"/>
    <p:sldId id="1290" r:id="rId12"/>
    <p:sldId id="1291" r:id="rId13"/>
    <p:sldId id="1178" r:id="rId14"/>
    <p:sldId id="1240" r:id="rId15"/>
    <p:sldId id="1292" r:id="rId16"/>
    <p:sldId id="1293" r:id="rId17"/>
    <p:sldId id="1294" r:id="rId18"/>
    <p:sldId id="1217" r:id="rId19"/>
    <p:sldId id="1242" r:id="rId20"/>
    <p:sldId id="1295" r:id="rId21"/>
    <p:sldId id="1296" r:id="rId22"/>
    <p:sldId id="1214" r:id="rId23"/>
    <p:sldId id="1245" r:id="rId24"/>
    <p:sldId id="1297" r:id="rId25"/>
    <p:sldId id="1298" r:id="rId26"/>
    <p:sldId id="1218" r:id="rId27"/>
    <p:sldId id="1250" r:id="rId28"/>
    <p:sldId id="1299" r:id="rId29"/>
    <p:sldId id="1300" r:id="rId30"/>
    <p:sldId id="1301" r:id="rId31"/>
    <p:sldId id="1302" r:id="rId32"/>
    <p:sldId id="1303" r:id="rId33"/>
    <p:sldId id="1349" r:id="rId34"/>
    <p:sldId id="1351" r:id="rId35"/>
    <p:sldId id="1350" r:id="rId36"/>
    <p:sldId id="1256" r:id="rId37"/>
    <p:sldId id="1273" r:id="rId38"/>
    <p:sldId id="1304" r:id="rId39"/>
    <p:sldId id="1305" r:id="rId40"/>
    <p:sldId id="1308" r:id="rId41"/>
    <p:sldId id="1311" r:id="rId42"/>
    <p:sldId id="1310" r:id="rId43"/>
    <p:sldId id="1309" r:id="rId44"/>
    <p:sldId id="1220" r:id="rId45"/>
    <p:sldId id="1257" r:id="rId46"/>
    <p:sldId id="1312" r:id="rId47"/>
    <p:sldId id="1313" r:id="rId48"/>
    <p:sldId id="1260" r:id="rId49"/>
    <p:sldId id="1314" r:id="rId50"/>
    <p:sldId id="1224" r:id="rId51"/>
    <p:sldId id="1274" r:id="rId52"/>
    <p:sldId id="1275" r:id="rId53"/>
    <p:sldId id="1225" r:id="rId54"/>
    <p:sldId id="1262" r:id="rId55"/>
    <p:sldId id="1315" r:id="rId56"/>
    <p:sldId id="1316" r:id="rId57"/>
    <p:sldId id="1320" r:id="rId58"/>
    <p:sldId id="1319" r:id="rId59"/>
    <p:sldId id="1318" r:id="rId60"/>
    <p:sldId id="1317" r:id="rId61"/>
    <p:sldId id="1268" r:id="rId62"/>
    <p:sldId id="1321" r:id="rId63"/>
    <p:sldId id="1325" r:id="rId64"/>
    <p:sldId id="1324" r:id="rId65"/>
    <p:sldId id="1323" r:id="rId66"/>
    <p:sldId id="1322" r:id="rId67"/>
    <p:sldId id="1327" r:id="rId68"/>
    <p:sldId id="1328" r:id="rId69"/>
    <p:sldId id="1326" r:id="rId70"/>
    <p:sldId id="1388" r:id="rId71"/>
    <p:sldId id="539" r:id="rId7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8"/>
      <p:bold r:id="rId79"/>
      <p:italic r:id="rId80"/>
      <p:boldItalic r:id="rId81"/>
    </p:embeddedFont>
    <p:embeddedFont>
      <p:font typeface="Montserrat Light" panose="00000400000000000000" pitchFamily="2" charset="0"/>
      <p:regular r:id="rId82"/>
      <p:bold r:id="rId83"/>
      <p:italic r:id="rId84"/>
      <p:boldItalic r:id="rId85"/>
    </p:embeddedFont>
    <p:embeddedFont>
      <p:font typeface="Montserrat Medium" panose="00000600000000000000" pitchFamily="2" charset="0"/>
      <p:regular r:id="rId86"/>
      <p:bold r:id="rId87"/>
      <p:italic r:id="rId88"/>
      <p:boldItalic r:id="rId89"/>
    </p:embeddedFont>
    <p:embeddedFont>
      <p:font typeface="Montserrat SemiBold" panose="00000700000000000000" pitchFamily="2" charset="0"/>
      <p:regular r:id="rId90"/>
      <p:bold r:id="rId91"/>
      <p:italic r:id="rId92"/>
      <p:boldItalic r:id="rId93"/>
    </p:embeddedFont>
    <p:embeddedFont>
      <p:font typeface="Trebuchet MS" panose="020B0603020202020204" pitchFamily="34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98" y="126"/>
      </p:cViewPr>
      <p:guideLst>
        <p:guide orient="horz" pos="1717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font" Target="fonts/font20.fntdata"/><Relationship Id="rId96" Type="http://schemas.openxmlformats.org/officeDocument/2006/relationships/font" Target="fonts/font19.fntdata"/><Relationship Id="rId95" Type="http://schemas.openxmlformats.org/officeDocument/2006/relationships/font" Target="fonts/font18.fntdata"/><Relationship Id="rId94" Type="http://schemas.openxmlformats.org/officeDocument/2006/relationships/font" Target="fonts/font17.fntdata"/><Relationship Id="rId93" Type="http://schemas.openxmlformats.org/officeDocument/2006/relationships/font" Target="fonts/font16.fntdata"/><Relationship Id="rId92" Type="http://schemas.openxmlformats.org/officeDocument/2006/relationships/font" Target="fonts/font15.fntdata"/><Relationship Id="rId91" Type="http://schemas.openxmlformats.org/officeDocument/2006/relationships/font" Target="fonts/font14.fntdata"/><Relationship Id="rId90" Type="http://schemas.openxmlformats.org/officeDocument/2006/relationships/font" Target="fonts/font13.fntdata"/><Relationship Id="rId9" Type="http://schemas.openxmlformats.org/officeDocument/2006/relationships/slide" Target="slides/slide7.xml"/><Relationship Id="rId89" Type="http://schemas.openxmlformats.org/officeDocument/2006/relationships/font" Target="fonts/font12.fntdata"/><Relationship Id="rId88" Type="http://schemas.openxmlformats.org/officeDocument/2006/relationships/font" Target="fonts/font11.fntdata"/><Relationship Id="rId87" Type="http://schemas.openxmlformats.org/officeDocument/2006/relationships/font" Target="fonts/font10.fntdata"/><Relationship Id="rId86" Type="http://schemas.openxmlformats.org/officeDocument/2006/relationships/font" Target="fonts/font9.fntdata"/><Relationship Id="rId85" Type="http://schemas.openxmlformats.org/officeDocument/2006/relationships/font" Target="fonts/font8.fntdata"/><Relationship Id="rId84" Type="http://schemas.openxmlformats.org/officeDocument/2006/relationships/font" Target="fonts/font7.fntdata"/><Relationship Id="rId83" Type="http://schemas.openxmlformats.org/officeDocument/2006/relationships/font" Target="fonts/font6.fntdata"/><Relationship Id="rId82" Type="http://schemas.openxmlformats.org/officeDocument/2006/relationships/font" Target="fonts/font5.fntdata"/><Relationship Id="rId81" Type="http://schemas.openxmlformats.org/officeDocument/2006/relationships/font" Target="fonts/font4.fntdata"/><Relationship Id="rId80" Type="http://schemas.openxmlformats.org/officeDocument/2006/relationships/font" Target="fonts/font3.fntdata"/><Relationship Id="rId8" Type="http://schemas.openxmlformats.org/officeDocument/2006/relationships/slide" Target="slides/slide6.xml"/><Relationship Id="rId79" Type="http://schemas.openxmlformats.org/officeDocument/2006/relationships/font" Target="fonts/font2.fntdata"/><Relationship Id="rId78" Type="http://schemas.openxmlformats.org/officeDocument/2006/relationships/font" Target="fonts/font1.fntdata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Google Shape;898;p88"/>
          <p:cNvSpPr txBox="1"/>
          <p:nvPr userDrawn="1"/>
        </p:nvSpPr>
        <p:spPr>
          <a:xfrm>
            <a:off x="2470150" y="4749800"/>
            <a:ext cx="408940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github.com/jonathancosme/runai_tensorboard_resnet_demo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470150" y="4749800"/>
            <a:ext cx="408940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github.com/jonathancosme/runai_tensorboard_resnet_demo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1261613"/>
            <a:ext cx="3628437" cy="16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with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+mj-lt"/>
                <a:ea typeface="Montserrat Medium"/>
                <a:cs typeface="+mj-lt"/>
                <a:sym typeface="Montserrat Medium"/>
              </a:rPr>
              <a:t>run:ai</a:t>
            </a:r>
            <a:endParaRPr lang="en-US" sz="36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  <p:sp>
        <p:nvSpPr>
          <p:cNvPr id="2" name="Google Shape;69;p1"/>
          <p:cNvSpPr txBox="1"/>
          <p:nvPr/>
        </p:nvSpPr>
        <p:spPr>
          <a:xfrm>
            <a:off x="5515563" y="2829428"/>
            <a:ext cx="3628437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(using ResNet examples)</a:t>
            </a:r>
            <a:endParaRPr lang="en-US" sz="20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25564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In order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write records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the Tensorboard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create a Tensorboard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callback in our script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and pass it to a model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883025" y="1209675"/>
            <a:ext cx="5121910" cy="3312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tensorflow as tf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"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/abs/path/to/logs_folder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"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code to build and compile your model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tf.keras.callbacks.TensorBoard(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log_dir=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history = model.fit(train_ds,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epochs=5,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callbacks=[</a:t>
            </a: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])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25564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In order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write records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the Tensorboard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create a Tensorboard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callback in our script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and pass it to a model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2322195"/>
            <a:ext cx="311404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Note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It is not necessary to start the Tensorboard server in order to write records.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Starting the server is only needed to view the UI.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883025" y="1209675"/>
            <a:ext cx="5121910" cy="3312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tensorflow as tf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"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/abs/path/to/logs_folder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"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code to build and compile your model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tf.keras.callbacks.TensorBoard(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log_dir=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history = model.fit(train_ds,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epochs=5,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callbacks=[</a:t>
            </a: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])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637030"/>
            <a:ext cx="320865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logs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98805" y="2577465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to access the Tensorboard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637030"/>
            <a:ext cx="320865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logs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98805" y="2577465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to access the Tensorboard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637030"/>
            <a:ext cx="320865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logs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4162425" y="2577465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Tensorflow**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Keras**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**needed in order train Tensorflow models (ResNet in our example)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Creating persistent directory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 ‘tensorboard_logs’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 ‘tensorboard_logs’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 overview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 ‘tensorboard_logs’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273550" y="1450340"/>
            <a:ext cx="264096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the default folder structure for our jupyter lab image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5" name="Picture 4" descr="Screenshot from 2022-08-17 06-28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2152015"/>
            <a:ext cx="2222500" cy="17411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tensorboard_logs’ 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329501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For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example:</a:t>
            </a:r>
            <a:endParaRPr lang="en-US" sz="1200" i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Whenever we create a job on run:ai, we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must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always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mount our NFS to the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ui_m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324610"/>
            <a:ext cx="4779645" cy="27578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6603365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01820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Google Shape;898;p88"/>
          <p:cNvSpPr txBox="1"/>
          <p:nvPr/>
        </p:nvSpPr>
        <p:spPr>
          <a:xfrm>
            <a:off x="4841240" y="2089785"/>
            <a:ext cx="96774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our NFS folder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6545580" y="1986915"/>
            <a:ext cx="200914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default jupyter work directory (this is always the same)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29860" y="2284095"/>
            <a:ext cx="95250" cy="3816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7431405" y="2358390"/>
            <a:ext cx="118745" cy="307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904615" y="43935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tensorboard_logs’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Screenshot from 2022-08-17 06-25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350770"/>
            <a:ext cx="2138680" cy="18275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tensorboard_logs’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6213475" y="1442720"/>
            <a:ext cx="23253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3. This will cause our NFS directory to automatically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Screenshot from 2022-08-17 06-25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350770"/>
            <a:ext cx="2138680" cy="1827530"/>
          </a:xfrm>
          <a:prstGeom prst="rect">
            <a:avLst/>
          </a:prstGeom>
        </p:spPr>
      </p:pic>
      <p:pic>
        <p:nvPicPr>
          <p:cNvPr id="5" name="Picture 4" descr="Screenshot from 2022-08-17 06-26-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15" y="2331720"/>
            <a:ext cx="2176145" cy="18624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Docker images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251"/>
          <a:stretch>
            <a:fillRect/>
          </a:stretch>
        </p:blipFill>
        <p:spPr>
          <a:xfrm>
            <a:off x="575310" y="2094865"/>
            <a:ext cx="4091940" cy="9740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37360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251"/>
          <a:stretch>
            <a:fillRect/>
          </a:stretch>
        </p:blipFill>
        <p:spPr>
          <a:xfrm>
            <a:off x="575310" y="2094865"/>
            <a:ext cx="4091940" cy="9740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37360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2087880"/>
            <a:ext cx="255587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1012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31185" y="2188210"/>
            <a:ext cx="1701800" cy="101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251"/>
          <a:stretch>
            <a:fillRect/>
          </a:stretch>
        </p:blipFill>
        <p:spPr>
          <a:xfrm>
            <a:off x="575310" y="2094865"/>
            <a:ext cx="4091940" cy="9740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37360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2087880"/>
            <a:ext cx="255587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1012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31185" y="2188210"/>
            <a:ext cx="1701800" cy="101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361565"/>
            <a:ext cx="3719195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385060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Tensorboard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482215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251"/>
          <a:stretch>
            <a:fillRect/>
          </a:stretch>
        </p:blipFill>
        <p:spPr>
          <a:xfrm>
            <a:off x="575310" y="2094865"/>
            <a:ext cx="4091940" cy="9740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37360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2087880"/>
            <a:ext cx="255587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1012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31185" y="2188210"/>
            <a:ext cx="1701800" cy="101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361565"/>
            <a:ext cx="3719195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385060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Tensorboard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482215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2770" y="2749550"/>
            <a:ext cx="3660140" cy="2127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4825365" y="2759075"/>
            <a:ext cx="330263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copy new config file, with Tensorboard UI access configured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 flipH="1">
            <a:off x="4232910" y="28562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12340"/>
            <a:ext cx="4659630" cy="228409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>
                <a:sym typeface="+mn-ea"/>
              </a:rPr>
              <a:t>First docker image used in our example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572770" y="1633220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12340"/>
            <a:ext cx="4659630" cy="228409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>
                <a:sym typeface="+mn-ea"/>
              </a:rPr>
              <a:t>First docker image used in our example</a:t>
            </a:r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1746885" y="2760345"/>
            <a:ext cx="3353435" cy="1492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Google Shape;898;p88"/>
          <p:cNvSpPr txBox="1"/>
          <p:nvPr/>
        </p:nvSpPr>
        <p:spPr>
          <a:xfrm>
            <a:off x="5552440" y="2254250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Tensorboard logs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100320" y="2616835"/>
            <a:ext cx="452120" cy="2184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633220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12340"/>
            <a:ext cx="4659630" cy="228409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>
                <a:sym typeface="+mn-ea"/>
              </a:rPr>
              <a:t>First docker image used in our example</a:t>
            </a:r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1746885" y="2760345"/>
            <a:ext cx="3353435" cy="1492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746885" y="2901950"/>
            <a:ext cx="1181100" cy="3016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5552440" y="317119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5552440" y="2254250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Tensorboard logs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927985" y="3053080"/>
            <a:ext cx="2624455" cy="304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100320" y="2616835"/>
            <a:ext cx="452120" cy="2184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633220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12340"/>
            <a:ext cx="4659630" cy="228409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>
                <a:sym typeface="+mn-ea"/>
              </a:rPr>
              <a:t>First docker image used in our example</a:t>
            </a:r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1746885" y="2760345"/>
            <a:ext cx="3353435" cy="1492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746885" y="2901950"/>
            <a:ext cx="1181100" cy="3016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206500" y="3876675"/>
            <a:ext cx="860425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5581015" y="378460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This tells jupyter to forward port 6006 to the URL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 flipV="1">
            <a:off x="2066925" y="3959225"/>
            <a:ext cx="3514090" cy="114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552440" y="317119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5552440" y="2254250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Tensorboard logs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927985" y="3053080"/>
            <a:ext cx="2624455" cy="304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100320" y="2616835"/>
            <a:ext cx="452120" cy="2184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633220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1975485"/>
            <a:ext cx="260159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25365" y="198437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root privileges and python 3.8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76905" y="2075815"/>
            <a:ext cx="1648460" cy="5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223770"/>
            <a:ext cx="1489075" cy="1489075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620395" y="2097405"/>
            <a:ext cx="12966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Logs folder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logs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store objects related to the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1975485"/>
            <a:ext cx="260159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25365" y="198437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root privileges and python 3.8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76905" y="2075815"/>
            <a:ext cx="1648460" cy="5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5310" y="2203450"/>
            <a:ext cx="6715125" cy="6038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7437120" y="2274570"/>
            <a:ext cx="16103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cudatoolkit 11.7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3"/>
          </p:cNvCxnSpPr>
          <p:nvPr/>
        </p:nvCxnSpPr>
        <p:spPr>
          <a:xfrm flipH="1">
            <a:off x="7290435" y="2371725"/>
            <a:ext cx="146685" cy="133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1975485"/>
            <a:ext cx="260159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25365" y="198437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root privileges and python 3.8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76905" y="2075815"/>
            <a:ext cx="1648460" cy="5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5310" y="2203450"/>
            <a:ext cx="6715125" cy="6038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7437120" y="2274570"/>
            <a:ext cx="16103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cudatoolkit 11.7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3"/>
          </p:cNvCxnSpPr>
          <p:nvPr/>
        </p:nvCxnSpPr>
        <p:spPr>
          <a:xfrm flipH="1">
            <a:off x="7290435" y="2371725"/>
            <a:ext cx="146685" cy="133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3405" y="2907665"/>
            <a:ext cx="8277225" cy="62738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5681980" y="3589655"/>
            <a:ext cx="123507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2"/>
          </p:cNvCxnSpPr>
          <p:nvPr/>
        </p:nvCxnSpPr>
        <p:spPr>
          <a:xfrm flipH="1" flipV="1">
            <a:off x="4712335" y="3535045"/>
            <a:ext cx="969645" cy="151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1975485"/>
            <a:ext cx="260159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25365" y="198437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root privileges and python 3.8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76905" y="2075815"/>
            <a:ext cx="1648460" cy="5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5310" y="2203450"/>
            <a:ext cx="6715125" cy="6038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7437120" y="2274570"/>
            <a:ext cx="16103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cudatoolkit 11.7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3"/>
          </p:cNvCxnSpPr>
          <p:nvPr/>
        </p:nvCxnSpPr>
        <p:spPr>
          <a:xfrm flipH="1">
            <a:off x="7290435" y="2371725"/>
            <a:ext cx="146685" cy="133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3405" y="2907665"/>
            <a:ext cx="8277225" cy="62738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5681980" y="3589655"/>
            <a:ext cx="123507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2"/>
          </p:cNvCxnSpPr>
          <p:nvPr/>
        </p:nvCxnSpPr>
        <p:spPr>
          <a:xfrm flipH="1" flipV="1">
            <a:off x="4712335" y="3535045"/>
            <a:ext cx="969645" cy="151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17245" y="3599180"/>
            <a:ext cx="3713480" cy="1403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Google Shape;898;p88"/>
          <p:cNvSpPr txBox="1"/>
          <p:nvPr/>
        </p:nvSpPr>
        <p:spPr>
          <a:xfrm>
            <a:off x="5812155" y="3838575"/>
            <a:ext cx="2177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environment variable needed for Tensorflow to run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4530725" y="3669665"/>
            <a:ext cx="1281430" cy="3549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Accessing the Tensorboard UI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2-08-17 06-48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983105"/>
            <a:ext cx="4362450" cy="254317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jonathancosme/tensorboard-iu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2138045" y="2059305"/>
            <a:ext cx="702945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678180" y="3147060"/>
            <a:ext cx="121920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897380" y="3707130"/>
            <a:ext cx="44196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2-08-17 06-48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983105"/>
            <a:ext cx="4362450" cy="254317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jonathancosme/tensorboard-iu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mounted NFS folder (with ‘tensorboard_logs’ folder) in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84115" y="1980565"/>
            <a:ext cx="4053205" cy="2338705"/>
            <a:chOff x="7849" y="3119"/>
            <a:chExt cx="6383" cy="3683"/>
          </a:xfrm>
        </p:grpSpPr>
        <p:pic>
          <p:nvPicPr>
            <p:cNvPr id="9" name="Picture 8" descr="ui_m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9" y="3119"/>
              <a:ext cx="6383" cy="368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10" name="Rectangles 9"/>
            <p:cNvSpPr/>
            <p:nvPr/>
          </p:nvSpPr>
          <p:spPr>
            <a:xfrm>
              <a:off x="10908" y="4931"/>
              <a:ext cx="1403" cy="3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74" y="4895"/>
              <a:ext cx="191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Google Shape;898;p88"/>
            <p:cNvSpPr txBox="1"/>
            <p:nvPr/>
          </p:nvSpPr>
          <p:spPr>
            <a:xfrm>
              <a:off x="8947" y="4027"/>
              <a:ext cx="1524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NFS folder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sp>
          <p:nvSpPr>
            <p:cNvPr id="13" name="Google Shape;898;p88"/>
            <p:cNvSpPr txBox="1"/>
            <p:nvPr/>
          </p:nvSpPr>
          <p:spPr>
            <a:xfrm>
              <a:off x="10933" y="3748"/>
              <a:ext cx="3164" cy="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default jupyter work directory (this is always the same)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 flipH="1">
              <a:off x="9131" y="4333"/>
              <a:ext cx="578" cy="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0" idx="0"/>
            </p:cNvCxnSpPr>
            <p:nvPr/>
          </p:nvCxnSpPr>
          <p:spPr>
            <a:xfrm flipH="1">
              <a:off x="11610" y="4333"/>
              <a:ext cx="905" cy="5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2138045" y="2059305"/>
            <a:ext cx="702945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678180" y="3147060"/>
            <a:ext cx="121920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897380" y="3707130"/>
            <a:ext cx="44196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86930" cy="363601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741045" y="151955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‘tensorboard_logs’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2075180"/>
            <a:ext cx="5715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312545" y="2138045"/>
            <a:ext cx="595630" cy="419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86930" cy="363601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741045" y="151955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‘tensorboard_logs’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2075180"/>
            <a:ext cx="5715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312545" y="2138045"/>
            <a:ext cx="595630" cy="419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4199890" y="2362835"/>
            <a:ext cx="239585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select ‘tensorboard’ on launcher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1"/>
            <a:endCxn id="19" idx="3"/>
          </p:cNvCxnSpPr>
          <p:nvPr/>
        </p:nvCxnSpPr>
        <p:spPr>
          <a:xfrm flipH="1" flipV="1">
            <a:off x="3662680" y="2131695"/>
            <a:ext cx="537210" cy="3282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57855" y="1879600"/>
            <a:ext cx="504825" cy="5041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new tab should appear with the Tensorflow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810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Select ‘Reload data’ under settings.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263255" y="1123315"/>
            <a:ext cx="154305" cy="1619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7552055" y="1757680"/>
            <a:ext cx="30988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7" name="Straight Arrow Connector 16"/>
          <p:cNvCxnSpPr>
            <a:stCxn id="13" idx="3"/>
            <a:endCxn id="19" idx="2"/>
          </p:cNvCxnSpPr>
          <p:nvPr/>
        </p:nvCxnSpPr>
        <p:spPr>
          <a:xfrm flipV="1">
            <a:off x="7861935" y="1285240"/>
            <a:ext cx="478790" cy="569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4765675" y="2418715"/>
            <a:ext cx="451485" cy="13144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Google Shape;898;p88"/>
          <p:cNvSpPr txBox="1"/>
          <p:nvPr/>
        </p:nvSpPr>
        <p:spPr>
          <a:xfrm>
            <a:off x="5692775" y="2224405"/>
            <a:ext cx="30988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5217160" y="2321560"/>
            <a:ext cx="475615" cy="1631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Note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first time you access the UI, there will be no data available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017135" y="1572895"/>
            <a:ext cx="1061085" cy="1466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165640"/>
            <a:ext cx="5793000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running Tensorflow ResNet experiments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98;p88"/>
          <p:cNvSpPr txBox="1"/>
          <p:nvPr/>
        </p:nvSpPr>
        <p:spPr>
          <a:xfrm>
            <a:off x="600075" y="16370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flowers dataset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52445" y="18141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00075" y="2075180"/>
            <a:ext cx="240855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ResNet architecture directly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3008630" y="225234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947160" y="2176145"/>
            <a:ext cx="2291080" cy="123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98;p88"/>
          <p:cNvSpPr txBox="1"/>
          <p:nvPr/>
        </p:nvSpPr>
        <p:spPr>
          <a:xfrm>
            <a:off x="600075" y="16370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flowers dataset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52445" y="18141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00075" y="2075180"/>
            <a:ext cx="240855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ResNet architecture directly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3008630" y="225234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947160" y="2176145"/>
            <a:ext cx="2291080" cy="123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509645" y="3150235"/>
            <a:ext cx="5157470" cy="164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5" name="Google Shape;898;p88"/>
          <p:cNvSpPr txBox="1"/>
          <p:nvPr/>
        </p:nvSpPr>
        <p:spPr>
          <a:xfrm>
            <a:off x="621665" y="2884170"/>
            <a:ext cx="238760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subdirectory in our tensorboard_logs folder, using project_name, then create another subfolder using the date and time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4" idx="1"/>
          </p:cNvCxnSpPr>
          <p:nvPr/>
        </p:nvCxnSpPr>
        <p:spPr>
          <a:xfrm flipV="1">
            <a:off x="3009265" y="3232785"/>
            <a:ext cx="500380" cy="13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98;p88"/>
          <p:cNvSpPr txBox="1"/>
          <p:nvPr/>
        </p:nvSpPr>
        <p:spPr>
          <a:xfrm>
            <a:off x="600075" y="16370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flowers dataset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52445" y="18141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00075" y="2075180"/>
            <a:ext cx="240855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ResNet architecture directly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3008630" y="225234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947160" y="2176145"/>
            <a:ext cx="2291080" cy="123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Google Shape;898;p88"/>
          <p:cNvSpPr txBox="1"/>
          <p:nvPr/>
        </p:nvSpPr>
        <p:spPr>
          <a:xfrm>
            <a:off x="621665" y="3921125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Pass in the callback, fit and save the model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509645" y="3150235"/>
            <a:ext cx="5157470" cy="164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>
          <a:xfrm>
            <a:off x="2780030" y="4107180"/>
            <a:ext cx="72961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5" name="Google Shape;898;p88"/>
          <p:cNvSpPr txBox="1"/>
          <p:nvPr/>
        </p:nvSpPr>
        <p:spPr>
          <a:xfrm>
            <a:off x="621665" y="2884170"/>
            <a:ext cx="238760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subdirectory in our tensorboard_logs folder, using project_name, then create another subfolder using the date and time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4" idx="1"/>
          </p:cNvCxnSpPr>
          <p:nvPr/>
        </p:nvCxnSpPr>
        <p:spPr>
          <a:xfrm flipV="1">
            <a:off x="3009265" y="3232785"/>
            <a:ext cx="500380" cy="13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98;p88"/>
          <p:cNvSpPr txBox="1"/>
          <p:nvPr/>
        </p:nvSpPr>
        <p:spPr>
          <a:xfrm>
            <a:off x="600075" y="16370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flowers dataset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52445" y="18141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591375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view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3368040"/>
            <a:ext cx="5129530" cy="110617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3368040"/>
            <a:ext cx="5129530" cy="110617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keras-nb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243705" y="3956050"/>
            <a:ext cx="2178685" cy="1428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524000" cy="673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3368040"/>
            <a:ext cx="5129530" cy="110617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keras-nb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243705" y="3956050"/>
            <a:ext cx="2178685" cy="1428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714875" y="4098925"/>
            <a:ext cx="3394710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>
            <a:endCxn id="18" idx="1"/>
          </p:cNvCxnSpPr>
          <p:nvPr/>
        </p:nvCxnSpPr>
        <p:spPr>
          <a:xfrm>
            <a:off x="2719705" y="3862705"/>
            <a:ext cx="1995170" cy="3124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524000" cy="673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3368040"/>
            <a:ext cx="5129530" cy="110617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keras-nb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endCxn id="20" idx="1"/>
          </p:cNvCxnSpPr>
          <p:nvPr/>
        </p:nvCxnSpPr>
        <p:spPr>
          <a:xfrm flipV="1">
            <a:off x="2992755" y="4326890"/>
            <a:ext cx="1795780" cy="628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243705" y="3956050"/>
            <a:ext cx="2178685" cy="1428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714875" y="4098925"/>
            <a:ext cx="3394710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788535" y="4250690"/>
            <a:ext cx="394906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2" name="Google Shape;898;p88"/>
          <p:cNvSpPr txBox="1"/>
          <p:nvPr/>
        </p:nvSpPr>
        <p:spPr>
          <a:xfrm>
            <a:off x="561340" y="4203700"/>
            <a:ext cx="2431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 code to run the job must specify the python script with relative location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>
            <a:endCxn id="18" idx="1"/>
          </p:cNvCxnSpPr>
          <p:nvPr/>
        </p:nvCxnSpPr>
        <p:spPr>
          <a:xfrm>
            <a:off x="2719705" y="3862705"/>
            <a:ext cx="1995170" cy="3124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524000" cy="673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48335" y="11963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1399540"/>
            <a:ext cx="3573145" cy="78422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2606675"/>
            <a:ext cx="2674620" cy="72898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48335" y="11963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362835"/>
            <a:ext cx="224282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785620" y="2557145"/>
            <a:ext cx="346075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3105785"/>
            <a:ext cx="231965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1399540"/>
            <a:ext cx="3573145" cy="78422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2606675"/>
            <a:ext cx="2674620" cy="72898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48335" y="11963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362835"/>
            <a:ext cx="224282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785620" y="2557145"/>
            <a:ext cx="346075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3105785"/>
            <a:ext cx="231965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Google Shape;898;p88"/>
          <p:cNvSpPr txBox="1"/>
          <p:nvPr/>
        </p:nvSpPr>
        <p:spPr>
          <a:xfrm>
            <a:off x="4903470" y="1155700"/>
            <a:ext cx="32296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The Tensorboard UI will refresh periodically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0" y="1403985"/>
            <a:ext cx="3594100" cy="31038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" y="1399540"/>
            <a:ext cx="3573145" cy="78422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76415" y="2116455"/>
            <a:ext cx="1415415" cy="1415415"/>
          </a:xfrm>
          <a:prstGeom prst="round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46530" y="1153795"/>
            <a:ext cx="1415415" cy="1415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46530" y="2799715"/>
            <a:ext cx="1415415" cy="1415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2025650"/>
            <a:ext cx="1489075" cy="1489075"/>
          </a:xfrm>
          <a:prstGeom prst="rect">
            <a:avLst/>
          </a:prstGeom>
        </p:spPr>
      </p:pic>
      <p:sp>
        <p:nvSpPr>
          <p:cNvPr id="10" name="Google Shape;898;p88"/>
          <p:cNvSpPr txBox="1"/>
          <p:nvPr/>
        </p:nvSpPr>
        <p:spPr>
          <a:xfrm>
            <a:off x="3888105" y="1831340"/>
            <a:ext cx="27997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/home/jovyan/work/tensorboard_logs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10468" t="12629" r="10022" b="11085"/>
          <a:stretch>
            <a:fillRect/>
          </a:stretch>
        </p:blipFill>
        <p:spPr>
          <a:xfrm>
            <a:off x="7075170" y="2493645"/>
            <a:ext cx="1017270" cy="5492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5633720" y="2774315"/>
            <a:ext cx="986155" cy="25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82925" y="1831340"/>
            <a:ext cx="743585" cy="8731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82925" y="3034030"/>
            <a:ext cx="762635" cy="49784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 l="19611" t="19092" r="19426" b="18400"/>
          <a:stretch>
            <a:fillRect/>
          </a:stretch>
        </p:blipFill>
        <p:spPr>
          <a:xfrm>
            <a:off x="1517015" y="1473200"/>
            <a:ext cx="1275080" cy="7353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 l="19611" t="19092" r="19426" b="18400"/>
          <a:stretch>
            <a:fillRect/>
          </a:stretch>
        </p:blipFill>
        <p:spPr>
          <a:xfrm>
            <a:off x="1517015" y="3141980"/>
            <a:ext cx="1275080" cy="735330"/>
          </a:xfrm>
          <a:prstGeom prst="rect">
            <a:avLst/>
          </a:prstGeom>
        </p:spPr>
      </p:pic>
      <p:sp>
        <p:nvSpPr>
          <p:cNvPr id="17" name="Google Shape;898;p88"/>
          <p:cNvSpPr txBox="1"/>
          <p:nvPr/>
        </p:nvSpPr>
        <p:spPr>
          <a:xfrm>
            <a:off x="7075170" y="1869440"/>
            <a:ext cx="1055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tensorboard-ui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8" name="Google Shape;898;p88"/>
          <p:cNvSpPr txBox="1"/>
          <p:nvPr/>
        </p:nvSpPr>
        <p:spPr>
          <a:xfrm>
            <a:off x="608965" y="1764665"/>
            <a:ext cx="78930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ResNet50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Google Shape;898;p88"/>
          <p:cNvSpPr txBox="1"/>
          <p:nvPr/>
        </p:nvSpPr>
        <p:spPr>
          <a:xfrm>
            <a:off x="608965" y="3306445"/>
            <a:ext cx="78930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ResNet101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591375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view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175069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You must specify the location of the logs folder with the logdir argument. You can also set the host IP and port.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4072890" y="1671320"/>
            <a:ext cx="3660140" cy="9598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--logdir=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/abs/path/to/logs_folder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--host=0.0.0.0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--port=6006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25564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In order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write records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the Tensorboard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create a Tensorboard callback in our script, and pass it to a model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11002</Words>
  <Application>WPS Presentation</Application>
  <PresentationFormat>On-screen Show (16:9)</PresentationFormat>
  <Paragraphs>495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1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Calibri</vt:lpstr>
      <vt:lpstr>DejaVu Sans</vt:lpstr>
      <vt:lpstr>Microsoft YaHei</vt:lpstr>
      <vt:lpstr>Droid Sans Fallback</vt:lpstr>
      <vt:lpstr>Arial Unicode MS</vt:lpstr>
      <vt:lpstr>C059</vt:lpstr>
      <vt:lpstr>Cambria</vt:lpstr>
      <vt:lpstr>Simple Light</vt:lpstr>
      <vt:lpstr>PowerPoint 演示文稿</vt:lpstr>
      <vt:lpstr>PowerPoint 演示文稿</vt:lpstr>
      <vt:lpstr>What is needed for Tensorboard to run?</vt:lpstr>
      <vt:lpstr>What is needed for Tensorboard to run?</vt:lpstr>
      <vt:lpstr>How does Tensorboard work?</vt:lpstr>
      <vt:lpstr>How does Tensorboard work?</vt:lpstr>
      <vt:lpstr>How does Tensorboard work?</vt:lpstr>
      <vt:lpstr>How does Tensorboard work?</vt:lpstr>
      <vt:lpstr>How does Tensorboard work?</vt:lpstr>
      <vt:lpstr>How does Tensorboard work?</vt:lpstr>
      <vt:lpstr>How does Tensorboard work?</vt:lpstr>
      <vt:lpstr>PowerPoint 演示文稿</vt:lpstr>
      <vt:lpstr>What is needed for Tensorboard to run on run:ai?</vt:lpstr>
      <vt:lpstr>What is needed for Tensorboard to run on run:ai?</vt:lpstr>
      <vt:lpstr>What is needed for Tensorboard to run on run:ai?</vt:lpstr>
      <vt:lpstr>What is needed for Tensorboard to run on run:ai?</vt:lpstr>
      <vt:lpstr>PowerPoint 演示文稿</vt:lpstr>
      <vt:lpstr>Before we start</vt:lpstr>
      <vt:lpstr>Before we start</vt:lpstr>
      <vt:lpstr>Before we start</vt:lpstr>
      <vt:lpstr>Before we start</vt:lpstr>
      <vt:lpstr>Before we start</vt:lpstr>
      <vt:lpstr>Before we start</vt:lpstr>
      <vt:lpstr>Before we start</vt:lpstr>
      <vt:lpstr>PowerPoint 演示文稿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First docker image used in our example</vt:lpstr>
      <vt:lpstr>Second docker image used in our example</vt:lpstr>
      <vt:lpstr>Second docker image used in our example</vt:lpstr>
      <vt:lpstr>Second docker image used in our example</vt:lpstr>
      <vt:lpstr>Second docker image used in our example</vt:lpstr>
      <vt:lpstr>Second docker image used in our example</vt:lpstr>
      <vt:lpstr>Second docker image used in our example</vt:lpstr>
      <vt:lpstr>Second docker image used in our example</vt:lpstr>
      <vt:lpstr>PowerPoint 演示文稿</vt:lpstr>
      <vt:lpstr>Access Tensorboard UI</vt:lpstr>
      <vt:lpstr>Access Tensorboard UI</vt:lpstr>
      <vt:lpstr>Access Tensorboard UI</vt:lpstr>
      <vt:lpstr>Access Tensorboard UI</vt:lpstr>
      <vt:lpstr>Access Tensorboard UI</vt:lpstr>
      <vt:lpstr>Access Tensorflow UI</vt:lpstr>
      <vt:lpstr>Access Tensorflow UI</vt:lpstr>
      <vt:lpstr>Access Tensorflow UI</vt:lpstr>
      <vt:lpstr>PowerPoint 演示文稿</vt:lpstr>
      <vt:lpstr>Python scripts (ResNet50 example)</vt:lpstr>
      <vt:lpstr>Python scripts (ResNet50 example)</vt:lpstr>
      <vt:lpstr>Python scripts (ResNet50 example)</vt:lpstr>
      <vt:lpstr>Python scripts (ResNet50 example)</vt:lpstr>
      <vt:lpstr>Python scripts (ResNet50 example)</vt:lpstr>
      <vt:lpstr>Python scripts (ResNet50 example)</vt:lpstr>
      <vt:lpstr>Python scripts (ResNet50 example)</vt:lpstr>
      <vt:lpstr>CLI submission</vt:lpstr>
      <vt:lpstr>CLI submission</vt:lpstr>
      <vt:lpstr>CLI submission</vt:lpstr>
      <vt:lpstr>CLI submission</vt:lpstr>
      <vt:lpstr>CLI submission</vt:lpstr>
      <vt:lpstr>CLI submission</vt:lpstr>
      <vt:lpstr>Example job submission</vt:lpstr>
      <vt:lpstr>Example job submission</vt:lpstr>
      <vt:lpstr>Example job submission</vt:lpstr>
      <vt:lpstr>Example job submission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144</cp:revision>
  <dcterms:created xsi:type="dcterms:W3CDTF">2022-08-18T16:48:57Z</dcterms:created>
  <dcterms:modified xsi:type="dcterms:W3CDTF">2022-08-18T16:48:57Z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KSOProductBuildVer">
    <vt:lpwstr>1033-11.1.0.11664</vt:lpwstr>
  </property>
  <property fmtid="{D5CDD505-2E9C-101B-9397-08002B2CF9AE}" pid="4" name="ICV">
    <vt:lpwstr/>
  </property>
</Properties>
</file>