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57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87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2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8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1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4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E464-7605-49D9-AE88-14B67F267C84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962F10-E76C-482E-95F0-D73FCAAD35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2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18E6A-B288-40AE-B94F-EDAACFDFF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GESTÃO ESTRATÉGICA DAS MULTINACIONAIS BRASILEIRAS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E210F-A0EF-4FC6-ABD0-BC65A3CF9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Disciplina: Gestão Estratégica das organizações </a:t>
            </a:r>
          </a:p>
          <a:p>
            <a:r>
              <a:rPr lang="pt-BR" dirty="0"/>
              <a:t>Professora: Me. Aline Maria Paulo do Amaral</a:t>
            </a:r>
          </a:p>
          <a:p>
            <a:r>
              <a:rPr lang="pt-BR" dirty="0"/>
              <a:t>Aluno: William Pontes Costa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4660F-03CB-4A7B-A0D4-AD4CF651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internacionalização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FE0AA-9C15-42A7-880B-58B81057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Sobre as estratégias das organizações entrevistadas pela equipe, o artigo separa as seguintes, por ordem de importância: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Consolidador global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Parceiro global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Integrador vertical de produtos naturais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Inovador global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Otimizador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FE6F8-6070-4FA8-9BB6-9FDFA983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internacionalização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B7252-BF65-4977-92A1-3ECC8DD7FA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Consolidador global</a:t>
            </a:r>
          </a:p>
          <a:p>
            <a:pPr marL="0" indent="0">
              <a:buNone/>
            </a:pPr>
            <a:r>
              <a:rPr lang="pt-BR" dirty="0"/>
              <a:t>A estratégia do tipo consolidador global provê seu ganho competitivo através da reprodução de produtos que já possuem solidez no mercado, que vem de setores de alta escala em operações globais.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3993445-47C0-4B46-AA81-29EB66BC1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Parceiro global </a:t>
            </a:r>
          </a:p>
          <a:p>
            <a:pPr marL="0" indent="0">
              <a:buNone/>
            </a:pPr>
            <a:r>
              <a:rPr lang="pt-BR" dirty="0"/>
              <a:t>A estratégia de tipo parceiro global provê seu ganho competitivo através da prestação de serviços de maneira customizada para clientes internacionais.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D5220-1A28-4DAD-A761-EA7DF076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internacionalização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2A03B-73AB-4239-B786-60C0A907C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E530E-F6AA-4D63-9721-6BC64D85F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Integradores verticais de recursos naturais</a:t>
            </a:r>
          </a:p>
          <a:p>
            <a:pPr marL="0" indent="0">
              <a:buNone/>
            </a:pPr>
            <a:r>
              <a:rPr lang="pt-BR" dirty="0"/>
              <a:t>A estratégia de integração vertical de recursos naturais diz respeito as organizações que trabalham com recursos naturais</a:t>
            </a:r>
          </a:p>
          <a:p>
            <a:r>
              <a:rPr lang="pt-BR" dirty="0"/>
              <a:t>Inovador global</a:t>
            </a:r>
          </a:p>
          <a:p>
            <a:pPr marL="0" indent="0">
              <a:buNone/>
            </a:pPr>
            <a:r>
              <a:rPr lang="pt-BR" dirty="0"/>
              <a:t>A estratégia de inovação global diz respeito a criação de produtos/serviços ainda não desenvolvidos no mercado internacional.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4F6791-EDBC-4CFD-8AA0-AC416672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8CE633-C443-4C4D-B79F-5A158BA955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Otimizador local</a:t>
            </a:r>
          </a:p>
          <a:p>
            <a:pPr marL="0" indent="0">
              <a:buNone/>
            </a:pPr>
            <a:r>
              <a:rPr lang="pt-BR" dirty="0"/>
              <a:t>Já a estratégia de otimizador local se caracteriza pela criação de produtos/serviços para o mercado brasileiro, porém com oportunidades de serem comercializados internacionalmente para outros países emergentes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165BF-6B9E-4BDA-93CC-83E37F25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Sustentabilidade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8A40F-B2B2-4013-BD72-8B28C840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Proativo quanto ao cumprimento de exigências locais – 98%</a:t>
            </a:r>
          </a:p>
          <a:p>
            <a:r>
              <a:rPr lang="pt-BR" dirty="0"/>
              <a:t>Proporciona aos colaboradores formação adequada sobre questões ambientais, de saúde e segurança – 85%</a:t>
            </a:r>
          </a:p>
          <a:p>
            <a:r>
              <a:rPr lang="pt-BR" dirty="0"/>
              <a:t>Reduz ao mínimo os problemas socioambientais gerados de suas atividades  - 82%</a:t>
            </a:r>
          </a:p>
          <a:p>
            <a:r>
              <a:rPr lang="pt-BR" dirty="0"/>
              <a:t>A organização investe em canais de comunicação antifraude – 70%</a:t>
            </a:r>
          </a:p>
          <a:p>
            <a:r>
              <a:rPr lang="pt-BR" dirty="0"/>
              <a:t>Tem uma reputação por ter responsabilidade socioambiental – 75%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7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A547C-39EB-44BD-9A87-49ED80C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Sustentabilidade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749E8-9C9D-48FC-ABCC-57B6A74A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Mantém o mesmo padrão de responsabilidade socioambiental nos países que atua – 85%</a:t>
            </a:r>
          </a:p>
          <a:p>
            <a:r>
              <a:rPr lang="pt-BR" dirty="0"/>
              <a:t>Divulga relatórios socioambientais com frequência – 55%</a:t>
            </a:r>
          </a:p>
          <a:p>
            <a:r>
              <a:rPr lang="pt-BR" dirty="0"/>
              <a:t>Realiza atividades de treinamento socioambiental com fornecedores e/ou clientes – 42%</a:t>
            </a:r>
          </a:p>
          <a:p>
            <a:r>
              <a:rPr lang="pt-BR" dirty="0"/>
              <a:t>Somente trabalha com fornecedores que possuam selos de certificação – 32%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0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359C-0698-4DCE-897D-B5D216A3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93E9E-BDD2-4D5B-A53A-A3FFE9E1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artigo nos apresentou as principais atitudes das organizações para a gestão estratégica que as multinacionais brasileiras estão tomando para entrar cada vez mais no mercado internacional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2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A0BA-4472-44F5-93D8-D96D5839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63C35-EFFB-42A9-A27C-B8B997D5C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26E72-DCFD-4748-BF22-2DE960B5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6F011-82D2-4358-845C-1D4A2A1F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Artigo: Gestão Estratégica das Multinacionais Brasileiras - São Paulo,2015</a:t>
            </a:r>
          </a:p>
          <a:p>
            <a:r>
              <a:rPr lang="pt-BR" dirty="0"/>
              <a:t>Equipe de pesquisadores da USP/FGV juntamente com a Revista PIB</a:t>
            </a:r>
          </a:p>
          <a:p>
            <a:r>
              <a:rPr lang="pt-BR" dirty="0" err="1"/>
              <a:t>Surveys</a:t>
            </a:r>
            <a:r>
              <a:rPr lang="pt-BR" dirty="0"/>
              <a:t> nos anos de 2006, 2010, 2014-2015</a:t>
            </a:r>
          </a:p>
          <a:p>
            <a:r>
              <a:rPr lang="pt-BR" dirty="0"/>
              <a:t>Dimensões: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internacionalização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internas</a:t>
            </a:r>
            <a:r>
              <a:rPr lang="en-US" dirty="0"/>
              <a:t> que </a:t>
            </a:r>
            <a:r>
              <a:rPr lang="en-US" dirty="0" err="1"/>
              <a:t>influenciam</a:t>
            </a:r>
            <a:r>
              <a:rPr lang="en-US" dirty="0"/>
              <a:t> no </a:t>
            </a:r>
            <a:r>
              <a:rPr lang="en-US" dirty="0" err="1"/>
              <a:t>processo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Estratégias</a:t>
            </a:r>
            <a:r>
              <a:rPr lang="en-US" dirty="0"/>
              <a:t> de </a:t>
            </a:r>
            <a:r>
              <a:rPr lang="en-US" dirty="0" err="1"/>
              <a:t>internacionalização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Sustentabilidade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56A45-847A-4332-B394-E68DAB15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Motivações para internacionalização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094F6-B6E1-45AC-BD99-3B2984C4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pesquisa aponta que os principais motivos para à internacionalização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acesso ao mercado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acesso a tecnologias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acesso a recursos visando à otimização da eficiência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proximidade de clientes, fornecedores e parceiros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9F64B-F8AA-4333-8259-DC706C02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Espaço Reservado para Imagem 5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BBC5F496-04DE-4AA9-B441-D87E93AB4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b="1093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545571-4F2E-42A1-AFFF-6E4900A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Fatores motivadores para a internacionalização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10C1-1E72-4F87-9A6F-4323425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das empresas para internacionalização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453CE-C651-45B9-8CC8-807D928E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dimensão dos recursos das empresas para a internacionalização, a pesquisa leva em consideração 3 aspectos: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competências organizacionais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estilos gerenciais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inovações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BBD38-59D3-4974-9B6F-E5D966C7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organizacionais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5C1C7-44F4-4D1A-AC88-35DD6EA2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competências organizacionais dizem respeito as medidas internas de adaptação e habilidades para a tomada de decisões no processo de atuação no mercado externo: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Planejamento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CRM (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 Management)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Produção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Desenvolvimento Organizacional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Comercial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Finanças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Gestão de Pessoas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F50A6-338C-4C23-A49C-ECDCBFBB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gerenciais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E6A3B-428A-4FA1-B1E9-9D2E047B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seção dos estilos gerenciais, a pesquisa identificou quais seriam os valores e tratamentos, característicos das emergentes multinacionais brasileiras, que seriam levadas em conta para o dia a dia das organizações</a:t>
            </a:r>
          </a:p>
          <a:p>
            <a:r>
              <a:rPr lang="pt-BR" dirty="0"/>
              <a:t>Os 4 valores são: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Processo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Resultados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Inovação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Relações humanas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C3983E1-1ED5-4115-9E58-91DB0D5A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35C8924-FBF5-4560-B3D9-5ADB637E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Abordagens Gerenciais das Multinacionais Brasileiras</a:t>
            </a:r>
            <a:endParaRPr lang="en-US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038075-B504-4CF0-8B73-6775141A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2" y="1031442"/>
            <a:ext cx="4420138" cy="34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C07EE-1B5A-45E2-A3FB-79F2A02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488CC-8BD7-4462-8AFA-CC4E037F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Inovação Frugal – 42%</a:t>
            </a:r>
          </a:p>
          <a:p>
            <a:endParaRPr lang="pt-BR" dirty="0"/>
          </a:p>
          <a:p>
            <a:r>
              <a:rPr lang="pt-BR" dirty="0"/>
              <a:t>Inovação em custo – 37%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1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CFE58A7DBBEF44B090F710B2EAF5D0" ma:contentTypeVersion="10" ma:contentTypeDescription="Create a new document." ma:contentTypeScope="" ma:versionID="f1fed0bd788cb2c3c07c7eec1b0f4214">
  <xsd:schema xmlns:xsd="http://www.w3.org/2001/XMLSchema" xmlns:xs="http://www.w3.org/2001/XMLSchema" xmlns:p="http://schemas.microsoft.com/office/2006/metadata/properties" xmlns:ns3="fd051a1b-3240-4dff-b985-62f47269e9e5" xmlns:ns4="4a60d8ee-e84d-4f65-8f63-f13d0b834dd3" targetNamespace="http://schemas.microsoft.com/office/2006/metadata/properties" ma:root="true" ma:fieldsID="57ac36682d4a3e44d746edd6ed263e09" ns3:_="" ns4:_="">
    <xsd:import namespace="fd051a1b-3240-4dff-b985-62f47269e9e5"/>
    <xsd:import namespace="4a60d8ee-e84d-4f65-8f63-f13d0b834d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51a1b-3240-4dff-b985-62f47269e9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0d8ee-e84d-4f65-8f63-f13d0b83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23D1A6-AC0E-4AE9-8A85-0C1D1D3B9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51a1b-3240-4dff-b985-62f47269e9e5"/>
    <ds:schemaRef ds:uri="4a60d8ee-e84d-4f65-8f63-f13d0b834d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B5CB9-2578-445E-87B7-2D19E65B14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87BA-D54E-40E2-BFC6-BA877F20D2E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131</TotalTime>
  <Words>566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Facetado</vt:lpstr>
      <vt:lpstr>GESTÃO ESTRATÉGICA DAS MULTINACIONAIS BRASILEIRAS </vt:lpstr>
      <vt:lpstr>Introdução</vt:lpstr>
      <vt:lpstr>Motivações para internacionalização</vt:lpstr>
      <vt:lpstr>Apresentação do PowerPoint</vt:lpstr>
      <vt:lpstr>Recursos das empresas para internacionalização</vt:lpstr>
      <vt:lpstr>Competências organizacionais</vt:lpstr>
      <vt:lpstr>Estilos gerenciais</vt:lpstr>
      <vt:lpstr>Apresentação do PowerPoint</vt:lpstr>
      <vt:lpstr>Inovação</vt:lpstr>
      <vt:lpstr>Estratégias de internacionalização</vt:lpstr>
      <vt:lpstr>Estratégias de internacionalização</vt:lpstr>
      <vt:lpstr>Estratégias de internacionalização</vt:lpstr>
      <vt:lpstr>Sustentabilidade</vt:lpstr>
      <vt:lpstr>Sustentabilidade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ESTRATÉGICA DAS MULTINACIONAIS BRASILEIRAS </dc:title>
  <dc:creator>William Pontes</dc:creator>
  <cp:lastModifiedBy>William Pontes</cp:lastModifiedBy>
  <cp:revision>7</cp:revision>
  <dcterms:created xsi:type="dcterms:W3CDTF">2020-04-14T17:23:23Z</dcterms:created>
  <dcterms:modified xsi:type="dcterms:W3CDTF">2020-04-14T19:34:55Z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0x01010064CFE58A7DBBEF44B090F710B2EAF5D0</vt:lpwstr>
  </property>
</Properties>
</file>