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9144-92C7-29CC-842E-48D4A7FBA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E171E-08F0-2D1A-099D-2CE49872B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B8FC3-2F1E-0969-6B59-3DE57E4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0BDB9-B1E5-07B9-5C6C-DF48CC8B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5F96E-E77D-9297-C7CF-58E51B46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F928E-E46C-AE75-0328-E921B55F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44AFF9-D165-E3E6-E5DF-D62DEEEE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894B4-15D0-FBB6-79AF-F3AC3CB4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22C9-2985-869E-0BF2-AF57FCBF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EE921-2710-8EB9-EFAC-9DEAB241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025C41-4271-0FFA-8455-588C17EDF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09AF2-F665-7F2E-E1E5-FC29D8C7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616AF-E318-1464-2BE7-2F46D57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063B7-4F66-F4F0-8647-C7111708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FDF43-3F0D-F175-AAE0-B040B168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5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750E0-FBDB-5796-457E-DB5A31EF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35878-F052-4932-50A0-A6C9A802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44E0A-0A8E-2E40-49BA-B3EB8688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49945-ED76-5ECE-61E0-E1550D27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D9F30-F9C2-0A53-2B3B-5A86CB88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7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6E87D-EEB0-A997-27F6-2BC8B04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379F6-C85A-D543-25DA-B68B9AAC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FCF5-DE68-9ADF-28EB-0D94616D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457E7-B5EA-5FB3-8B28-0B56D77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DDD56-BC99-7711-2458-A29DB7CA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6D9A7-EF8B-E54E-220A-0E4492C7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54E1B-AAF7-06C2-9D76-2D25822B4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EFA80-C127-6E74-6930-EEEAB3B5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20F0C-6DBF-173D-787A-2491D176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76A34-E26A-16AF-5810-C7FA3B3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6995B-B763-3185-A947-F6653099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7C92D-CDA9-246C-2F18-9A5C0AD0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7B8D-DA9E-BB9C-E1AA-44FBF4F5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4F820-00DA-C376-ABD0-FAB3042A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F82BE1-22DD-D348-ABB1-57E54D4AC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9BC3E9-6E05-C90A-1D22-84C6C30D6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A27C8-CA18-0894-A5D7-82136336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E3486B-4CBC-7465-EA8F-C9A0835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DC1B5C-4D14-6F60-1A61-93997E40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2ABD7-AEE6-D4E7-DAE4-61A6710F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68BFC9-17F5-0E61-8B69-83A4729E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D362A6-A70C-2937-EE88-2C502BEA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2F62B-AB48-274C-D7BD-F28EC0B9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BC6A8-2811-3035-1304-FC968BC7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545F17-888E-9806-C423-D3E95360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D4161B-7F27-DB42-7D7E-DD991706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9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229CB-7F29-4EDD-EADD-034531B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D3773-A180-D9E3-9015-7A97D79E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8C4E-30A9-EBA5-B559-DEF3FA13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88623-7DFD-4BCE-B527-96C108CC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B7EA0-5094-9EF9-6F67-4D71229E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F46D5-A25E-D483-1848-96C5281E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9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747B9-AEF7-E0F6-F4D0-3171EA2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255576-3297-8F71-FE60-80742A0B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8CCF1-D357-FF8A-7A7E-FAB7AD3C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43620-7752-0D46-E04E-A9F8943D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63402-998D-84CC-290A-7DBBF8FB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9160B-F781-71B7-D1C1-93350496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9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1AB6C5-9185-61CC-02F2-BC2F8923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BB00D-5821-D898-3CEE-D5B76038D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04C04-8C63-D767-3EA0-1A737FE4C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F9E2-8DA1-4B84-81CD-DECE30B10F8E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5347C-FF8B-A28F-3BC9-81505A446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ABA58-D168-C30F-F9C5-64E3FCD36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68FA-3219-4637-9F53-978A08B1A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9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2ACF5A-9462-CE44-25F6-9B736EEC4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9" y="1015462"/>
            <a:ext cx="6628991" cy="4116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3B3D9-8673-BA25-E32F-027AB9BE374E}"/>
              </a:ext>
            </a:extLst>
          </p:cNvPr>
          <p:cNvSpPr txBox="1"/>
          <p:nvPr/>
        </p:nvSpPr>
        <p:spPr>
          <a:xfrm>
            <a:off x="390139" y="291765"/>
            <a:ext cx="6141290" cy="59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미국금리 데이터 추출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+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저장</a:t>
            </a:r>
            <a:endParaRPr lang="en-US" altLang="ko-KR" sz="16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D85734-0F82-18DD-1B62-5110585CC66C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306B7F8-1152-E4A7-0869-B4C35FD6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22" y="469478"/>
            <a:ext cx="2687813" cy="3031368"/>
          </a:xfrm>
          <a:prstGeom prst="rect">
            <a:avLst/>
          </a:prstGeom>
        </p:spPr>
      </p:pic>
      <p:sp>
        <p:nvSpPr>
          <p:cNvPr id="10" name="원호 9">
            <a:extLst>
              <a:ext uri="{FF2B5EF4-FFF2-40B4-BE49-F238E27FC236}">
                <a16:creationId xmlns:a16="http://schemas.microsoft.com/office/drawing/2014/main" id="{DAEA9E15-9E5D-265B-3F3E-67A2118941D5}"/>
              </a:ext>
            </a:extLst>
          </p:cNvPr>
          <p:cNvSpPr/>
          <p:nvPr/>
        </p:nvSpPr>
        <p:spPr>
          <a:xfrm rot="19697359">
            <a:off x="2855927" y="2627561"/>
            <a:ext cx="6250602" cy="1995430"/>
          </a:xfrm>
          <a:prstGeom prst="arc">
            <a:avLst/>
          </a:prstGeom>
          <a:ln w="635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DB85E8-A60C-B66D-2CAF-0C47724B7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22" y="3839811"/>
            <a:ext cx="2184909" cy="1830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ACE198-34EB-C0B0-3985-B23239642790}"/>
              </a:ext>
            </a:extLst>
          </p:cNvPr>
          <p:cNvCxnSpPr>
            <a:cxnSpLocks/>
          </p:cNvCxnSpPr>
          <p:nvPr/>
        </p:nvCxnSpPr>
        <p:spPr>
          <a:xfrm>
            <a:off x="5175504" y="4477646"/>
            <a:ext cx="324612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8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B3B3D9-8673-BA25-E32F-027AB9BE374E}"/>
              </a:ext>
            </a:extLst>
          </p:cNvPr>
          <p:cNvSpPr txBox="1"/>
          <p:nvPr/>
        </p:nvSpPr>
        <p:spPr>
          <a:xfrm>
            <a:off x="390139" y="361437"/>
            <a:ext cx="592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Lv1고딕" panose="00000500000000000000" pitchFamily="2" charset="-127"/>
                <a:ea typeface="넥슨Lv1고딕" panose="00000500000000000000" pitchFamily="2" charset="-127"/>
              </a:rPr>
              <a:t>2.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그래프에 사용할 데이터 처리</a:t>
            </a:r>
            <a:endParaRPr lang="en-US" altLang="ko-KR" sz="26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D85734-0F82-18DD-1B62-5110585CC66C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37B33BB-9A22-99D3-F4DB-3D73456D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9" y="1015462"/>
            <a:ext cx="6761440" cy="2848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7011B-6C4C-989D-75F7-2B8FEE117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68" y="1015462"/>
            <a:ext cx="2184909" cy="183080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98C26C-52D3-4675-382F-DE88EA3589EB}"/>
              </a:ext>
            </a:extLst>
          </p:cNvPr>
          <p:cNvCxnSpPr>
            <a:cxnSpLocks/>
          </p:cNvCxnSpPr>
          <p:nvPr/>
        </p:nvCxnSpPr>
        <p:spPr>
          <a:xfrm>
            <a:off x="3685032" y="1258958"/>
            <a:ext cx="4553712" cy="0"/>
          </a:xfrm>
          <a:prstGeom prst="straightConnector1">
            <a:avLst/>
          </a:prstGeom>
          <a:ln w="635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호 10">
            <a:extLst>
              <a:ext uri="{FF2B5EF4-FFF2-40B4-BE49-F238E27FC236}">
                <a16:creationId xmlns:a16="http://schemas.microsoft.com/office/drawing/2014/main" id="{19667C74-6F5C-01D0-B81C-157968578D37}"/>
              </a:ext>
            </a:extLst>
          </p:cNvPr>
          <p:cNvSpPr/>
          <p:nvPr/>
        </p:nvSpPr>
        <p:spPr>
          <a:xfrm>
            <a:off x="1995786" y="1943504"/>
            <a:ext cx="3550146" cy="4457296"/>
          </a:xfrm>
          <a:prstGeom prst="arc">
            <a:avLst/>
          </a:prstGeom>
          <a:ln w="635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0A8F9A3-BFEC-F1D8-5152-0DA5254E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50" y="4354716"/>
            <a:ext cx="709575" cy="22005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602CF08-9E5C-F1C5-AB21-3C24BCDCA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17" y="4354715"/>
            <a:ext cx="741765" cy="21418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61F8FB-2396-267E-3A92-1C3D4B041B64}"/>
              </a:ext>
            </a:extLst>
          </p:cNvPr>
          <p:cNvSpPr txBox="1"/>
          <p:nvPr/>
        </p:nvSpPr>
        <p:spPr>
          <a:xfrm>
            <a:off x="3034525" y="3952010"/>
            <a:ext cx="26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USA_interest_time_list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00C6D-CF0C-D6EB-5D7C-0A181F87D231}"/>
              </a:ext>
            </a:extLst>
          </p:cNvPr>
          <p:cNvSpPr txBox="1"/>
          <p:nvPr/>
        </p:nvSpPr>
        <p:spPr>
          <a:xfrm>
            <a:off x="5615455" y="3950609"/>
            <a:ext cx="193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USA_interest_list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66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B3B3D9-8673-BA25-E32F-027AB9BE374E}"/>
              </a:ext>
            </a:extLst>
          </p:cNvPr>
          <p:cNvSpPr txBox="1"/>
          <p:nvPr/>
        </p:nvSpPr>
        <p:spPr>
          <a:xfrm>
            <a:off x="390139" y="361437"/>
            <a:ext cx="3871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Lv1고딕" panose="00000500000000000000" pitchFamily="2" charset="-127"/>
                <a:ea typeface="넥슨Lv1고딕" panose="00000500000000000000" pitchFamily="2" charset="-127"/>
              </a:rPr>
              <a:t>3.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그래프 그리기</a:t>
            </a:r>
            <a:endParaRPr lang="ko-KR" altLang="en-US" sz="26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D85734-0F82-18DD-1B62-5110585CC66C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A29AC5-A5B4-9690-E295-E97286C0A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70" y="2754037"/>
            <a:ext cx="2505664" cy="17350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1F3665-0E46-9EF0-EA43-3581325C9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38" y="4791097"/>
            <a:ext cx="2484696" cy="17350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B2B2FFE-A35C-6A7F-8F77-E972981E3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18" y="716978"/>
            <a:ext cx="2505664" cy="173509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C0C1D0-A9CE-F68C-7518-E4FE11C2139E}"/>
              </a:ext>
            </a:extLst>
          </p:cNvPr>
          <p:cNvCxnSpPr>
            <a:cxnSpLocks/>
          </p:cNvCxnSpPr>
          <p:nvPr/>
        </p:nvCxnSpPr>
        <p:spPr>
          <a:xfrm flipV="1">
            <a:off x="6249143" y="1563801"/>
            <a:ext cx="1637212" cy="207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1840CF0-C1F5-3F5A-CF9F-48DEA78AE2EF}"/>
              </a:ext>
            </a:extLst>
          </p:cNvPr>
          <p:cNvCxnSpPr>
            <a:cxnSpLocks/>
          </p:cNvCxnSpPr>
          <p:nvPr/>
        </p:nvCxnSpPr>
        <p:spPr>
          <a:xfrm>
            <a:off x="6264724" y="2087143"/>
            <a:ext cx="1621631" cy="14158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8D5DDDE-EB44-643B-13B9-67F8F9217B96}"/>
              </a:ext>
            </a:extLst>
          </p:cNvPr>
          <p:cNvCxnSpPr>
            <a:cxnSpLocks/>
          </p:cNvCxnSpPr>
          <p:nvPr/>
        </p:nvCxnSpPr>
        <p:spPr>
          <a:xfrm>
            <a:off x="6228938" y="3105741"/>
            <a:ext cx="1734880" cy="24355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D56586B4-F1F8-CC11-D2FB-21440EBEE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0" y="853880"/>
            <a:ext cx="5781540" cy="56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732859-A0E0-2384-148F-40958A36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" y="0"/>
            <a:ext cx="12081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2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넥슨Lv1고딕</vt:lpstr>
      <vt:lpstr>넥슨Lv1고딕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송세영</dc:creator>
  <cp:lastModifiedBy>송세영</cp:lastModifiedBy>
  <cp:revision>7</cp:revision>
  <dcterms:created xsi:type="dcterms:W3CDTF">2023-02-27T07:31:48Z</dcterms:created>
  <dcterms:modified xsi:type="dcterms:W3CDTF">2023-02-27T08:28:05Z</dcterms:modified>
</cp:coreProperties>
</file>