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notesSlides/notesSlide5.xml" ContentType="application/vnd.openxmlformats-officedocument.presentationml.notesSlide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notesSlides/notesSlide6.xml" ContentType="application/vnd.openxmlformats-officedocument.presentationml.notesSlide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8" r:id="rId2"/>
    <p:sldId id="292" r:id="rId3"/>
    <p:sldId id="295" r:id="rId4"/>
    <p:sldId id="293" r:id="rId5"/>
    <p:sldId id="294" r:id="rId6"/>
    <p:sldId id="296" r:id="rId7"/>
    <p:sldId id="297" r:id="rId8"/>
    <p:sldId id="290" r:id="rId9"/>
    <p:sldId id="268" r:id="rId10"/>
    <p:sldId id="267" r:id="rId11"/>
    <p:sldId id="269" r:id="rId12"/>
    <p:sldId id="284" r:id="rId13"/>
    <p:sldId id="270" r:id="rId14"/>
    <p:sldId id="291" r:id="rId15"/>
    <p:sldId id="274" r:id="rId16"/>
    <p:sldId id="277" r:id="rId17"/>
    <p:sldId id="286" r:id="rId18"/>
    <p:sldId id="287" r:id="rId19"/>
    <p:sldId id="288" r:id="rId20"/>
    <p:sldId id="281" r:id="rId21"/>
    <p:sldId id="282" r:id="rId22"/>
    <p:sldId id="279" r:id="rId23"/>
    <p:sldId id="280" r:id="rId24"/>
    <p:sldId id="278" r:id="rId25"/>
    <p:sldId id="283" r:id="rId26"/>
    <p:sldId id="272" r:id="rId27"/>
    <p:sldId id="275" r:id="rId28"/>
    <p:sldId id="273" r:id="rId29"/>
    <p:sldId id="289" r:id="rId30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6" userDrawn="1">
          <p15:clr>
            <a:srgbClr val="A4A3A4"/>
          </p15:clr>
        </p15:guide>
        <p15:guide id="2" pos="113" userDrawn="1">
          <p15:clr>
            <a:srgbClr val="A4A3A4"/>
          </p15:clr>
        </p15:guide>
        <p15:guide id="3" orient="horz" pos="935" userDrawn="1">
          <p15:clr>
            <a:srgbClr val="A4A3A4"/>
          </p15:clr>
        </p15:guide>
        <p15:guide id="4" pos="3016" userDrawn="1">
          <p15:clr>
            <a:srgbClr val="A4A3A4"/>
          </p15:clr>
        </p15:guide>
        <p15:guide id="5" orient="horz" pos="323" userDrawn="1">
          <p15:clr>
            <a:srgbClr val="A4A3A4"/>
          </p15:clr>
        </p15:guide>
        <p15:guide id="6" orient="horz" pos="3793" userDrawn="1">
          <p15:clr>
            <a:srgbClr val="A4A3A4"/>
          </p15:clr>
        </p15:guide>
        <p15:guide id="7" pos="657" userDrawn="1">
          <p15:clr>
            <a:srgbClr val="A4A3A4"/>
          </p15:clr>
        </p15:guide>
        <p15:guide id="8" orient="horz" pos="15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5252"/>
    <a:srgbClr val="FFB7D0"/>
    <a:srgbClr val="FB97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65" autoAdjust="0"/>
    <p:restoredTop sz="90898" autoAdjust="0"/>
  </p:normalViewPr>
  <p:slideViewPr>
    <p:cSldViewPr snapToGrid="0">
      <p:cViewPr varScale="1">
        <p:scale>
          <a:sx n="46" d="100"/>
          <a:sy n="46" d="100"/>
        </p:scale>
        <p:origin x="58" y="144"/>
      </p:cViewPr>
      <p:guideLst>
        <p:guide orient="horz" pos="686"/>
        <p:guide pos="113"/>
        <p:guide orient="horz" pos="935"/>
        <p:guide pos="3016"/>
        <p:guide orient="horz" pos="323"/>
        <p:guide orient="horz" pos="3793"/>
        <p:guide pos="657"/>
        <p:guide orient="horz" pos="15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37A259A-938C-449A-87A1-03CF7373BAD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508181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679A432-280D-42CF-8364-C1DA5AEF34D3}" type="slidenum">
              <a:rPr lang="en-GB" altLang="en-US"/>
              <a:pPr>
                <a:spcBef>
                  <a:spcPct val="0"/>
                </a:spcBef>
              </a:pPr>
              <a:t>1</a:t>
            </a:fld>
            <a:endParaRPr lang="en-GB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24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7A259A-938C-449A-87A1-03CF7373BAD4}" type="slidenum">
              <a:rPr lang="en-GB" altLang="en-US" smtClean="0"/>
              <a:pPr>
                <a:defRPr/>
              </a:pPr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42275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7A259A-938C-449A-87A1-03CF7373BAD4}" type="slidenum">
              <a:rPr lang="en-GB" altLang="en-US" smtClean="0"/>
              <a:pPr>
                <a:defRPr/>
              </a:pPr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36529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7A1444E-B082-43A4-BC81-AF870F4F9D82}" type="slidenum">
              <a:rPr lang="en-GB" altLang="en-US"/>
              <a:pPr>
                <a:spcBef>
                  <a:spcPct val="0"/>
                </a:spcBef>
              </a:pPr>
              <a:t>8</a:t>
            </a:fld>
            <a:endParaRPr lang="en-GB" alt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315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7A259A-938C-449A-87A1-03CF7373BAD4}" type="slidenum">
              <a:rPr lang="en-GB" altLang="en-US" smtClean="0"/>
              <a:pPr>
                <a:defRPr/>
              </a:pPr>
              <a:t>21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06739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7A259A-938C-449A-87A1-03CF7373BAD4}" type="slidenum">
              <a:rPr lang="en-GB" altLang="en-US" smtClean="0"/>
              <a:pPr>
                <a:defRPr/>
              </a:pPr>
              <a:t>24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00040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IMG_211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09613"/>
            <a:ext cx="9144000" cy="756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49313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449513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3E58765-F737-48A0-8006-07D73B6BE35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84956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39A96A-DBAA-4F6A-B576-6E1D1B0E46A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01981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E48707-8086-45B1-A672-5A2CAB4E608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28904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A4170-200D-4FFB-825B-616FC9EAC48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77471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BBDFAE-2253-4684-AA71-395F0E2616B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86694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14EF38-BE4F-4D79-BE22-F2372540FEE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00095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5C1366-83C9-44CF-9E2C-CE04A517006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30726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D869F-0C40-4BE6-8D60-A349C2D319D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6123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7320EA-8A2B-4115-A9A7-7E580CF137C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22593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8C78D-E34E-4DF6-8C79-E3BBFB099C5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49121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CB13F-B99A-460F-B306-B43247A5718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5421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03D50-24A4-4812-B026-D158F3133C0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59795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B351C-1C5D-4B0B-A148-C2FCE1300F4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65778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 descr="IMG_2115v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14338"/>
            <a:ext cx="9144000" cy="7566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A4AB7506-EE48-4696-80BA-9CA2A85B24B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tags" Target="../tags/tag36.xml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tags" Target="../tags/tag35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tags" Target="../tags/tag34.xml"/><Relationship Id="rId5" Type="http://schemas.openxmlformats.org/officeDocument/2006/relationships/tags" Target="../tags/tag28.xml"/><Relationship Id="rId15" Type="http://schemas.openxmlformats.org/officeDocument/2006/relationships/slideLayout" Target="../slideLayouts/slideLayout4.xml"/><Relationship Id="rId10" Type="http://schemas.openxmlformats.org/officeDocument/2006/relationships/tags" Target="../tags/tag33.xml"/><Relationship Id="rId4" Type="http://schemas.openxmlformats.org/officeDocument/2006/relationships/tags" Target="../tags/tag27.xml"/><Relationship Id="rId9" Type="http://schemas.openxmlformats.org/officeDocument/2006/relationships/tags" Target="../tags/tag32.xml"/><Relationship Id="rId14" Type="http://schemas.openxmlformats.org/officeDocument/2006/relationships/tags" Target="../tags/tag3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image" Target="../media/image4.jpeg"/><Relationship Id="rId5" Type="http://schemas.openxmlformats.org/officeDocument/2006/relationships/tags" Target="../tags/tag42.xml"/><Relationship Id="rId10" Type="http://schemas.openxmlformats.org/officeDocument/2006/relationships/image" Target="../media/image3.jpeg"/><Relationship Id="rId4" Type="http://schemas.openxmlformats.org/officeDocument/2006/relationships/tags" Target="../tags/tag41.xml"/><Relationship Id="rId9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13" Type="http://schemas.openxmlformats.org/officeDocument/2006/relationships/tags" Target="../tags/tag64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12" Type="http://schemas.openxmlformats.org/officeDocument/2006/relationships/tags" Target="../tags/tag63.xml"/><Relationship Id="rId17" Type="http://schemas.openxmlformats.org/officeDocument/2006/relationships/tags" Target="../tags/tag68.xml"/><Relationship Id="rId2" Type="http://schemas.openxmlformats.org/officeDocument/2006/relationships/tags" Target="../tags/tag53.xml"/><Relationship Id="rId16" Type="http://schemas.openxmlformats.org/officeDocument/2006/relationships/tags" Target="../tags/tag67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tags" Target="../tags/tag62.xml"/><Relationship Id="rId5" Type="http://schemas.openxmlformats.org/officeDocument/2006/relationships/tags" Target="../tags/tag56.xml"/><Relationship Id="rId15" Type="http://schemas.openxmlformats.org/officeDocument/2006/relationships/tags" Target="../tags/tag66.xml"/><Relationship Id="rId10" Type="http://schemas.openxmlformats.org/officeDocument/2006/relationships/tags" Target="../tags/tag61.xml"/><Relationship Id="rId4" Type="http://schemas.openxmlformats.org/officeDocument/2006/relationships/tags" Target="../tags/tag55.xml"/><Relationship Id="rId9" Type="http://schemas.openxmlformats.org/officeDocument/2006/relationships/tags" Target="../tags/tag60.xml"/><Relationship Id="rId14" Type="http://schemas.openxmlformats.org/officeDocument/2006/relationships/tags" Target="../tags/tag6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image" Target="../media/image7.PNG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image" Target="../media/image6.PNG"/><Relationship Id="rId5" Type="http://schemas.openxmlformats.org/officeDocument/2006/relationships/tags" Target="../tags/tag73.xml"/><Relationship Id="rId10" Type="http://schemas.openxmlformats.org/officeDocument/2006/relationships/image" Target="../media/image5.PNG"/><Relationship Id="rId4" Type="http://schemas.openxmlformats.org/officeDocument/2006/relationships/tags" Target="../tags/tag72.xml"/><Relationship Id="rId9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84.xml"/><Relationship Id="rId3" Type="http://schemas.openxmlformats.org/officeDocument/2006/relationships/tags" Target="../tags/tag79.xml"/><Relationship Id="rId7" Type="http://schemas.openxmlformats.org/officeDocument/2006/relationships/tags" Target="../tags/tag83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11" Type="http://schemas.openxmlformats.org/officeDocument/2006/relationships/tags" Target="../tags/tag87.xml"/><Relationship Id="rId5" Type="http://schemas.openxmlformats.org/officeDocument/2006/relationships/tags" Target="../tags/tag81.xml"/><Relationship Id="rId10" Type="http://schemas.openxmlformats.org/officeDocument/2006/relationships/tags" Target="../tags/tag86.xml"/><Relationship Id="rId4" Type="http://schemas.openxmlformats.org/officeDocument/2006/relationships/tags" Target="../tags/tag80.xml"/><Relationship Id="rId9" Type="http://schemas.openxmlformats.org/officeDocument/2006/relationships/tags" Target="../tags/tag8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90.xml"/><Relationship Id="rId7" Type="http://schemas.openxmlformats.org/officeDocument/2006/relationships/tags" Target="../tags/tag94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tags" Target="../tags/tag9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tags" Target="../tags/tag9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7.xml"/><Relationship Id="rId1" Type="http://schemas.openxmlformats.org/officeDocument/2006/relationships/tags" Target="../tags/tag10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13" Type="http://schemas.openxmlformats.org/officeDocument/2006/relationships/tags" Target="../tags/tag120.xml"/><Relationship Id="rId18" Type="http://schemas.openxmlformats.org/officeDocument/2006/relationships/tags" Target="../tags/tag125.xml"/><Relationship Id="rId3" Type="http://schemas.openxmlformats.org/officeDocument/2006/relationships/tags" Target="../tags/tag110.xml"/><Relationship Id="rId21" Type="http://schemas.openxmlformats.org/officeDocument/2006/relationships/tags" Target="../tags/tag128.xml"/><Relationship Id="rId7" Type="http://schemas.openxmlformats.org/officeDocument/2006/relationships/tags" Target="../tags/tag114.xml"/><Relationship Id="rId12" Type="http://schemas.openxmlformats.org/officeDocument/2006/relationships/tags" Target="../tags/tag119.xml"/><Relationship Id="rId17" Type="http://schemas.openxmlformats.org/officeDocument/2006/relationships/tags" Target="../tags/tag124.xml"/><Relationship Id="rId2" Type="http://schemas.openxmlformats.org/officeDocument/2006/relationships/tags" Target="../tags/tag109.xml"/><Relationship Id="rId16" Type="http://schemas.openxmlformats.org/officeDocument/2006/relationships/tags" Target="../tags/tag123.xml"/><Relationship Id="rId20" Type="http://schemas.openxmlformats.org/officeDocument/2006/relationships/tags" Target="../tags/tag127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tags" Target="../tags/tag118.xml"/><Relationship Id="rId24" Type="http://schemas.openxmlformats.org/officeDocument/2006/relationships/slideLayout" Target="../slideLayouts/slideLayout2.xml"/><Relationship Id="rId5" Type="http://schemas.openxmlformats.org/officeDocument/2006/relationships/tags" Target="../tags/tag112.xml"/><Relationship Id="rId15" Type="http://schemas.openxmlformats.org/officeDocument/2006/relationships/tags" Target="../tags/tag122.xml"/><Relationship Id="rId23" Type="http://schemas.openxmlformats.org/officeDocument/2006/relationships/tags" Target="../tags/tag130.xml"/><Relationship Id="rId10" Type="http://schemas.openxmlformats.org/officeDocument/2006/relationships/tags" Target="../tags/tag117.xml"/><Relationship Id="rId19" Type="http://schemas.openxmlformats.org/officeDocument/2006/relationships/tags" Target="../tags/tag126.xml"/><Relationship Id="rId4" Type="http://schemas.openxmlformats.org/officeDocument/2006/relationships/tags" Target="../tags/tag111.xml"/><Relationship Id="rId9" Type="http://schemas.openxmlformats.org/officeDocument/2006/relationships/tags" Target="../tags/tag116.xml"/><Relationship Id="rId14" Type="http://schemas.openxmlformats.org/officeDocument/2006/relationships/tags" Target="../tags/tag121.xml"/><Relationship Id="rId22" Type="http://schemas.openxmlformats.org/officeDocument/2006/relationships/tags" Target="../tags/tag12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138.xml"/><Relationship Id="rId13" Type="http://schemas.openxmlformats.org/officeDocument/2006/relationships/tags" Target="../tags/tag143.xml"/><Relationship Id="rId18" Type="http://schemas.openxmlformats.org/officeDocument/2006/relationships/tags" Target="../tags/tag148.xml"/><Relationship Id="rId3" Type="http://schemas.openxmlformats.org/officeDocument/2006/relationships/tags" Target="../tags/tag133.xml"/><Relationship Id="rId21" Type="http://schemas.openxmlformats.org/officeDocument/2006/relationships/tags" Target="../tags/tag151.xml"/><Relationship Id="rId7" Type="http://schemas.openxmlformats.org/officeDocument/2006/relationships/tags" Target="../tags/tag137.xml"/><Relationship Id="rId12" Type="http://schemas.openxmlformats.org/officeDocument/2006/relationships/tags" Target="../tags/tag142.xml"/><Relationship Id="rId17" Type="http://schemas.openxmlformats.org/officeDocument/2006/relationships/tags" Target="../tags/tag147.xml"/><Relationship Id="rId2" Type="http://schemas.openxmlformats.org/officeDocument/2006/relationships/tags" Target="../tags/tag132.xml"/><Relationship Id="rId16" Type="http://schemas.openxmlformats.org/officeDocument/2006/relationships/tags" Target="../tags/tag146.xml"/><Relationship Id="rId20" Type="http://schemas.openxmlformats.org/officeDocument/2006/relationships/tags" Target="../tags/tag150.xml"/><Relationship Id="rId1" Type="http://schemas.openxmlformats.org/officeDocument/2006/relationships/tags" Target="../tags/tag131.xml"/><Relationship Id="rId6" Type="http://schemas.openxmlformats.org/officeDocument/2006/relationships/tags" Target="../tags/tag136.xml"/><Relationship Id="rId11" Type="http://schemas.openxmlformats.org/officeDocument/2006/relationships/tags" Target="../tags/tag141.xml"/><Relationship Id="rId24" Type="http://schemas.openxmlformats.org/officeDocument/2006/relationships/slideLayout" Target="../slideLayouts/slideLayout2.xml"/><Relationship Id="rId5" Type="http://schemas.openxmlformats.org/officeDocument/2006/relationships/tags" Target="../tags/tag135.xml"/><Relationship Id="rId15" Type="http://schemas.openxmlformats.org/officeDocument/2006/relationships/tags" Target="../tags/tag145.xml"/><Relationship Id="rId23" Type="http://schemas.openxmlformats.org/officeDocument/2006/relationships/tags" Target="../tags/tag153.xml"/><Relationship Id="rId10" Type="http://schemas.openxmlformats.org/officeDocument/2006/relationships/tags" Target="../tags/tag140.xml"/><Relationship Id="rId19" Type="http://schemas.openxmlformats.org/officeDocument/2006/relationships/tags" Target="../tags/tag149.xml"/><Relationship Id="rId4" Type="http://schemas.openxmlformats.org/officeDocument/2006/relationships/tags" Target="../tags/tag134.xml"/><Relationship Id="rId9" Type="http://schemas.openxmlformats.org/officeDocument/2006/relationships/tags" Target="../tags/tag139.xml"/><Relationship Id="rId14" Type="http://schemas.openxmlformats.org/officeDocument/2006/relationships/tags" Target="../tags/tag144.xml"/><Relationship Id="rId22" Type="http://schemas.openxmlformats.org/officeDocument/2006/relationships/tags" Target="../tags/tag15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3.jpg"/><Relationship Id="rId3" Type="http://schemas.openxmlformats.org/officeDocument/2006/relationships/tags" Target="../tags/tag156.xml"/><Relationship Id="rId7" Type="http://schemas.openxmlformats.org/officeDocument/2006/relationships/notesSlide" Target="../notesSlides/notesSlide6.xml"/><Relationship Id="rId12" Type="http://schemas.openxmlformats.org/officeDocument/2006/relationships/image" Target="../media/image12.jpg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1.jpg"/><Relationship Id="rId5" Type="http://schemas.openxmlformats.org/officeDocument/2006/relationships/tags" Target="../tags/tag158.xml"/><Relationship Id="rId10" Type="http://schemas.openxmlformats.org/officeDocument/2006/relationships/image" Target="../media/image10.jpg"/><Relationship Id="rId4" Type="http://schemas.openxmlformats.org/officeDocument/2006/relationships/tags" Target="../tags/tag157.xml"/><Relationship Id="rId9" Type="http://schemas.openxmlformats.org/officeDocument/2006/relationships/image" Target="../media/image9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61.xml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4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tags" Target="../tags/tag174.xml"/><Relationship Id="rId18" Type="http://schemas.openxmlformats.org/officeDocument/2006/relationships/tags" Target="../tags/tag179.xml"/><Relationship Id="rId26" Type="http://schemas.openxmlformats.org/officeDocument/2006/relationships/tags" Target="../tags/tag187.xml"/><Relationship Id="rId39" Type="http://schemas.openxmlformats.org/officeDocument/2006/relationships/tags" Target="../tags/tag200.xml"/><Relationship Id="rId21" Type="http://schemas.openxmlformats.org/officeDocument/2006/relationships/tags" Target="../tags/tag182.xml"/><Relationship Id="rId34" Type="http://schemas.openxmlformats.org/officeDocument/2006/relationships/tags" Target="../tags/tag195.xml"/><Relationship Id="rId42" Type="http://schemas.openxmlformats.org/officeDocument/2006/relationships/tags" Target="../tags/tag203.xml"/><Relationship Id="rId47" Type="http://schemas.openxmlformats.org/officeDocument/2006/relationships/tags" Target="../tags/tag208.xml"/><Relationship Id="rId50" Type="http://schemas.openxmlformats.org/officeDocument/2006/relationships/tags" Target="../tags/tag211.xml"/><Relationship Id="rId55" Type="http://schemas.openxmlformats.org/officeDocument/2006/relationships/tags" Target="../tags/tag216.xml"/><Relationship Id="rId63" Type="http://schemas.openxmlformats.org/officeDocument/2006/relationships/tags" Target="../tags/tag224.xml"/><Relationship Id="rId68" Type="http://schemas.openxmlformats.org/officeDocument/2006/relationships/tags" Target="../tags/tag229.xml"/><Relationship Id="rId7" Type="http://schemas.openxmlformats.org/officeDocument/2006/relationships/tags" Target="../tags/tag168.xml"/><Relationship Id="rId71" Type="http://schemas.openxmlformats.org/officeDocument/2006/relationships/slideLayout" Target="../slideLayouts/slideLayout2.xml"/><Relationship Id="rId2" Type="http://schemas.openxmlformats.org/officeDocument/2006/relationships/tags" Target="../tags/tag163.xml"/><Relationship Id="rId16" Type="http://schemas.openxmlformats.org/officeDocument/2006/relationships/tags" Target="../tags/tag177.xml"/><Relationship Id="rId29" Type="http://schemas.openxmlformats.org/officeDocument/2006/relationships/tags" Target="../tags/tag190.xml"/><Relationship Id="rId11" Type="http://schemas.openxmlformats.org/officeDocument/2006/relationships/tags" Target="../tags/tag172.xml"/><Relationship Id="rId24" Type="http://schemas.openxmlformats.org/officeDocument/2006/relationships/tags" Target="../tags/tag185.xml"/><Relationship Id="rId32" Type="http://schemas.openxmlformats.org/officeDocument/2006/relationships/tags" Target="../tags/tag193.xml"/><Relationship Id="rId37" Type="http://schemas.openxmlformats.org/officeDocument/2006/relationships/tags" Target="../tags/tag198.xml"/><Relationship Id="rId40" Type="http://schemas.openxmlformats.org/officeDocument/2006/relationships/tags" Target="../tags/tag201.xml"/><Relationship Id="rId45" Type="http://schemas.openxmlformats.org/officeDocument/2006/relationships/tags" Target="../tags/tag206.xml"/><Relationship Id="rId53" Type="http://schemas.openxmlformats.org/officeDocument/2006/relationships/tags" Target="../tags/tag214.xml"/><Relationship Id="rId58" Type="http://schemas.openxmlformats.org/officeDocument/2006/relationships/tags" Target="../tags/tag219.xml"/><Relationship Id="rId66" Type="http://schemas.openxmlformats.org/officeDocument/2006/relationships/tags" Target="../tags/tag227.xml"/><Relationship Id="rId5" Type="http://schemas.openxmlformats.org/officeDocument/2006/relationships/tags" Target="../tags/tag166.xml"/><Relationship Id="rId15" Type="http://schemas.openxmlformats.org/officeDocument/2006/relationships/tags" Target="../tags/tag176.xml"/><Relationship Id="rId23" Type="http://schemas.openxmlformats.org/officeDocument/2006/relationships/tags" Target="../tags/tag184.xml"/><Relationship Id="rId28" Type="http://schemas.openxmlformats.org/officeDocument/2006/relationships/tags" Target="../tags/tag189.xml"/><Relationship Id="rId36" Type="http://schemas.openxmlformats.org/officeDocument/2006/relationships/tags" Target="../tags/tag197.xml"/><Relationship Id="rId49" Type="http://schemas.openxmlformats.org/officeDocument/2006/relationships/tags" Target="../tags/tag210.xml"/><Relationship Id="rId57" Type="http://schemas.openxmlformats.org/officeDocument/2006/relationships/tags" Target="../tags/tag218.xml"/><Relationship Id="rId61" Type="http://schemas.openxmlformats.org/officeDocument/2006/relationships/tags" Target="../tags/tag222.xml"/><Relationship Id="rId10" Type="http://schemas.openxmlformats.org/officeDocument/2006/relationships/tags" Target="../tags/tag171.xml"/><Relationship Id="rId19" Type="http://schemas.openxmlformats.org/officeDocument/2006/relationships/tags" Target="../tags/tag180.xml"/><Relationship Id="rId31" Type="http://schemas.openxmlformats.org/officeDocument/2006/relationships/tags" Target="../tags/tag192.xml"/><Relationship Id="rId44" Type="http://schemas.openxmlformats.org/officeDocument/2006/relationships/tags" Target="../tags/tag205.xml"/><Relationship Id="rId52" Type="http://schemas.openxmlformats.org/officeDocument/2006/relationships/tags" Target="../tags/tag213.xml"/><Relationship Id="rId60" Type="http://schemas.openxmlformats.org/officeDocument/2006/relationships/tags" Target="../tags/tag221.xml"/><Relationship Id="rId65" Type="http://schemas.openxmlformats.org/officeDocument/2006/relationships/tags" Target="../tags/tag226.xml"/><Relationship Id="rId73" Type="http://schemas.openxmlformats.org/officeDocument/2006/relationships/image" Target="../media/image4.jpeg"/><Relationship Id="rId4" Type="http://schemas.openxmlformats.org/officeDocument/2006/relationships/tags" Target="../tags/tag165.xml"/><Relationship Id="rId9" Type="http://schemas.openxmlformats.org/officeDocument/2006/relationships/tags" Target="../tags/tag170.xml"/><Relationship Id="rId14" Type="http://schemas.openxmlformats.org/officeDocument/2006/relationships/tags" Target="../tags/tag175.xml"/><Relationship Id="rId22" Type="http://schemas.openxmlformats.org/officeDocument/2006/relationships/tags" Target="../tags/tag183.xml"/><Relationship Id="rId27" Type="http://schemas.openxmlformats.org/officeDocument/2006/relationships/tags" Target="../tags/tag188.xml"/><Relationship Id="rId30" Type="http://schemas.openxmlformats.org/officeDocument/2006/relationships/tags" Target="../tags/tag191.xml"/><Relationship Id="rId35" Type="http://schemas.openxmlformats.org/officeDocument/2006/relationships/tags" Target="../tags/tag196.xml"/><Relationship Id="rId43" Type="http://schemas.openxmlformats.org/officeDocument/2006/relationships/tags" Target="../tags/tag204.xml"/><Relationship Id="rId48" Type="http://schemas.openxmlformats.org/officeDocument/2006/relationships/tags" Target="../tags/tag209.xml"/><Relationship Id="rId56" Type="http://schemas.openxmlformats.org/officeDocument/2006/relationships/tags" Target="../tags/tag217.xml"/><Relationship Id="rId64" Type="http://schemas.openxmlformats.org/officeDocument/2006/relationships/tags" Target="../tags/tag225.xml"/><Relationship Id="rId69" Type="http://schemas.openxmlformats.org/officeDocument/2006/relationships/tags" Target="../tags/tag230.xml"/><Relationship Id="rId8" Type="http://schemas.openxmlformats.org/officeDocument/2006/relationships/tags" Target="../tags/tag169.xml"/><Relationship Id="rId51" Type="http://schemas.openxmlformats.org/officeDocument/2006/relationships/tags" Target="../tags/tag212.xml"/><Relationship Id="rId72" Type="http://schemas.openxmlformats.org/officeDocument/2006/relationships/image" Target="../media/image3.jpeg"/><Relationship Id="rId3" Type="http://schemas.openxmlformats.org/officeDocument/2006/relationships/tags" Target="../tags/tag164.xml"/><Relationship Id="rId12" Type="http://schemas.openxmlformats.org/officeDocument/2006/relationships/tags" Target="../tags/tag173.xml"/><Relationship Id="rId17" Type="http://schemas.openxmlformats.org/officeDocument/2006/relationships/tags" Target="../tags/tag178.xml"/><Relationship Id="rId25" Type="http://schemas.openxmlformats.org/officeDocument/2006/relationships/tags" Target="../tags/tag186.xml"/><Relationship Id="rId33" Type="http://schemas.openxmlformats.org/officeDocument/2006/relationships/tags" Target="../tags/tag194.xml"/><Relationship Id="rId38" Type="http://schemas.openxmlformats.org/officeDocument/2006/relationships/tags" Target="../tags/tag199.xml"/><Relationship Id="rId46" Type="http://schemas.openxmlformats.org/officeDocument/2006/relationships/tags" Target="../tags/tag207.xml"/><Relationship Id="rId59" Type="http://schemas.openxmlformats.org/officeDocument/2006/relationships/tags" Target="../tags/tag220.xml"/><Relationship Id="rId67" Type="http://schemas.openxmlformats.org/officeDocument/2006/relationships/tags" Target="../tags/tag228.xml"/><Relationship Id="rId20" Type="http://schemas.openxmlformats.org/officeDocument/2006/relationships/tags" Target="../tags/tag181.xml"/><Relationship Id="rId41" Type="http://schemas.openxmlformats.org/officeDocument/2006/relationships/tags" Target="../tags/tag202.xml"/><Relationship Id="rId54" Type="http://schemas.openxmlformats.org/officeDocument/2006/relationships/tags" Target="../tags/tag215.xml"/><Relationship Id="rId62" Type="http://schemas.openxmlformats.org/officeDocument/2006/relationships/tags" Target="../tags/tag223.xml"/><Relationship Id="rId70" Type="http://schemas.openxmlformats.org/officeDocument/2006/relationships/tags" Target="../tags/tag231.xml"/><Relationship Id="rId1" Type="http://schemas.openxmlformats.org/officeDocument/2006/relationships/tags" Target="../tags/tag162.xml"/><Relationship Id="rId6" Type="http://schemas.openxmlformats.org/officeDocument/2006/relationships/tags" Target="../tags/tag16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tags" Target="../tags/tag19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17" Type="http://schemas.openxmlformats.org/officeDocument/2006/relationships/tags" Target="../tags/tag23.xml"/><Relationship Id="rId2" Type="http://schemas.openxmlformats.org/officeDocument/2006/relationships/tags" Target="../tags/tag8.xml"/><Relationship Id="rId16" Type="http://schemas.openxmlformats.org/officeDocument/2006/relationships/tags" Target="../tags/tag22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5" Type="http://schemas.openxmlformats.org/officeDocument/2006/relationships/tags" Target="../tags/tag11.xml"/><Relationship Id="rId15" Type="http://schemas.openxmlformats.org/officeDocument/2006/relationships/tags" Target="../tags/tag21.xml"/><Relationship Id="rId10" Type="http://schemas.openxmlformats.org/officeDocument/2006/relationships/tags" Target="../tags/tag16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tags" Target="../tags/tag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77875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Easy-Matching</a:t>
            </a:r>
            <a:endParaRPr lang="en-GB" altLang="en-US" b="1" dirty="0" smtClean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533650"/>
            <a:ext cx="6221413" cy="1752600"/>
          </a:xfrm>
        </p:spPr>
        <p:txBody>
          <a:bodyPr/>
          <a:lstStyle/>
          <a:p>
            <a:pPr eaLnBrk="1" hangingPunct="1"/>
            <a:r>
              <a:rPr lang="ko-KR" altLang="en-US" sz="6600" dirty="0" err="1" smtClean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가시조</a:t>
            </a:r>
            <a:endParaRPr lang="en-US" altLang="ko-KR" sz="2800" dirty="0" smtClean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eaLnBrk="1" hangingPunct="1"/>
            <a:r>
              <a:rPr lang="ko-KR" altLang="en-US" sz="2800" dirty="0" smtClean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김상훈</a:t>
            </a:r>
            <a:endParaRPr lang="en-US" altLang="ko-KR" sz="2800" dirty="0" smtClean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eaLnBrk="1" hangingPunct="1"/>
            <a:r>
              <a:rPr lang="ko-KR" altLang="en-US" sz="2800" dirty="0" err="1" smtClean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민대홍</a:t>
            </a:r>
            <a:endParaRPr lang="en-US" altLang="ko-KR" sz="2800" dirty="0" smtClean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eaLnBrk="1" hangingPunct="1"/>
            <a:r>
              <a:rPr lang="en-US" altLang="ko-KR" sz="2800" dirty="0" smtClean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	</a:t>
            </a:r>
            <a:r>
              <a:rPr lang="ko-KR" altLang="en-US" sz="2800" dirty="0" err="1" smtClean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서기덕</a:t>
            </a:r>
            <a:r>
              <a:rPr lang="en-US" altLang="ko-KR" sz="2800" dirty="0" smtClean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(</a:t>
            </a:r>
            <a:r>
              <a:rPr lang="ko-KR" altLang="en-US" sz="2800" dirty="0" smtClean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팀장</a:t>
            </a:r>
            <a:r>
              <a:rPr lang="en-US" altLang="ko-KR" sz="2800" dirty="0" smtClean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)</a:t>
            </a:r>
            <a:endParaRPr lang="en-GB" altLang="en-US" sz="2800" dirty="0" smtClean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Browser"/>
          <p:cNvGrpSpPr/>
          <p:nvPr>
            <p:custDataLst>
              <p:tags r:id="rId1"/>
            </p:custDataLst>
          </p:nvPr>
        </p:nvGrpSpPr>
        <p:grpSpPr>
          <a:xfrm>
            <a:off x="182054" y="923686"/>
            <a:ext cx="8747676" cy="5406655"/>
            <a:chOff x="595684" y="1261241"/>
            <a:chExt cx="6668463" cy="4352548"/>
          </a:xfrm>
        </p:grpSpPr>
        <p:sp>
          <p:nvSpPr>
            <p:cNvPr id="6" name="Window Body"/>
            <p:cNvSpPr/>
            <p:nvPr>
              <p:custDataLst>
                <p:tags r:id="rId6"/>
              </p:custDataLst>
            </p:nvPr>
          </p:nvSpPr>
          <p:spPr>
            <a:xfrm>
              <a:off x="595684" y="1691925"/>
              <a:ext cx="6668462" cy="392186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7" name="Title Bar"/>
            <p:cNvSpPr/>
            <p:nvPr>
              <p:custDataLst>
                <p:tags r:id="rId7"/>
              </p:custDataLst>
            </p:nvPr>
          </p:nvSpPr>
          <p:spPr>
            <a:xfrm>
              <a:off x="595685" y="1261241"/>
              <a:ext cx="6668462" cy="43236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25252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     쉬운 매치 </a:t>
              </a:r>
              <a:r>
                <a:rPr lang="ko-KR" altLang="en-US" sz="900" dirty="0" err="1" smtClean="0">
                  <a:solidFill>
                    <a:srgbClr val="525252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이지매칭</a:t>
              </a:r>
              <a:r>
                <a:rPr lang="ko-KR" altLang="en-US" sz="900" dirty="0" smtClean="0">
                  <a:solidFill>
                    <a:srgbClr val="525252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 </a:t>
              </a:r>
              <a:r>
                <a:rPr lang="en-US" altLang="ko-KR" sz="900" dirty="0" smtClean="0">
                  <a:solidFill>
                    <a:srgbClr val="525252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- Chrome</a:t>
              </a:r>
              <a:endParaRPr lang="en-US" sz="900" dirty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8" name="Menu Button"/>
            <p:cNvSpPr>
              <a:spLocks noChangeAspect="1"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7082807" y="1508834"/>
              <a:ext cx="113756" cy="90736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9" name="Close Button"/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7103390" y="1318599"/>
              <a:ext cx="75031" cy="7668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10" name="Address Box"/>
            <p:cNvSpPr/>
            <p:nvPr>
              <p:custDataLst>
                <p:tags r:id="rId10"/>
              </p:custDataLst>
            </p:nvPr>
          </p:nvSpPr>
          <p:spPr>
            <a:xfrm>
              <a:off x="1283987" y="1458510"/>
              <a:ext cx="5731235" cy="1913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25252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www.easy-matching.com/main</a:t>
              </a:r>
              <a:endParaRPr lang="en-US" sz="900" noProof="1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11" name="Document Icon"/>
            <p:cNvSpPr>
              <a:spLocks noChangeAspect="1"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1342018" y="1500529"/>
              <a:ext cx="71400" cy="107350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grpSp>
          <p:nvGrpSpPr>
            <p:cNvPr id="12" name="Navigation Buttons"/>
            <p:cNvGrpSpPr/>
            <p:nvPr/>
          </p:nvGrpSpPr>
          <p:grpSpPr>
            <a:xfrm>
              <a:off x="691670" y="1484554"/>
              <a:ext cx="488911" cy="139302"/>
              <a:chOff x="691670" y="1484554"/>
              <a:chExt cx="488911" cy="139302"/>
            </a:xfrm>
          </p:grpSpPr>
          <p:sp>
            <p:nvSpPr>
              <p:cNvPr id="13" name="Back Button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691670" y="1505641"/>
                <a:ext cx="116177" cy="97127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25252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Forward Button"/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875616" y="1505641"/>
                <a:ext cx="116177" cy="97127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25252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5" name="Reload Button"/>
              <p:cNvSpPr>
                <a:spLocks noChangeAspect="1"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059563" y="1484554"/>
                <a:ext cx="121018" cy="139302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25252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6" name="직사각형 15"/>
          <p:cNvSpPr/>
          <p:nvPr/>
        </p:nvSpPr>
        <p:spPr>
          <a:xfrm>
            <a:off x="411839" y="5365142"/>
            <a:ext cx="8187690" cy="960120"/>
          </a:xfrm>
          <a:prstGeom prst="rect">
            <a:avLst/>
          </a:prstGeom>
          <a:noFill/>
          <a:ln w="31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25252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13109" y="1702462"/>
            <a:ext cx="6164580" cy="1684020"/>
          </a:xfrm>
          <a:prstGeom prst="rect">
            <a:avLst/>
          </a:prstGeom>
          <a:noFill/>
          <a:ln w="31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성사된 매칭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08029" y="3493162"/>
            <a:ext cx="6169660" cy="1790700"/>
          </a:xfrm>
          <a:prstGeom prst="rect">
            <a:avLst/>
          </a:prstGeom>
          <a:noFill/>
          <a:ln w="31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커뮤니티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924399" y="1862482"/>
            <a:ext cx="1691640" cy="1318260"/>
          </a:xfrm>
          <a:prstGeom prst="rect">
            <a:avLst/>
          </a:prstGeom>
          <a:noFill/>
          <a:ln w="31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광고</a:t>
            </a:r>
            <a:r>
              <a:rPr lang="en-US" altLang="ko-KR" dirty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2</a:t>
            </a:r>
            <a:endParaRPr lang="ko-KR" altLang="en-US" dirty="0">
              <a:solidFill>
                <a:srgbClr val="525252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886299" y="3506110"/>
            <a:ext cx="1710690" cy="303668"/>
          </a:xfrm>
          <a:prstGeom prst="rect">
            <a:avLst/>
          </a:prstGeom>
          <a:noFill/>
          <a:ln w="31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문의</a:t>
            </a:r>
            <a:r>
              <a:rPr lang="en-US" altLang="ko-KR" dirty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1</a:t>
            </a:r>
            <a:endParaRPr lang="ko-KR" altLang="en-US" dirty="0">
              <a:solidFill>
                <a:srgbClr val="525252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886299" y="3989980"/>
            <a:ext cx="1710690" cy="303668"/>
          </a:xfrm>
          <a:prstGeom prst="rect">
            <a:avLst/>
          </a:prstGeom>
          <a:noFill/>
          <a:ln w="31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문의</a:t>
            </a:r>
            <a:r>
              <a:rPr lang="en-US" altLang="ko-KR" dirty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2</a:t>
            </a:r>
            <a:endParaRPr lang="ko-KR" altLang="en-US" dirty="0">
              <a:solidFill>
                <a:srgbClr val="525252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886299" y="4492900"/>
            <a:ext cx="1710690" cy="303668"/>
          </a:xfrm>
          <a:prstGeom prst="rect">
            <a:avLst/>
          </a:prstGeom>
          <a:noFill/>
          <a:ln w="31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문의</a:t>
            </a:r>
            <a:r>
              <a:rPr lang="en-US" altLang="ko-KR" dirty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3</a:t>
            </a:r>
            <a:endParaRPr lang="ko-KR" altLang="en-US" dirty="0">
              <a:solidFill>
                <a:srgbClr val="525252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886299" y="4965340"/>
            <a:ext cx="1710690" cy="303668"/>
          </a:xfrm>
          <a:prstGeom prst="rect">
            <a:avLst/>
          </a:prstGeom>
          <a:noFill/>
          <a:ln w="31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문의</a:t>
            </a:r>
            <a:r>
              <a:rPr lang="en-US" altLang="ko-KR" dirty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4</a:t>
            </a:r>
            <a:endParaRPr lang="ko-KR" altLang="en-US" dirty="0">
              <a:solidFill>
                <a:srgbClr val="525252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825558" y="5583582"/>
            <a:ext cx="1621536" cy="640080"/>
          </a:xfrm>
          <a:prstGeom prst="rect">
            <a:avLst/>
          </a:prstGeom>
          <a:noFill/>
          <a:ln w="31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로고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996289" y="5509922"/>
            <a:ext cx="2560320" cy="129540"/>
          </a:xfrm>
          <a:prstGeom prst="rect">
            <a:avLst/>
          </a:prstGeom>
          <a:noFill/>
          <a:ln w="31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이용약관 </a:t>
            </a:r>
            <a:r>
              <a:rPr lang="en-US" altLang="ko-KR" sz="600" dirty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| </a:t>
            </a:r>
            <a:r>
              <a:rPr lang="ko-KR" altLang="en-US" sz="600" dirty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개인보호정책 </a:t>
            </a:r>
            <a:r>
              <a:rPr lang="en-US" altLang="ko-KR" sz="600" dirty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| </a:t>
            </a:r>
            <a:r>
              <a:rPr lang="ko-KR" altLang="en-US" sz="600" dirty="0" err="1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사이트맵</a:t>
            </a:r>
            <a:endParaRPr lang="ko-KR" altLang="en-US" sz="600" dirty="0">
              <a:solidFill>
                <a:srgbClr val="525252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996289" y="5723282"/>
            <a:ext cx="3594100" cy="500380"/>
          </a:xfrm>
          <a:prstGeom prst="rect">
            <a:avLst/>
          </a:prstGeom>
          <a:noFill/>
          <a:ln w="31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회사 정보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13617" y="5502302"/>
            <a:ext cx="2532380" cy="762000"/>
          </a:xfrm>
          <a:prstGeom prst="rect">
            <a:avLst/>
          </a:prstGeom>
          <a:noFill/>
          <a:ln w="31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안전거래 관련</a:t>
            </a:r>
          </a:p>
        </p:txBody>
      </p:sp>
      <p:grpSp>
        <p:nvGrpSpPr>
          <p:cNvPr id="35" name="Scrollbar"/>
          <p:cNvGrpSpPr/>
          <p:nvPr>
            <p:custDataLst>
              <p:tags r:id="rId2"/>
            </p:custDataLst>
          </p:nvPr>
        </p:nvGrpSpPr>
        <p:grpSpPr>
          <a:xfrm>
            <a:off x="8715340" y="1502421"/>
            <a:ext cx="199535" cy="4762979"/>
            <a:chOff x="5053396" y="1652473"/>
            <a:chExt cx="144016" cy="2304356"/>
          </a:xfrm>
          <a:solidFill>
            <a:srgbClr val="FFFFFF"/>
          </a:solidFill>
        </p:grpSpPr>
        <p:sp>
          <p:nvSpPr>
            <p:cNvPr id="36" name="Track"/>
            <p:cNvSpPr/>
            <p:nvPr/>
          </p:nvSpPr>
          <p:spPr>
            <a:xfrm rot="5400000">
              <a:off x="3973226" y="2732643"/>
              <a:ext cx="2304356" cy="144016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37" name="Scroll Thumb"/>
            <p:cNvSpPr/>
            <p:nvPr>
              <p:custDataLst>
                <p:tags r:id="rId3"/>
              </p:custDataLst>
            </p:nvPr>
          </p:nvSpPr>
          <p:spPr>
            <a:xfrm rot="5400000">
              <a:off x="4882994" y="3585860"/>
              <a:ext cx="496449" cy="98041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38" name="Chevron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rot="10800000" flipH="1">
              <a:off x="5115662" y="1681141"/>
              <a:ext cx="46198" cy="17503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39" name="Chevron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5115666" y="3912196"/>
              <a:ext cx="46199" cy="17503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43" name="Cutout"/>
          <p:cNvGrpSpPr/>
          <p:nvPr/>
        </p:nvGrpSpPr>
        <p:grpSpPr>
          <a:xfrm rot="5400000" flipV="1">
            <a:off x="4354525" y="-3071988"/>
            <a:ext cx="259074" cy="9546790"/>
            <a:chOff x="6402387" y="1581433"/>
            <a:chExt cx="239714" cy="936342"/>
          </a:xfrm>
          <a:solidFill>
            <a:srgbClr val="FFFFFF"/>
          </a:solidFill>
        </p:grpSpPr>
        <p:sp>
          <p:nvSpPr>
            <p:cNvPr id="44" name="Fill"/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45" name="Border"/>
            <p:cNvSpPr>
              <a:spLocks noEditPoints="1"/>
            </p:cNvSpPr>
            <p:nvPr/>
          </p:nvSpPr>
          <p:spPr bwMode="auto">
            <a:xfrm>
              <a:off x="6402387" y="1581433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140423" y="399787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메인 화면</a:t>
            </a:r>
          </a:p>
        </p:txBody>
      </p:sp>
      <p:sp>
        <p:nvSpPr>
          <p:cNvPr id="40" name="File"/>
          <p:cNvSpPr>
            <a:spLocks noChangeAspect="1" noEditPoints="1"/>
          </p:cNvSpPr>
          <p:nvPr/>
        </p:nvSpPr>
        <p:spPr bwMode="auto">
          <a:xfrm>
            <a:off x="267981" y="951805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525252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42" name="Breadcrumbs"/>
          <p:cNvSpPr>
            <a:spLocks/>
          </p:cNvSpPr>
          <p:nvPr/>
        </p:nvSpPr>
        <p:spPr bwMode="auto">
          <a:xfrm>
            <a:off x="188250" y="-943"/>
            <a:ext cx="238380" cy="20393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u="sng" dirty="0" smtClean="0">
                <a:solidFill>
                  <a:srgbClr val="5B9BD5"/>
                </a:solidFill>
                <a:effectLst/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홈</a:t>
            </a:r>
            <a:endParaRPr lang="en-US" sz="900" dirty="0">
              <a:solidFill>
                <a:srgbClr val="5F5F5F"/>
              </a:solidFill>
              <a:effectLst/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95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마이페이지</a:t>
            </a:r>
            <a:r>
              <a:rPr lang="en-US" altLang="ko-KR" dirty="0" smtClean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(</a:t>
            </a:r>
            <a:r>
              <a:rPr lang="ko-KR" altLang="en-US" dirty="0" smtClean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회원가입</a:t>
            </a:r>
            <a:r>
              <a:rPr lang="en-US" altLang="ko-KR" dirty="0" smtClean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)</a:t>
            </a:r>
            <a:endParaRPr lang="ko-KR" altLang="en-US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271068" y="1704721"/>
            <a:ext cx="7165618" cy="1469330"/>
            <a:chOff x="1207698" y="1972001"/>
            <a:chExt cx="7090914" cy="1469330"/>
          </a:xfrm>
        </p:grpSpPr>
        <p:sp>
          <p:nvSpPr>
            <p:cNvPr id="11" name="TextBox 10"/>
            <p:cNvSpPr txBox="1"/>
            <p:nvPr/>
          </p:nvSpPr>
          <p:spPr>
            <a:xfrm>
              <a:off x="1371599" y="3183147"/>
              <a:ext cx="111440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서비스를 </a:t>
              </a:r>
              <a:r>
                <a:rPr lang="ko-KR" altLang="en-US" sz="900" dirty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의미합니다</a:t>
              </a:r>
              <a:r>
                <a:rPr lang="en-US" altLang="ko-KR" sz="900" dirty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.</a:t>
              </a:r>
              <a:endParaRPr lang="ko-KR" altLang="en-US" sz="900" dirty="0"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310780" y="3303308"/>
              <a:ext cx="3407434" cy="138023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가는둥근제목체" panose="02030600000101010101" pitchFamily="18" charset="-127"/>
                <a:ea typeface="가는둥근제목체" panose="02030600000101010101" pitchFamily="18" charset="-127"/>
              </a:endParaRPr>
            </a:p>
          </p:txBody>
        </p:sp>
        <p:sp>
          <p:nvSpPr>
            <p:cNvPr id="5" name="Panel"/>
            <p:cNvSpPr/>
            <p:nvPr/>
          </p:nvSpPr>
          <p:spPr>
            <a:xfrm>
              <a:off x="1207698" y="1972001"/>
              <a:ext cx="7090914" cy="1331918"/>
            </a:xfrm>
            <a:prstGeom prst="rect">
              <a:avLst/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제 </a:t>
              </a:r>
              <a:r>
                <a:rPr lang="en-US" altLang="ko-KR" sz="900" dirty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1 </a:t>
              </a:r>
              <a:r>
                <a:rPr lang="ko-KR" altLang="en-US" sz="900" dirty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조 </a:t>
              </a:r>
            </a:p>
            <a:p>
              <a:r>
                <a:rPr lang="en-US" altLang="ko-KR" sz="900" dirty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(</a:t>
              </a:r>
              <a:r>
                <a:rPr lang="ko-KR" altLang="en-US" sz="900" dirty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목적</a:t>
              </a:r>
              <a:r>
                <a:rPr lang="en-US" altLang="ko-KR" sz="900" dirty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)</a:t>
              </a:r>
              <a:r>
                <a:rPr lang="ko-KR" altLang="en-US" sz="900" dirty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이 약관은 </a:t>
              </a:r>
              <a:r>
                <a:rPr lang="en-US" altLang="ko-KR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MSG(</a:t>
              </a:r>
              <a:r>
                <a:rPr lang="ko-KR" altLang="en-US" sz="900" dirty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이하 </a:t>
              </a:r>
              <a:r>
                <a:rPr lang="en-US" altLang="ko-KR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“</a:t>
              </a:r>
              <a:r>
                <a:rPr lang="ko-KR" altLang="en-US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회사</a:t>
              </a:r>
              <a:r>
                <a:rPr lang="en-US" altLang="ko-KR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”)</a:t>
              </a:r>
              <a:r>
                <a:rPr lang="ko-KR" altLang="en-US" sz="900" dirty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이 제공하는 </a:t>
              </a:r>
              <a:r>
                <a:rPr lang="ko-KR" altLang="en-US" sz="900" dirty="0" err="1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이지매칭</a:t>
              </a:r>
              <a:r>
                <a:rPr lang="ko-KR" altLang="en-US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 </a:t>
              </a:r>
              <a:r>
                <a:rPr lang="ko-KR" altLang="en-US" sz="900" dirty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서비스의 이용과 관련하여 회사와 회원과의 권리</a:t>
              </a:r>
              <a:r>
                <a:rPr lang="en-US" altLang="ko-KR" sz="900" dirty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, </a:t>
              </a:r>
              <a:r>
                <a:rPr lang="ko-KR" altLang="en-US" sz="900" dirty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의무 및 책임사항</a:t>
              </a:r>
              <a:r>
                <a:rPr lang="en-US" altLang="ko-KR" sz="900" dirty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, </a:t>
              </a:r>
              <a:r>
                <a:rPr lang="ko-KR" altLang="en-US" sz="900" dirty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기타 필요한 사항을 규정함을 목적으로 합니다</a:t>
              </a:r>
              <a:r>
                <a:rPr lang="en-US" altLang="ko-KR" sz="900" dirty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.</a:t>
              </a:r>
            </a:p>
            <a:p>
              <a:endParaRPr lang="en-US" altLang="ko-KR" sz="900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  <a:p>
              <a:r>
                <a:rPr lang="ko-KR" altLang="en-US" sz="900" dirty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제 </a:t>
              </a:r>
              <a:r>
                <a:rPr lang="en-US" altLang="ko-KR" sz="900" dirty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2 </a:t>
              </a:r>
              <a:r>
                <a:rPr lang="ko-KR" altLang="en-US" sz="900" dirty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조 </a:t>
              </a:r>
            </a:p>
            <a:p>
              <a:r>
                <a:rPr lang="en-US" altLang="ko-KR" sz="900" dirty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(</a:t>
              </a:r>
              <a:r>
                <a:rPr lang="ko-KR" altLang="en-US" sz="900" dirty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정의</a:t>
              </a:r>
              <a:r>
                <a:rPr lang="en-US" altLang="ko-KR" sz="900" dirty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)</a:t>
              </a:r>
              <a:r>
                <a:rPr lang="ko-KR" altLang="en-US" sz="900" dirty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이 약관에서 사용하는 용어의 정의는 다음과 같습니다</a:t>
              </a:r>
              <a:r>
                <a:rPr lang="en-US" altLang="ko-KR" sz="900" dirty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.</a:t>
              </a:r>
            </a:p>
            <a:p>
              <a:endParaRPr lang="en-US" altLang="ko-KR" sz="900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  <a:p>
              <a:r>
                <a:rPr lang="en-US" altLang="ko-KR" sz="900" dirty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① </a:t>
              </a:r>
              <a:r>
                <a:rPr lang="en-US" altLang="ko-KR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“</a:t>
              </a:r>
              <a:r>
                <a:rPr lang="ko-KR" altLang="en-US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서비스</a:t>
              </a:r>
              <a:r>
                <a:rPr lang="en-US" altLang="ko-KR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”</a:t>
              </a:r>
              <a:r>
                <a:rPr lang="ko-KR" altLang="en-US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라 </a:t>
              </a:r>
              <a:r>
                <a:rPr lang="ko-KR" altLang="en-US" sz="900" dirty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함은 구현되는 단말기</a:t>
              </a:r>
              <a:r>
                <a:rPr lang="en-US" altLang="ko-KR" sz="900" dirty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(PC, TV, </a:t>
              </a:r>
              <a:r>
                <a:rPr lang="ko-KR" altLang="en-US" sz="900" dirty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휴대형단말기 등의 각종 </a:t>
              </a:r>
              <a:r>
                <a:rPr lang="ko-KR" altLang="en-US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유무선</a:t>
              </a:r>
              <a:r>
                <a:rPr lang="ko-KR" altLang="en-US" sz="900" dirty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 장치를 포함</a:t>
              </a:r>
              <a:r>
                <a:rPr lang="en-US" altLang="ko-KR" sz="900" dirty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)</a:t>
              </a:r>
              <a:r>
                <a:rPr lang="ko-KR" altLang="en-US" sz="900" dirty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와 상관없이 </a:t>
              </a:r>
              <a:r>
                <a:rPr lang="en-US" altLang="ko-KR" sz="900" dirty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“</a:t>
              </a:r>
              <a:r>
                <a:rPr lang="ko-KR" altLang="en-US" sz="900" dirty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회원</a:t>
              </a:r>
              <a:r>
                <a:rPr lang="en-US" altLang="ko-KR" sz="900" dirty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”</a:t>
              </a:r>
              <a:r>
                <a:rPr lang="ko-KR" altLang="en-US" sz="900" dirty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이 이용할 수 있는 </a:t>
              </a:r>
              <a:r>
                <a:rPr lang="ko-KR" altLang="en-US" sz="900" dirty="0" err="1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이지매칭</a:t>
              </a:r>
              <a:r>
                <a:rPr lang="ko-KR" altLang="en-US" sz="900" dirty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 </a:t>
              </a:r>
              <a:endParaRPr lang="en-US" sz="900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295452" y="3681297"/>
            <a:ext cx="7280520" cy="1498258"/>
            <a:chOff x="1207698" y="3828507"/>
            <a:chExt cx="7280520" cy="1498258"/>
          </a:xfrm>
        </p:grpSpPr>
        <p:sp>
          <p:nvSpPr>
            <p:cNvPr id="26" name="TextBox 25"/>
            <p:cNvSpPr txBox="1"/>
            <p:nvPr/>
          </p:nvSpPr>
          <p:spPr>
            <a:xfrm>
              <a:off x="1371599" y="5039653"/>
              <a:ext cx="553068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처리한 개인정보는 다음의 </a:t>
              </a:r>
              <a:r>
                <a:rPr lang="ko-KR" altLang="en-US" sz="900" dirty="0" err="1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목적이외의</a:t>
              </a:r>
              <a:r>
                <a:rPr lang="ko-KR" altLang="en-US" sz="900" dirty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 용도로는 사용되지 않으며 이용 목적이 변경될 시에는 사전동의를 구할 예정입니다</a:t>
              </a:r>
              <a:r>
                <a:rPr lang="en-US" altLang="ko-KR" sz="900" dirty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.</a:t>
              </a:r>
              <a:r>
                <a:rPr lang="en-US" altLang="ko-KR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.</a:t>
              </a:r>
              <a:endParaRPr lang="ko-KR" altLang="en-US" sz="900" dirty="0"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310780" y="5164346"/>
              <a:ext cx="7177438" cy="162419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가는둥근제목체" panose="02030600000101010101" pitchFamily="18" charset="-127"/>
                <a:ea typeface="가는둥근제목체" panose="02030600000101010101" pitchFamily="18" charset="-127"/>
              </a:endParaRPr>
            </a:p>
          </p:txBody>
        </p:sp>
        <p:sp>
          <p:nvSpPr>
            <p:cNvPr id="33" name="Panel"/>
            <p:cNvSpPr/>
            <p:nvPr/>
          </p:nvSpPr>
          <p:spPr>
            <a:xfrm>
              <a:off x="1207698" y="3828507"/>
              <a:ext cx="7140472" cy="1331918"/>
            </a:xfrm>
            <a:prstGeom prst="rect">
              <a:avLst/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&lt;MSG&gt;(</a:t>
              </a:r>
              <a:r>
                <a:rPr lang="en-US" altLang="ko-KR" sz="900" dirty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'http://</a:t>
              </a:r>
              <a:r>
                <a:rPr lang="en-US" altLang="ko-KR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www.easy-matching.com'</a:t>
              </a:r>
              <a:r>
                <a:rPr lang="ko-KR" altLang="en-US" sz="900" dirty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이하 </a:t>
              </a:r>
              <a:r>
                <a:rPr lang="en-US" altLang="ko-KR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‘</a:t>
              </a:r>
              <a:r>
                <a:rPr lang="ko-KR" altLang="en-US" sz="900" dirty="0" err="1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이지매칭</a:t>
              </a:r>
              <a:r>
                <a:rPr lang="en-US" altLang="ko-KR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＇)</a:t>
              </a:r>
              <a:r>
                <a:rPr lang="ko-KR" altLang="en-US" sz="900" dirty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은</a:t>
              </a:r>
              <a:r>
                <a:rPr lang="en-US" altLang="ko-KR" sz="900" dirty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(</a:t>
              </a:r>
              <a:r>
                <a:rPr lang="ko-KR" altLang="en-US" sz="900" dirty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는</a:t>
              </a:r>
              <a:r>
                <a:rPr lang="en-US" altLang="ko-KR" sz="900" dirty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) </a:t>
              </a:r>
              <a:r>
                <a:rPr lang="ko-KR" altLang="en-US" sz="900" dirty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개인정보보호법에 따라 이용자의 개인정보 보호 및 권익을 보호하고 개인정보와 관련한 이용자의 고충을 원활하게 처리할 수 있도록 다음과 같은 처리방침을 두고 있습니다</a:t>
              </a:r>
              <a:r>
                <a:rPr lang="en-US" altLang="ko-KR" sz="900" dirty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.</a:t>
              </a:r>
            </a:p>
            <a:p>
              <a:endParaRPr lang="en-US" altLang="ko-KR" sz="900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  <a:p>
              <a:r>
                <a:rPr lang="en-US" altLang="ko-KR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&lt;MSG&gt;(＇</a:t>
              </a:r>
              <a:r>
                <a:rPr lang="ko-KR" altLang="en-US" sz="900" dirty="0" err="1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이지매칭</a:t>
              </a:r>
              <a:r>
                <a:rPr lang="en-US" altLang="ko-KR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＇) </a:t>
              </a:r>
              <a:r>
                <a:rPr lang="ko-KR" altLang="en-US" sz="900" dirty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은</a:t>
              </a:r>
              <a:r>
                <a:rPr lang="en-US" altLang="ko-KR" sz="900" dirty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(</a:t>
              </a:r>
              <a:r>
                <a:rPr lang="ko-KR" altLang="en-US" sz="900" dirty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는</a:t>
              </a:r>
              <a:r>
                <a:rPr lang="en-US" altLang="ko-KR" sz="900" dirty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) </a:t>
              </a:r>
              <a:r>
                <a:rPr lang="ko-KR" altLang="en-US" sz="900" dirty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회사는 개인정보처리방침을 개정하는 경우 웹사이트 공지사항</a:t>
              </a:r>
              <a:r>
                <a:rPr lang="en-US" altLang="ko-KR" sz="900" dirty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(</a:t>
              </a:r>
              <a:r>
                <a:rPr lang="ko-KR" altLang="en-US" sz="900" dirty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또는 개별공지</a:t>
              </a:r>
              <a:r>
                <a:rPr lang="en-US" altLang="ko-KR" sz="900" dirty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)</a:t>
              </a:r>
              <a:r>
                <a:rPr lang="ko-KR" altLang="en-US" sz="900" dirty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을 통하여 공지할 것입니다</a:t>
              </a:r>
              <a:r>
                <a:rPr lang="en-US" altLang="ko-KR" sz="900" dirty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.</a:t>
              </a:r>
            </a:p>
            <a:p>
              <a:endParaRPr lang="en-US" altLang="ko-KR" sz="900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  <a:p>
              <a:r>
                <a:rPr lang="en-US" altLang="ko-KR" sz="900" dirty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○ </a:t>
              </a:r>
              <a:r>
                <a:rPr lang="ko-KR" altLang="en-US" sz="900" dirty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본 방침은 </a:t>
              </a:r>
              <a:r>
                <a:rPr lang="en-US" altLang="ko-KR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2016</a:t>
              </a:r>
              <a:r>
                <a:rPr lang="ko-KR" altLang="en-US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년 </a:t>
              </a:r>
              <a:r>
                <a:rPr lang="en-US" altLang="ko-KR" sz="900" dirty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12</a:t>
              </a:r>
              <a:r>
                <a:rPr lang="ko-KR" altLang="en-US" sz="900" dirty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월 </a:t>
              </a:r>
              <a:r>
                <a:rPr lang="en-US" altLang="ko-KR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27</a:t>
              </a:r>
              <a:r>
                <a:rPr lang="ko-KR" altLang="en-US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일부터 </a:t>
              </a:r>
              <a:r>
                <a:rPr lang="ko-KR" altLang="en-US" sz="900" dirty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시행됩니다</a:t>
              </a:r>
              <a:r>
                <a:rPr lang="en-US" altLang="ko-KR" sz="900" dirty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.</a:t>
              </a:r>
            </a:p>
            <a:p>
              <a:endParaRPr lang="en-US" altLang="ko-KR" sz="900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  <a:p>
              <a:r>
                <a:rPr lang="en-US" altLang="ko-KR" sz="900" dirty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1. </a:t>
              </a:r>
              <a:r>
                <a:rPr lang="ko-KR" altLang="en-US" sz="900" dirty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개인정보의 처리 목적 </a:t>
              </a:r>
              <a:r>
                <a:rPr lang="en-US" altLang="ko-KR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&lt;</a:t>
              </a:r>
              <a:r>
                <a:rPr lang="ko-KR" altLang="en-US" sz="900" dirty="0" err="1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이지매칭</a:t>
              </a:r>
              <a:r>
                <a:rPr lang="en-US" altLang="ko-KR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&gt;(＇http</a:t>
              </a:r>
              <a:r>
                <a:rPr lang="en-US" altLang="ko-KR" sz="900" dirty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://</a:t>
              </a:r>
              <a:r>
                <a:rPr lang="en-US" altLang="ko-KR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www.easy-matching.com＇</a:t>
              </a:r>
              <a:r>
                <a:rPr lang="ko-KR" altLang="en-US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이하 </a:t>
              </a:r>
              <a:r>
                <a:rPr lang="en-US" altLang="ko-KR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‘</a:t>
              </a:r>
              <a:r>
                <a:rPr lang="ko-KR" altLang="en-US" sz="900" dirty="0" err="1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이지매칭</a:t>
              </a:r>
              <a:r>
                <a:rPr lang="en-US" altLang="ko-KR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＇)</a:t>
              </a:r>
              <a:r>
                <a:rPr lang="ko-KR" altLang="en-US" sz="900" dirty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은</a:t>
              </a:r>
              <a:r>
                <a:rPr lang="en-US" altLang="ko-KR" sz="900" dirty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(</a:t>
              </a:r>
              <a:r>
                <a:rPr lang="ko-KR" altLang="en-US" sz="900" dirty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는</a:t>
              </a:r>
              <a:r>
                <a:rPr lang="en-US" altLang="ko-KR" sz="900" dirty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) </a:t>
              </a:r>
              <a:r>
                <a:rPr lang="ko-KR" altLang="en-US" sz="900" dirty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개인정보를 다음의 목적을 </a:t>
              </a:r>
              <a:r>
                <a:rPr lang="ko-KR" altLang="en-US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위해 처리합니다</a:t>
              </a:r>
              <a:r>
                <a:rPr lang="en-US" altLang="ko-KR" sz="900" dirty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. </a:t>
              </a:r>
              <a:endParaRPr lang="en-US" sz="900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36" name="Checkbox"/>
          <p:cNvGrpSpPr/>
          <p:nvPr>
            <p:custDataLst>
              <p:tags r:id="rId1"/>
            </p:custDataLst>
          </p:nvPr>
        </p:nvGrpSpPr>
        <p:grpSpPr>
          <a:xfrm>
            <a:off x="399135" y="3088027"/>
            <a:ext cx="1766875" cy="212366"/>
            <a:chOff x="554563" y="2592239"/>
            <a:chExt cx="1766875" cy="212366"/>
          </a:xfrm>
        </p:grpSpPr>
        <p:sp>
          <p:nvSpPr>
            <p:cNvPr id="37" name="Box"/>
            <p:cNvSpPr/>
            <p:nvPr>
              <p:custDataLst>
                <p:tags r:id="rId6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38" name="Label"/>
            <p:cNvSpPr txBox="1"/>
            <p:nvPr>
              <p:custDataLst>
                <p:tags r:id="rId7"/>
              </p:custDataLst>
            </p:nvPr>
          </p:nvSpPr>
          <p:spPr>
            <a:xfrm>
              <a:off x="686119" y="2592239"/>
              <a:ext cx="1635319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위의 회원가입 약관에 동의합니다</a:t>
              </a:r>
              <a:r>
                <a:rPr lang="en-US" altLang="ko-KR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.</a:t>
              </a:r>
              <a:endParaRPr 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39" name="Check" hidden="1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</p:grpSp>
      <p:cxnSp>
        <p:nvCxnSpPr>
          <p:cNvPr id="40" name="Line"/>
          <p:cNvCxnSpPr>
            <a:cxnSpLocks/>
          </p:cNvCxnSpPr>
          <p:nvPr/>
        </p:nvCxnSpPr>
        <p:spPr bwMode="auto">
          <a:xfrm>
            <a:off x="323598" y="3332478"/>
            <a:ext cx="7049174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Header"/>
          <p:cNvSpPr txBox="1"/>
          <p:nvPr/>
        </p:nvSpPr>
        <p:spPr>
          <a:xfrm>
            <a:off x="257713" y="1394103"/>
            <a:ext cx="949234" cy="258532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회원가입 약관</a:t>
            </a:r>
            <a:endParaRPr lang="en-US" sz="1200" dirty="0" smtClean="0">
              <a:solidFill>
                <a:srgbClr val="5F5F5F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44" name="Header"/>
          <p:cNvSpPr txBox="1"/>
          <p:nvPr/>
        </p:nvSpPr>
        <p:spPr>
          <a:xfrm>
            <a:off x="257713" y="3407630"/>
            <a:ext cx="1196097" cy="258532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개인정보 취급방침</a:t>
            </a:r>
            <a:endParaRPr lang="en-US" sz="1200" dirty="0" smtClean="0">
              <a:solidFill>
                <a:srgbClr val="5F5F5F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  <p:grpSp>
        <p:nvGrpSpPr>
          <p:cNvPr id="45" name="Checkbox"/>
          <p:cNvGrpSpPr/>
          <p:nvPr>
            <p:custDataLst>
              <p:tags r:id="rId2"/>
            </p:custDataLst>
          </p:nvPr>
        </p:nvGrpSpPr>
        <p:grpSpPr>
          <a:xfrm>
            <a:off x="399135" y="5045952"/>
            <a:ext cx="1766875" cy="212366"/>
            <a:chOff x="554563" y="2592239"/>
            <a:chExt cx="1766875" cy="212366"/>
          </a:xfrm>
        </p:grpSpPr>
        <p:sp>
          <p:nvSpPr>
            <p:cNvPr id="46" name="Box"/>
            <p:cNvSpPr/>
            <p:nvPr>
              <p:custDataLst>
                <p:tags r:id="rId3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47" name="Label"/>
            <p:cNvSpPr txBox="1"/>
            <p:nvPr>
              <p:custDataLst>
                <p:tags r:id="rId4"/>
              </p:custDataLst>
            </p:nvPr>
          </p:nvSpPr>
          <p:spPr>
            <a:xfrm>
              <a:off x="686119" y="2592239"/>
              <a:ext cx="1635319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위의 회원가입 약관에 동의합니다</a:t>
              </a:r>
              <a:r>
                <a:rPr lang="en-US" altLang="ko-KR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.</a:t>
              </a:r>
              <a:endParaRPr 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48" name="Check" hidden="1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</p:grpSp>
      <p:cxnSp>
        <p:nvCxnSpPr>
          <p:cNvPr id="49" name="Line"/>
          <p:cNvCxnSpPr>
            <a:cxnSpLocks/>
          </p:cNvCxnSpPr>
          <p:nvPr/>
        </p:nvCxnSpPr>
        <p:spPr bwMode="auto">
          <a:xfrm>
            <a:off x="323598" y="5290588"/>
            <a:ext cx="7049174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49"/>
          <p:cNvGrpSpPr>
            <a:grpSpLocks/>
          </p:cNvGrpSpPr>
          <p:nvPr/>
        </p:nvGrpSpPr>
        <p:grpSpPr bwMode="auto">
          <a:xfrm>
            <a:off x="7256219" y="1712329"/>
            <a:ext cx="186563" cy="1328293"/>
            <a:chOff x="4492" y="1298"/>
            <a:chExt cx="86" cy="634"/>
          </a:xfrm>
        </p:grpSpPr>
        <p:pic>
          <p:nvPicPr>
            <p:cNvPr id="53" name="Picture 50" descr="scroll_0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2" y="1298"/>
              <a:ext cx="83" cy="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Rectangle 51"/>
            <p:cNvSpPr>
              <a:spLocks noChangeArrowheads="1"/>
            </p:cNvSpPr>
            <p:nvPr/>
          </p:nvSpPr>
          <p:spPr bwMode="auto">
            <a:xfrm>
              <a:off x="4495" y="1434"/>
              <a:ext cx="82" cy="433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ko-KR" sz="800">
                <a:latin typeface="가는둥근제목체" panose="02030600000101010101" pitchFamily="18" charset="-127"/>
                <a:ea typeface="가는둥근제목체" panose="02030600000101010101" pitchFamily="18" charset="-127"/>
              </a:endParaRPr>
            </a:p>
          </p:txBody>
        </p:sp>
        <p:pic>
          <p:nvPicPr>
            <p:cNvPr id="55" name="Picture 52" descr="scroll_01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5" y="1854"/>
              <a:ext cx="83" cy="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6" name="Group 49"/>
          <p:cNvGrpSpPr>
            <a:grpSpLocks/>
          </p:cNvGrpSpPr>
          <p:nvPr/>
        </p:nvGrpSpPr>
        <p:grpSpPr bwMode="auto">
          <a:xfrm>
            <a:off x="7252409" y="3682099"/>
            <a:ext cx="186563" cy="1328293"/>
            <a:chOff x="4492" y="1298"/>
            <a:chExt cx="86" cy="634"/>
          </a:xfrm>
        </p:grpSpPr>
        <p:pic>
          <p:nvPicPr>
            <p:cNvPr id="57" name="Picture 50" descr="scroll_0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2" y="1298"/>
              <a:ext cx="83" cy="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Rectangle 51"/>
            <p:cNvSpPr>
              <a:spLocks noChangeArrowheads="1"/>
            </p:cNvSpPr>
            <p:nvPr/>
          </p:nvSpPr>
          <p:spPr bwMode="auto">
            <a:xfrm>
              <a:off x="4495" y="1434"/>
              <a:ext cx="82" cy="433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ko-KR" sz="800">
                <a:latin typeface="가는둥근제목체" panose="02030600000101010101" pitchFamily="18" charset="-127"/>
                <a:ea typeface="가는둥근제목체" panose="02030600000101010101" pitchFamily="18" charset="-127"/>
              </a:endParaRPr>
            </a:p>
          </p:txBody>
        </p:sp>
        <p:pic>
          <p:nvPicPr>
            <p:cNvPr id="59" name="Picture 52" descr="scroll_01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5" y="1854"/>
              <a:ext cx="83" cy="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" name="Cutout"/>
          <p:cNvGrpSpPr/>
          <p:nvPr/>
        </p:nvGrpSpPr>
        <p:grpSpPr>
          <a:xfrm rot="16200000" flipH="1">
            <a:off x="3758253" y="1881485"/>
            <a:ext cx="383064" cy="7252374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61" name="Fill"/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62" name="Border"/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41" name="Breadcrumbs"/>
          <p:cNvSpPr>
            <a:spLocks/>
          </p:cNvSpPr>
          <p:nvPr/>
        </p:nvSpPr>
        <p:spPr bwMode="auto">
          <a:xfrm>
            <a:off x="179097" y="13783"/>
            <a:ext cx="1233846" cy="20393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u="sng" dirty="0" smtClean="0">
                <a:solidFill>
                  <a:srgbClr val="5B9BD5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홈</a:t>
            </a:r>
            <a:r>
              <a:rPr 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 »  </a:t>
            </a:r>
            <a:r>
              <a:rPr lang="ko-KR" altLang="en-US" sz="900" u="sng" dirty="0" smtClean="0">
                <a:solidFill>
                  <a:srgbClr val="5B9BD5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로그인 </a:t>
            </a:r>
            <a:r>
              <a:rPr lang="en-US" altLang="ko-KR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» </a:t>
            </a:r>
            <a:r>
              <a:rPr lang="ko-KR" alt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회원가입</a:t>
            </a:r>
            <a:endParaRPr lang="en-US" sz="900" dirty="0">
              <a:solidFill>
                <a:srgbClr val="5F5F5F"/>
              </a:solidFill>
              <a:effectLst/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757647"/>
              </p:ext>
            </p:extLst>
          </p:nvPr>
        </p:nvGraphicFramePr>
        <p:xfrm>
          <a:off x="7451725" y="2119"/>
          <a:ext cx="1671242" cy="115146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66115">
                  <a:extLst>
                    <a:ext uri="{9D8B030D-6E8A-4147-A177-3AD203B41FA5}">
                      <a16:colId xmlns:a16="http://schemas.microsoft.com/office/drawing/2014/main" val="1426361898"/>
                    </a:ext>
                  </a:extLst>
                </a:gridCol>
                <a:gridCol w="1005127">
                  <a:extLst>
                    <a:ext uri="{9D8B030D-6E8A-4147-A177-3AD203B41FA5}">
                      <a16:colId xmlns:a16="http://schemas.microsoft.com/office/drawing/2014/main" val="757618200"/>
                    </a:ext>
                  </a:extLst>
                </a:gridCol>
              </a:tblGrid>
              <a:tr h="237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작성자</a:t>
                      </a:r>
                      <a:endParaRPr lang="ko-KR" altLang="en-US" sz="900" b="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김상훈</a:t>
                      </a:r>
                      <a:endParaRPr lang="ko-KR" altLang="en-US" sz="900" b="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444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작성일자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2016.12.08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243824"/>
                  </a:ext>
                </a:extLst>
              </a:tr>
              <a:tr h="1693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시스템구분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사용자</a:t>
                      </a:r>
                      <a:r>
                        <a:rPr lang="en-US" altLang="ko-KR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(Client)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6929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Ver.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1.0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32345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단위업무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회원가입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4282431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079888"/>
              </p:ext>
            </p:extLst>
          </p:nvPr>
        </p:nvGraphicFramePr>
        <p:xfrm>
          <a:off x="7451725" y="1153584"/>
          <a:ext cx="1692275" cy="227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275">
                  <a:extLst>
                    <a:ext uri="{9D8B030D-6E8A-4147-A177-3AD203B41FA5}">
                      <a16:colId xmlns:a16="http://schemas.microsoft.com/office/drawing/2014/main" val="3092133242"/>
                    </a:ext>
                  </a:extLst>
                </a:gridCol>
              </a:tblGrid>
              <a:tr h="2275415">
                <a:tc>
                  <a:txBody>
                    <a:bodyPr/>
                    <a:lstStyle/>
                    <a:p>
                      <a:pPr latinLnBrk="1"/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525252"/>
                        </a:solidFill>
                        <a:effectLst/>
                        <a:uLnTx/>
                        <a:uFillTx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1.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회원가입 약관과 개인정보 취급방침에 동의를 하지 않을 경우 </a:t>
                      </a:r>
                      <a:r>
                        <a:rPr kumimoji="0" lang="en-US" altLang="ko-KR" sz="9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javascript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의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alert</a:t>
                      </a:r>
                      <a:r>
                        <a:rPr kumimoji="0" lang="ko-KR" altLang="en-US" sz="9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경고창이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 뜬다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. </a:t>
                      </a: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회원가입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약관과 개인정보 취급방침에 동의를 해야 회원가입이 가능합니다 출력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.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6000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23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마이페이지</a:t>
            </a:r>
            <a:r>
              <a:rPr lang="en-US" altLang="ko-KR" dirty="0" smtClean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(</a:t>
            </a:r>
            <a:r>
              <a:rPr lang="ko-KR" altLang="en-US" dirty="0" smtClean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회원가입</a:t>
            </a:r>
            <a:r>
              <a:rPr lang="en-US" altLang="ko-KR" dirty="0" smtClean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)</a:t>
            </a:r>
            <a:endParaRPr lang="ko-KR" altLang="en-US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grpSp>
        <p:nvGrpSpPr>
          <p:cNvPr id="11" name="Labeled Field"/>
          <p:cNvGrpSpPr/>
          <p:nvPr/>
        </p:nvGrpSpPr>
        <p:grpSpPr>
          <a:xfrm>
            <a:off x="1527887" y="2708754"/>
            <a:ext cx="2566541" cy="241121"/>
            <a:chOff x="716602" y="2039771"/>
            <a:chExt cx="2566541" cy="241121"/>
          </a:xfrm>
        </p:grpSpPr>
        <p:sp>
          <p:nvSpPr>
            <p:cNvPr id="12" name="Text Box"/>
            <p:cNvSpPr/>
            <p:nvPr/>
          </p:nvSpPr>
          <p:spPr>
            <a:xfrm>
              <a:off x="1595407" y="2039771"/>
              <a:ext cx="168773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13" name="Label"/>
            <p:cNvSpPr txBox="1"/>
            <p:nvPr/>
          </p:nvSpPr>
          <p:spPr>
            <a:xfrm>
              <a:off x="716602" y="2039800"/>
              <a:ext cx="1008112" cy="241092"/>
            </a:xfrm>
            <a:prstGeom prst="rect">
              <a:avLst/>
            </a:prstGeom>
            <a:noFill/>
          </p:spPr>
          <p:txBody>
            <a:bodyPr wrap="square" lIns="73152" tIns="50800" rIns="73152" bIns="5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아이디 </a:t>
              </a:r>
              <a:r>
                <a:rPr lang="en-US" altLang="ko-KR" sz="900" dirty="0" smtClean="0">
                  <a:solidFill>
                    <a:srgbClr val="FF0000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*</a:t>
              </a:r>
              <a:endParaRPr lang="en-US" sz="900" dirty="0" smtClean="0">
                <a:solidFill>
                  <a:srgbClr val="FF0000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4" name="Labeled Field"/>
          <p:cNvGrpSpPr/>
          <p:nvPr/>
        </p:nvGrpSpPr>
        <p:grpSpPr>
          <a:xfrm>
            <a:off x="1527887" y="3013554"/>
            <a:ext cx="2566541" cy="545921"/>
            <a:chOff x="716602" y="2039771"/>
            <a:chExt cx="2566541" cy="545921"/>
          </a:xfrm>
        </p:grpSpPr>
        <p:sp>
          <p:nvSpPr>
            <p:cNvPr id="15" name="Text Box"/>
            <p:cNvSpPr/>
            <p:nvPr/>
          </p:nvSpPr>
          <p:spPr>
            <a:xfrm>
              <a:off x="1595407" y="2039771"/>
              <a:ext cx="168773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16" name="Label"/>
            <p:cNvSpPr txBox="1"/>
            <p:nvPr/>
          </p:nvSpPr>
          <p:spPr>
            <a:xfrm>
              <a:off x="716602" y="2039800"/>
              <a:ext cx="1008112" cy="241092"/>
            </a:xfrm>
            <a:prstGeom prst="rect">
              <a:avLst/>
            </a:prstGeom>
            <a:noFill/>
          </p:spPr>
          <p:txBody>
            <a:bodyPr wrap="square" lIns="73152" tIns="50800" rIns="73152" bIns="5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비밀번호 </a:t>
              </a:r>
              <a:r>
                <a:rPr lang="en-US" altLang="ko-KR" sz="900" dirty="0" smtClean="0">
                  <a:solidFill>
                    <a:srgbClr val="FF0000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*</a:t>
              </a:r>
              <a:endParaRPr lang="en-US" sz="900" dirty="0" smtClean="0">
                <a:solidFill>
                  <a:srgbClr val="FF0000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17" name="Text Box"/>
            <p:cNvSpPr/>
            <p:nvPr/>
          </p:nvSpPr>
          <p:spPr>
            <a:xfrm>
              <a:off x="1595407" y="2344571"/>
              <a:ext cx="168773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18" name="Label"/>
            <p:cNvSpPr txBox="1"/>
            <p:nvPr/>
          </p:nvSpPr>
          <p:spPr>
            <a:xfrm>
              <a:off x="716602" y="2344600"/>
              <a:ext cx="1008112" cy="241092"/>
            </a:xfrm>
            <a:prstGeom prst="rect">
              <a:avLst/>
            </a:prstGeom>
            <a:noFill/>
          </p:spPr>
          <p:txBody>
            <a:bodyPr wrap="square" lIns="73152" tIns="50800" rIns="73152" bIns="5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비밀번호확인 </a:t>
              </a:r>
              <a:r>
                <a:rPr lang="en-US" altLang="ko-KR" sz="900" dirty="0" smtClean="0">
                  <a:solidFill>
                    <a:srgbClr val="FF0000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*</a:t>
              </a:r>
              <a:endParaRPr lang="en-US" sz="900" dirty="0" smtClean="0">
                <a:solidFill>
                  <a:srgbClr val="FF0000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9" name="Labeled Field"/>
          <p:cNvGrpSpPr/>
          <p:nvPr/>
        </p:nvGrpSpPr>
        <p:grpSpPr>
          <a:xfrm>
            <a:off x="1527887" y="3628234"/>
            <a:ext cx="2566541" cy="545921"/>
            <a:chOff x="716602" y="2039771"/>
            <a:chExt cx="2566541" cy="545921"/>
          </a:xfrm>
        </p:grpSpPr>
        <p:sp>
          <p:nvSpPr>
            <p:cNvPr id="20" name="Text Box"/>
            <p:cNvSpPr/>
            <p:nvPr/>
          </p:nvSpPr>
          <p:spPr>
            <a:xfrm>
              <a:off x="1595407" y="2039771"/>
              <a:ext cx="168773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21" name="Label"/>
            <p:cNvSpPr txBox="1"/>
            <p:nvPr/>
          </p:nvSpPr>
          <p:spPr>
            <a:xfrm>
              <a:off x="716602" y="2039800"/>
              <a:ext cx="1008112" cy="241092"/>
            </a:xfrm>
            <a:prstGeom prst="rect">
              <a:avLst/>
            </a:prstGeom>
            <a:noFill/>
          </p:spPr>
          <p:txBody>
            <a:bodyPr wrap="square" lIns="73152" tIns="50800" rIns="73152" bIns="5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이름 </a:t>
              </a:r>
              <a:r>
                <a:rPr lang="en-US" altLang="ko-KR" sz="900" dirty="0" smtClean="0">
                  <a:solidFill>
                    <a:srgbClr val="FF0000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*</a:t>
              </a:r>
              <a:endParaRPr lang="en-US" sz="900" dirty="0" smtClean="0">
                <a:solidFill>
                  <a:srgbClr val="FF0000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22" name="Text Box"/>
            <p:cNvSpPr/>
            <p:nvPr/>
          </p:nvSpPr>
          <p:spPr>
            <a:xfrm>
              <a:off x="1595407" y="2344571"/>
              <a:ext cx="168773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23" name="Label"/>
            <p:cNvSpPr txBox="1"/>
            <p:nvPr/>
          </p:nvSpPr>
          <p:spPr>
            <a:xfrm>
              <a:off x="716602" y="2344600"/>
              <a:ext cx="1008112" cy="241092"/>
            </a:xfrm>
            <a:prstGeom prst="rect">
              <a:avLst/>
            </a:prstGeom>
            <a:noFill/>
          </p:spPr>
          <p:txBody>
            <a:bodyPr wrap="square" lIns="73152" tIns="50800" rIns="73152" bIns="5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휴대폰 번호</a:t>
              </a:r>
              <a:r>
                <a:rPr lang="en-US" altLang="ko-KR" sz="900" dirty="0" smtClean="0">
                  <a:solidFill>
                    <a:srgbClr val="FF0000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*</a:t>
              </a:r>
              <a:endParaRPr lang="en-US" sz="900" dirty="0" smtClean="0">
                <a:solidFill>
                  <a:srgbClr val="FF0000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6" name="Label"/>
          <p:cNvSpPr txBox="1"/>
          <p:nvPr/>
        </p:nvSpPr>
        <p:spPr>
          <a:xfrm>
            <a:off x="1527887" y="4517009"/>
            <a:ext cx="1008112" cy="241092"/>
          </a:xfrm>
          <a:prstGeom prst="rect">
            <a:avLst/>
          </a:prstGeom>
          <a:noFill/>
        </p:spPr>
        <p:txBody>
          <a:bodyPr wrap="square" lIns="73152" tIns="50800" rIns="73152" bIns="5080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주 포지션 </a:t>
            </a:r>
            <a:r>
              <a:rPr lang="en-US" altLang="ko-KR" sz="900" dirty="0" smtClean="0">
                <a:solidFill>
                  <a:srgbClr val="FF0000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*</a:t>
            </a:r>
            <a:endParaRPr lang="en-US" sz="900" dirty="0" smtClean="0">
              <a:solidFill>
                <a:srgbClr val="FF0000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  <p:grpSp>
        <p:nvGrpSpPr>
          <p:cNvPr id="37" name="Drop-Down Box"/>
          <p:cNvGrpSpPr/>
          <p:nvPr>
            <p:custDataLst>
              <p:tags r:id="rId1"/>
            </p:custDataLst>
          </p:nvPr>
        </p:nvGrpSpPr>
        <p:grpSpPr>
          <a:xfrm>
            <a:off x="2414794" y="4523201"/>
            <a:ext cx="1368148" cy="241092"/>
            <a:chOff x="595684" y="1551576"/>
            <a:chExt cx="1368148" cy="241092"/>
          </a:xfrm>
          <a:solidFill>
            <a:srgbClr val="FFFFFF"/>
          </a:solidFill>
        </p:grpSpPr>
        <p:sp>
          <p:nvSpPr>
            <p:cNvPr id="38" name="Text Box"/>
            <p:cNvSpPr/>
            <p:nvPr>
              <p:custDataLst>
                <p:tags r:id="rId4"/>
              </p:custDataLst>
            </p:nvPr>
          </p:nvSpPr>
          <p:spPr>
            <a:xfrm>
              <a:off x="595684" y="1551576"/>
              <a:ext cx="120215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ST</a:t>
              </a:r>
            </a:p>
          </p:txBody>
        </p:sp>
        <p:sp>
          <p:nvSpPr>
            <p:cNvPr id="39" name="Arrow Box"/>
            <p:cNvSpPr/>
            <p:nvPr>
              <p:custDataLst>
                <p:tags r:id="rId5"/>
              </p:custDataLst>
            </p:nvPr>
          </p:nvSpPr>
          <p:spPr>
            <a:xfrm>
              <a:off x="1797843" y="1551576"/>
              <a:ext cx="165989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40" name="Arrow Down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 flipH="1">
              <a:off x="1848833" y="1654034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44" name="Button"/>
          <p:cNvSpPr>
            <a:spLocks/>
          </p:cNvSpPr>
          <p:nvPr/>
        </p:nvSpPr>
        <p:spPr bwMode="auto">
          <a:xfrm>
            <a:off x="3421023" y="4895663"/>
            <a:ext cx="540000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확인</a:t>
            </a:r>
            <a:endParaRPr lang="en-US" sz="900" dirty="0" smtClean="0">
              <a:solidFill>
                <a:srgbClr val="5F5F5F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  <p:grpSp>
        <p:nvGrpSpPr>
          <p:cNvPr id="45" name="Back Button"/>
          <p:cNvGrpSpPr/>
          <p:nvPr>
            <p:custDataLst>
              <p:tags r:id="rId2"/>
            </p:custDataLst>
          </p:nvPr>
        </p:nvGrpSpPr>
        <p:grpSpPr>
          <a:xfrm>
            <a:off x="4141771" y="4896471"/>
            <a:ext cx="527001" cy="241995"/>
            <a:chOff x="1642629" y="1917786"/>
            <a:chExt cx="482422" cy="246471"/>
          </a:xfrm>
        </p:grpSpPr>
        <p:sp>
          <p:nvSpPr>
            <p:cNvPr id="46" name="Button"/>
            <p:cNvSpPr>
              <a:spLocks/>
            </p:cNvSpPr>
            <p:nvPr/>
          </p:nvSpPr>
          <p:spPr bwMode="auto">
            <a:xfrm>
              <a:off x="1642629" y="1917786"/>
              <a:ext cx="482422" cy="246471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2880" rIns="64008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Back</a:t>
              </a:r>
            </a:p>
          </p:txBody>
        </p:sp>
        <p:sp>
          <p:nvSpPr>
            <p:cNvPr id="47" name="Icon"/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>
              <a:off x="1707178" y="1990404"/>
              <a:ext cx="39173" cy="101241"/>
            </a:xfrm>
            <a:custGeom>
              <a:avLst/>
              <a:gdLst>
                <a:gd name="T0" fmla="*/ 186 w 186"/>
                <a:gd name="T1" fmla="*/ 389 h 389"/>
                <a:gd name="T2" fmla="*/ 0 w 186"/>
                <a:gd name="T3" fmla="*/ 195 h 389"/>
                <a:gd name="T4" fmla="*/ 186 w 186"/>
                <a:gd name="T5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6" h="389">
                  <a:moveTo>
                    <a:pt x="186" y="389"/>
                  </a:moveTo>
                  <a:lnTo>
                    <a:pt x="0" y="195"/>
                  </a:lnTo>
                  <a:lnTo>
                    <a:pt x="186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48" name="Button"/>
          <p:cNvSpPr>
            <a:spLocks/>
          </p:cNvSpPr>
          <p:nvPr/>
        </p:nvSpPr>
        <p:spPr bwMode="auto">
          <a:xfrm>
            <a:off x="4227727" y="2714524"/>
            <a:ext cx="567328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중복확인</a:t>
            </a:r>
            <a:endParaRPr lang="en-US" sz="900" dirty="0" smtClean="0">
              <a:solidFill>
                <a:srgbClr val="5F5F5F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  <p:cxnSp>
        <p:nvCxnSpPr>
          <p:cNvPr id="49" name="Line"/>
          <p:cNvCxnSpPr>
            <a:cxnSpLocks/>
          </p:cNvCxnSpPr>
          <p:nvPr/>
        </p:nvCxnSpPr>
        <p:spPr bwMode="auto">
          <a:xfrm>
            <a:off x="1310774" y="4808212"/>
            <a:ext cx="4823834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Label"/>
          <p:cNvSpPr txBox="1"/>
          <p:nvPr/>
        </p:nvSpPr>
        <p:spPr>
          <a:xfrm>
            <a:off x="3774269" y="2353418"/>
            <a:ext cx="2007216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FF0000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*</a:t>
            </a:r>
            <a:r>
              <a:rPr 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 </a:t>
            </a:r>
            <a:r>
              <a:rPr lang="ko-KR" alt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표시된 </a:t>
            </a:r>
            <a:r>
              <a:rPr lang="ko-KR" altLang="en-US" sz="900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항목은 반드시 입력하셔야 합니다</a:t>
            </a:r>
            <a:endParaRPr lang="en-US" sz="900" dirty="0" smtClean="0">
              <a:solidFill>
                <a:srgbClr val="5F5F5F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54" name="Header"/>
          <p:cNvSpPr txBox="1"/>
          <p:nvPr/>
        </p:nvSpPr>
        <p:spPr>
          <a:xfrm>
            <a:off x="1539020" y="2344559"/>
            <a:ext cx="1010148" cy="258532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회원 정보 입력</a:t>
            </a:r>
            <a:endParaRPr lang="en-US" sz="1200" dirty="0" smtClean="0">
              <a:solidFill>
                <a:srgbClr val="5F5F5F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29" name="Label"/>
          <p:cNvSpPr txBox="1"/>
          <p:nvPr/>
        </p:nvSpPr>
        <p:spPr>
          <a:xfrm>
            <a:off x="4129869" y="3013818"/>
            <a:ext cx="1656159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8</a:t>
            </a:r>
            <a:r>
              <a:rPr lang="ko-KR" alt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자 이상 </a:t>
            </a:r>
            <a:r>
              <a:rPr lang="en-US" altLang="ko-KR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(</a:t>
            </a:r>
            <a:r>
              <a:rPr lang="ko-KR" alt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정식 </a:t>
            </a:r>
            <a:r>
              <a:rPr lang="ko-KR" altLang="en-US" sz="900" dirty="0" err="1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런칭시</a:t>
            </a:r>
            <a:r>
              <a:rPr lang="ko-KR" alt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 영문</a:t>
            </a:r>
            <a:r>
              <a:rPr lang="en-US" altLang="ko-KR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+</a:t>
            </a:r>
            <a:r>
              <a:rPr lang="ko-KR" alt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숫자</a:t>
            </a:r>
            <a:r>
              <a:rPr lang="en-US" altLang="ko-KR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)</a:t>
            </a:r>
            <a:endParaRPr lang="en-US" sz="900" dirty="0" smtClean="0">
              <a:solidFill>
                <a:srgbClr val="5F5F5F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  <p:grpSp>
        <p:nvGrpSpPr>
          <p:cNvPr id="30" name="Cutout"/>
          <p:cNvGrpSpPr/>
          <p:nvPr/>
        </p:nvGrpSpPr>
        <p:grpSpPr>
          <a:xfrm rot="16200000" flipH="1">
            <a:off x="3435883" y="-511175"/>
            <a:ext cx="383064" cy="5167231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31" name="Fill"/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32" name="Border"/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33" name="Breadcrumbs"/>
          <p:cNvSpPr>
            <a:spLocks/>
          </p:cNvSpPr>
          <p:nvPr/>
        </p:nvSpPr>
        <p:spPr bwMode="auto">
          <a:xfrm>
            <a:off x="194839" y="1722"/>
            <a:ext cx="1280332" cy="20393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u="sng" dirty="0" smtClean="0">
                <a:solidFill>
                  <a:srgbClr val="5B9BD5"/>
                </a:solidFill>
                <a:effectLst/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홈</a:t>
            </a:r>
            <a:r>
              <a:rPr 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  »  </a:t>
            </a:r>
            <a:r>
              <a:rPr lang="ko-KR" altLang="en-US" sz="900" u="sng" dirty="0" smtClean="0">
                <a:solidFill>
                  <a:srgbClr val="5B9BD5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로그인 </a:t>
            </a:r>
            <a:r>
              <a:rPr lang="en-US" altLang="ko-KR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» </a:t>
            </a:r>
            <a:r>
              <a:rPr lang="ko-KR" alt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회원가입</a:t>
            </a:r>
            <a:endParaRPr lang="en-US" sz="900" dirty="0">
              <a:solidFill>
                <a:srgbClr val="5F5F5F"/>
              </a:solidFill>
              <a:effectLst/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40417"/>
              </p:ext>
            </p:extLst>
          </p:nvPr>
        </p:nvGraphicFramePr>
        <p:xfrm>
          <a:off x="7451725" y="2119"/>
          <a:ext cx="1671242" cy="115146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66115">
                  <a:extLst>
                    <a:ext uri="{9D8B030D-6E8A-4147-A177-3AD203B41FA5}">
                      <a16:colId xmlns:a16="http://schemas.microsoft.com/office/drawing/2014/main" val="1426361898"/>
                    </a:ext>
                  </a:extLst>
                </a:gridCol>
                <a:gridCol w="1005127">
                  <a:extLst>
                    <a:ext uri="{9D8B030D-6E8A-4147-A177-3AD203B41FA5}">
                      <a16:colId xmlns:a16="http://schemas.microsoft.com/office/drawing/2014/main" val="757618200"/>
                    </a:ext>
                  </a:extLst>
                </a:gridCol>
              </a:tblGrid>
              <a:tr h="237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작성자</a:t>
                      </a:r>
                      <a:endParaRPr lang="ko-KR" altLang="en-US" sz="900" b="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김상훈</a:t>
                      </a:r>
                      <a:endParaRPr lang="ko-KR" altLang="en-US" sz="900" b="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444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작성일자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2016.12.08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243824"/>
                  </a:ext>
                </a:extLst>
              </a:tr>
              <a:tr h="1693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시스템구분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사용자</a:t>
                      </a:r>
                      <a:r>
                        <a:rPr lang="en-US" altLang="ko-KR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(Client)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6929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Ver.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1.0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32345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단위업무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회원가입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4282431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990501"/>
              </p:ext>
            </p:extLst>
          </p:nvPr>
        </p:nvGraphicFramePr>
        <p:xfrm>
          <a:off x="7451725" y="1153584"/>
          <a:ext cx="1692275" cy="227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275">
                  <a:extLst>
                    <a:ext uri="{9D8B030D-6E8A-4147-A177-3AD203B41FA5}">
                      <a16:colId xmlns:a16="http://schemas.microsoft.com/office/drawing/2014/main" val="3092133242"/>
                    </a:ext>
                  </a:extLst>
                </a:gridCol>
              </a:tblGrid>
              <a:tr h="2275415">
                <a:tc>
                  <a:txBody>
                    <a:bodyPr/>
                    <a:lstStyle/>
                    <a:p>
                      <a:pPr algn="l" latinLnBrk="1"/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525252"/>
                        </a:solidFill>
                        <a:effectLst/>
                        <a:uLnTx/>
                        <a:uFillTx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  <a:cs typeface="+mn-cs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1.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아이디와 이메일은 중복 확인해서 동일한 아이디와 이메일의 가입을 막는다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.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2.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이메일은 </a:t>
                      </a:r>
                      <a:r>
                        <a:rPr kumimoji="0" lang="ko-KR" altLang="en-US" sz="9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텍스트박스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@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텍스트 박스로 나누지 않고 텍스트 박스 하나로 해결한다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6000540"/>
                  </a:ext>
                </a:extLst>
              </a:tr>
            </a:tbl>
          </a:graphicData>
        </a:graphic>
      </p:graphicFrame>
      <p:grpSp>
        <p:nvGrpSpPr>
          <p:cNvPr id="36" name="Labeled Field"/>
          <p:cNvGrpSpPr/>
          <p:nvPr/>
        </p:nvGrpSpPr>
        <p:grpSpPr>
          <a:xfrm>
            <a:off x="1527887" y="4230008"/>
            <a:ext cx="2566541" cy="241121"/>
            <a:chOff x="716602" y="2039771"/>
            <a:chExt cx="2566541" cy="241121"/>
          </a:xfrm>
        </p:grpSpPr>
        <p:sp>
          <p:nvSpPr>
            <p:cNvPr id="41" name="Text Box"/>
            <p:cNvSpPr/>
            <p:nvPr/>
          </p:nvSpPr>
          <p:spPr>
            <a:xfrm>
              <a:off x="1595407" y="2039771"/>
              <a:ext cx="168773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42" name="Label"/>
            <p:cNvSpPr txBox="1"/>
            <p:nvPr/>
          </p:nvSpPr>
          <p:spPr>
            <a:xfrm>
              <a:off x="716602" y="2039800"/>
              <a:ext cx="1008112" cy="241092"/>
            </a:xfrm>
            <a:prstGeom prst="rect">
              <a:avLst/>
            </a:prstGeom>
            <a:noFill/>
          </p:spPr>
          <p:txBody>
            <a:bodyPr wrap="square" lIns="73152" tIns="50800" rIns="73152" bIns="5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이메일 </a:t>
              </a:r>
              <a:r>
                <a:rPr lang="en-US" altLang="ko-KR" sz="900" dirty="0" smtClean="0">
                  <a:solidFill>
                    <a:srgbClr val="FF0000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*</a:t>
              </a:r>
              <a:endParaRPr lang="en-US" sz="900" dirty="0" smtClean="0">
                <a:solidFill>
                  <a:srgbClr val="FF0000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43" name="Label"/>
          <p:cNvSpPr txBox="1"/>
          <p:nvPr/>
        </p:nvSpPr>
        <p:spPr>
          <a:xfrm>
            <a:off x="4129869" y="4436748"/>
            <a:ext cx="1960730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이메일은 </a:t>
            </a:r>
            <a:r>
              <a:rPr lang="en-US" altLang="ko-KR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@</a:t>
            </a:r>
            <a:r>
              <a:rPr lang="ko-KR" alt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뒤의 주소까지 입력 해주세요 </a:t>
            </a:r>
            <a:endParaRPr lang="en-US" sz="900" dirty="0" smtClean="0">
              <a:solidFill>
                <a:srgbClr val="5F5F5F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50" name="Label"/>
          <p:cNvSpPr txBox="1"/>
          <p:nvPr/>
        </p:nvSpPr>
        <p:spPr>
          <a:xfrm>
            <a:off x="4129869" y="4609554"/>
            <a:ext cx="2007216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아이디 혹은 비밀번호 찾을 시 사용됩니다</a:t>
            </a:r>
            <a:r>
              <a:rPr lang="en-US" altLang="ko-KR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.</a:t>
            </a:r>
            <a:endParaRPr lang="en-US" sz="900" dirty="0" smtClean="0">
              <a:solidFill>
                <a:srgbClr val="5F5F5F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51" name="Button"/>
          <p:cNvSpPr>
            <a:spLocks/>
          </p:cNvSpPr>
          <p:nvPr/>
        </p:nvSpPr>
        <p:spPr bwMode="auto">
          <a:xfrm>
            <a:off x="4227727" y="4230008"/>
            <a:ext cx="567328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중복확인</a:t>
            </a:r>
            <a:endParaRPr lang="en-US" sz="900" dirty="0" smtClean="0">
              <a:solidFill>
                <a:srgbClr val="5F5F5F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93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마이페이지</a:t>
            </a:r>
            <a:r>
              <a:rPr lang="en-US" altLang="ko-KR" dirty="0" smtClean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(</a:t>
            </a:r>
            <a:r>
              <a:rPr lang="ko-KR" altLang="en-US" dirty="0" smtClean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회원가입</a:t>
            </a:r>
            <a:r>
              <a:rPr lang="en-US" altLang="ko-KR" dirty="0" smtClean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)</a:t>
            </a:r>
            <a:endParaRPr lang="ko-KR" altLang="en-US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grpSp>
        <p:nvGrpSpPr>
          <p:cNvPr id="11" name="Labeled Field"/>
          <p:cNvGrpSpPr/>
          <p:nvPr/>
        </p:nvGrpSpPr>
        <p:grpSpPr>
          <a:xfrm>
            <a:off x="1519263" y="2708756"/>
            <a:ext cx="2566541" cy="241121"/>
            <a:chOff x="716602" y="2039771"/>
            <a:chExt cx="2566541" cy="241121"/>
          </a:xfrm>
        </p:grpSpPr>
        <p:sp>
          <p:nvSpPr>
            <p:cNvPr id="12" name="Text Box"/>
            <p:cNvSpPr/>
            <p:nvPr/>
          </p:nvSpPr>
          <p:spPr>
            <a:xfrm>
              <a:off x="1595407" y="2039771"/>
              <a:ext cx="168773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13" name="Label"/>
            <p:cNvSpPr txBox="1"/>
            <p:nvPr/>
          </p:nvSpPr>
          <p:spPr>
            <a:xfrm>
              <a:off x="716602" y="2039800"/>
              <a:ext cx="1008112" cy="241092"/>
            </a:xfrm>
            <a:prstGeom prst="rect">
              <a:avLst/>
            </a:prstGeom>
            <a:noFill/>
          </p:spPr>
          <p:txBody>
            <a:bodyPr wrap="square" lIns="73152" tIns="50800" rIns="73152" bIns="5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아이디 </a:t>
              </a:r>
              <a:r>
                <a:rPr lang="en-US" altLang="ko-KR" sz="900" dirty="0" smtClean="0">
                  <a:solidFill>
                    <a:srgbClr val="FF0000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*</a:t>
              </a:r>
              <a:endParaRPr lang="en-US" sz="900" dirty="0" smtClean="0">
                <a:solidFill>
                  <a:srgbClr val="FF0000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4" name="Labeled Field"/>
          <p:cNvGrpSpPr/>
          <p:nvPr/>
        </p:nvGrpSpPr>
        <p:grpSpPr>
          <a:xfrm>
            <a:off x="1519263" y="3013556"/>
            <a:ext cx="2566541" cy="545921"/>
            <a:chOff x="716602" y="2039771"/>
            <a:chExt cx="2566541" cy="545921"/>
          </a:xfrm>
        </p:grpSpPr>
        <p:sp>
          <p:nvSpPr>
            <p:cNvPr id="15" name="Text Box"/>
            <p:cNvSpPr/>
            <p:nvPr/>
          </p:nvSpPr>
          <p:spPr>
            <a:xfrm>
              <a:off x="1595407" y="2039771"/>
              <a:ext cx="168773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16" name="Label"/>
            <p:cNvSpPr txBox="1"/>
            <p:nvPr/>
          </p:nvSpPr>
          <p:spPr>
            <a:xfrm>
              <a:off x="716602" y="2039800"/>
              <a:ext cx="1008112" cy="241092"/>
            </a:xfrm>
            <a:prstGeom prst="rect">
              <a:avLst/>
            </a:prstGeom>
            <a:noFill/>
          </p:spPr>
          <p:txBody>
            <a:bodyPr wrap="square" lIns="73152" tIns="50800" rIns="73152" bIns="5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비밀번호 </a:t>
              </a:r>
              <a:r>
                <a:rPr lang="en-US" altLang="ko-KR" sz="900" dirty="0" smtClean="0">
                  <a:solidFill>
                    <a:srgbClr val="FF0000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*</a:t>
              </a:r>
              <a:endParaRPr lang="en-US" sz="900" dirty="0" smtClean="0">
                <a:solidFill>
                  <a:srgbClr val="FF0000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17" name="Text Box"/>
            <p:cNvSpPr/>
            <p:nvPr/>
          </p:nvSpPr>
          <p:spPr>
            <a:xfrm>
              <a:off x="1595407" y="2344571"/>
              <a:ext cx="168773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18" name="Label"/>
            <p:cNvSpPr txBox="1"/>
            <p:nvPr/>
          </p:nvSpPr>
          <p:spPr>
            <a:xfrm>
              <a:off x="716602" y="2344600"/>
              <a:ext cx="1008112" cy="241092"/>
            </a:xfrm>
            <a:prstGeom prst="rect">
              <a:avLst/>
            </a:prstGeom>
            <a:noFill/>
          </p:spPr>
          <p:txBody>
            <a:bodyPr wrap="square" lIns="73152" tIns="50800" rIns="73152" bIns="5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비밀번호확인 </a:t>
              </a:r>
              <a:r>
                <a:rPr lang="en-US" altLang="ko-KR" sz="900" dirty="0" smtClean="0">
                  <a:solidFill>
                    <a:srgbClr val="FF0000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*</a:t>
              </a:r>
              <a:endParaRPr lang="en-US" sz="900" dirty="0" smtClean="0">
                <a:solidFill>
                  <a:srgbClr val="FF0000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9" name="Labeled Field"/>
          <p:cNvGrpSpPr/>
          <p:nvPr/>
        </p:nvGrpSpPr>
        <p:grpSpPr>
          <a:xfrm>
            <a:off x="1519263" y="3628236"/>
            <a:ext cx="2566541" cy="545921"/>
            <a:chOff x="716602" y="2039771"/>
            <a:chExt cx="2566541" cy="545921"/>
          </a:xfrm>
        </p:grpSpPr>
        <p:sp>
          <p:nvSpPr>
            <p:cNvPr id="20" name="Text Box"/>
            <p:cNvSpPr/>
            <p:nvPr/>
          </p:nvSpPr>
          <p:spPr>
            <a:xfrm>
              <a:off x="1595407" y="2039771"/>
              <a:ext cx="168773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21" name="Label"/>
            <p:cNvSpPr txBox="1"/>
            <p:nvPr/>
          </p:nvSpPr>
          <p:spPr>
            <a:xfrm>
              <a:off x="716602" y="2039800"/>
              <a:ext cx="1008112" cy="241092"/>
            </a:xfrm>
            <a:prstGeom prst="rect">
              <a:avLst/>
            </a:prstGeom>
            <a:noFill/>
          </p:spPr>
          <p:txBody>
            <a:bodyPr wrap="square" lIns="73152" tIns="50800" rIns="73152" bIns="5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이름 </a:t>
              </a:r>
              <a:r>
                <a:rPr lang="en-US" altLang="ko-KR" sz="900" dirty="0" smtClean="0">
                  <a:solidFill>
                    <a:srgbClr val="FF0000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*</a:t>
              </a:r>
              <a:endParaRPr lang="en-US" sz="900" dirty="0" smtClean="0">
                <a:solidFill>
                  <a:srgbClr val="FF0000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22" name="Text Box"/>
            <p:cNvSpPr/>
            <p:nvPr/>
          </p:nvSpPr>
          <p:spPr>
            <a:xfrm>
              <a:off x="1595407" y="2344571"/>
              <a:ext cx="168773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23" name="Label"/>
            <p:cNvSpPr txBox="1"/>
            <p:nvPr/>
          </p:nvSpPr>
          <p:spPr>
            <a:xfrm>
              <a:off x="716602" y="2344600"/>
              <a:ext cx="1008112" cy="241092"/>
            </a:xfrm>
            <a:prstGeom prst="rect">
              <a:avLst/>
            </a:prstGeom>
            <a:noFill/>
          </p:spPr>
          <p:txBody>
            <a:bodyPr wrap="square" lIns="73152" tIns="50800" rIns="73152" bIns="5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휴대폰 번호</a:t>
              </a:r>
              <a:r>
                <a:rPr lang="en-US" altLang="ko-KR" sz="900" dirty="0" smtClean="0">
                  <a:solidFill>
                    <a:srgbClr val="FF0000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*</a:t>
              </a:r>
              <a:endParaRPr lang="en-US" sz="900" dirty="0" smtClean="0">
                <a:solidFill>
                  <a:srgbClr val="FF0000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6" name="Label"/>
          <p:cNvSpPr txBox="1"/>
          <p:nvPr/>
        </p:nvSpPr>
        <p:spPr>
          <a:xfrm>
            <a:off x="1519263" y="4232785"/>
            <a:ext cx="1008112" cy="241092"/>
          </a:xfrm>
          <a:prstGeom prst="rect">
            <a:avLst/>
          </a:prstGeom>
          <a:noFill/>
        </p:spPr>
        <p:txBody>
          <a:bodyPr wrap="square" lIns="73152" tIns="50800" rIns="73152" bIns="5080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주 포지션 </a:t>
            </a:r>
            <a:r>
              <a:rPr lang="en-US" altLang="ko-KR" sz="900" dirty="0" smtClean="0">
                <a:solidFill>
                  <a:srgbClr val="FF0000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*</a:t>
            </a:r>
            <a:endParaRPr lang="en-US" sz="900" dirty="0" smtClean="0">
              <a:solidFill>
                <a:srgbClr val="FF0000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  <p:grpSp>
        <p:nvGrpSpPr>
          <p:cNvPr id="37" name="Drop-Down Box"/>
          <p:cNvGrpSpPr/>
          <p:nvPr>
            <p:custDataLst>
              <p:tags r:id="rId1"/>
            </p:custDataLst>
          </p:nvPr>
        </p:nvGrpSpPr>
        <p:grpSpPr>
          <a:xfrm>
            <a:off x="2406170" y="4254217"/>
            <a:ext cx="1368148" cy="241092"/>
            <a:chOff x="595684" y="1551576"/>
            <a:chExt cx="1368148" cy="241092"/>
          </a:xfrm>
          <a:solidFill>
            <a:srgbClr val="FFFFFF"/>
          </a:solidFill>
        </p:grpSpPr>
        <p:sp>
          <p:nvSpPr>
            <p:cNvPr id="38" name="Text Box"/>
            <p:cNvSpPr/>
            <p:nvPr>
              <p:custDataLst>
                <p:tags r:id="rId15"/>
              </p:custDataLst>
            </p:nvPr>
          </p:nvSpPr>
          <p:spPr>
            <a:xfrm>
              <a:off x="595684" y="1551576"/>
              <a:ext cx="120215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ST</a:t>
              </a:r>
            </a:p>
          </p:txBody>
        </p:sp>
        <p:sp>
          <p:nvSpPr>
            <p:cNvPr id="39" name="Arrow Box"/>
            <p:cNvSpPr/>
            <p:nvPr>
              <p:custDataLst>
                <p:tags r:id="rId16"/>
              </p:custDataLst>
            </p:nvPr>
          </p:nvSpPr>
          <p:spPr>
            <a:xfrm>
              <a:off x="1797843" y="1551576"/>
              <a:ext cx="165989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40" name="Arrow Down"/>
            <p:cNvSpPr>
              <a:spLocks noChangeAspect="1"/>
            </p:cNvSpPr>
            <p:nvPr>
              <p:custDataLst>
                <p:tags r:id="rId17"/>
              </p:custDataLst>
            </p:nvPr>
          </p:nvSpPr>
          <p:spPr bwMode="auto">
            <a:xfrm flipH="1">
              <a:off x="1848833" y="1654034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44" name="Button"/>
          <p:cNvSpPr>
            <a:spLocks/>
          </p:cNvSpPr>
          <p:nvPr/>
        </p:nvSpPr>
        <p:spPr bwMode="auto">
          <a:xfrm>
            <a:off x="3412399" y="4676209"/>
            <a:ext cx="540000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확인</a:t>
            </a:r>
            <a:endParaRPr lang="en-US" sz="900" dirty="0" smtClean="0">
              <a:solidFill>
                <a:srgbClr val="5F5F5F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  <p:grpSp>
        <p:nvGrpSpPr>
          <p:cNvPr id="45" name="Back Button"/>
          <p:cNvGrpSpPr/>
          <p:nvPr>
            <p:custDataLst>
              <p:tags r:id="rId2"/>
            </p:custDataLst>
          </p:nvPr>
        </p:nvGrpSpPr>
        <p:grpSpPr>
          <a:xfrm>
            <a:off x="4133147" y="4677017"/>
            <a:ext cx="527001" cy="241995"/>
            <a:chOff x="1642629" y="1917786"/>
            <a:chExt cx="482422" cy="246471"/>
          </a:xfrm>
        </p:grpSpPr>
        <p:sp>
          <p:nvSpPr>
            <p:cNvPr id="46" name="Button"/>
            <p:cNvSpPr>
              <a:spLocks/>
            </p:cNvSpPr>
            <p:nvPr/>
          </p:nvSpPr>
          <p:spPr bwMode="auto">
            <a:xfrm>
              <a:off x="1642629" y="1917786"/>
              <a:ext cx="482422" cy="246471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2880" rIns="64008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Back</a:t>
              </a:r>
            </a:p>
          </p:txBody>
        </p:sp>
        <p:sp>
          <p:nvSpPr>
            <p:cNvPr id="47" name="Icon"/>
            <p:cNvSpPr>
              <a:spLocks noChangeAspect="1"/>
            </p:cNvSpPr>
            <p:nvPr>
              <p:custDataLst>
                <p:tags r:id="rId14"/>
              </p:custDataLst>
            </p:nvPr>
          </p:nvSpPr>
          <p:spPr bwMode="auto">
            <a:xfrm>
              <a:off x="1707178" y="1990404"/>
              <a:ext cx="39173" cy="101241"/>
            </a:xfrm>
            <a:custGeom>
              <a:avLst/>
              <a:gdLst>
                <a:gd name="T0" fmla="*/ 186 w 186"/>
                <a:gd name="T1" fmla="*/ 389 h 389"/>
                <a:gd name="T2" fmla="*/ 0 w 186"/>
                <a:gd name="T3" fmla="*/ 195 h 389"/>
                <a:gd name="T4" fmla="*/ 186 w 186"/>
                <a:gd name="T5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6" h="389">
                  <a:moveTo>
                    <a:pt x="186" y="389"/>
                  </a:moveTo>
                  <a:lnTo>
                    <a:pt x="0" y="195"/>
                  </a:lnTo>
                  <a:lnTo>
                    <a:pt x="186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48" name="Button"/>
          <p:cNvSpPr>
            <a:spLocks/>
          </p:cNvSpPr>
          <p:nvPr/>
        </p:nvSpPr>
        <p:spPr bwMode="auto">
          <a:xfrm>
            <a:off x="4219103" y="2714526"/>
            <a:ext cx="567328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중복확인</a:t>
            </a:r>
            <a:endParaRPr lang="en-US" sz="900" dirty="0" smtClean="0">
              <a:solidFill>
                <a:srgbClr val="5F5F5F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  <p:cxnSp>
        <p:nvCxnSpPr>
          <p:cNvPr id="49" name="Line"/>
          <p:cNvCxnSpPr>
            <a:cxnSpLocks/>
          </p:cNvCxnSpPr>
          <p:nvPr/>
        </p:nvCxnSpPr>
        <p:spPr bwMode="auto">
          <a:xfrm>
            <a:off x="1302150" y="4588758"/>
            <a:ext cx="4823834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Label"/>
          <p:cNvSpPr txBox="1"/>
          <p:nvPr/>
        </p:nvSpPr>
        <p:spPr>
          <a:xfrm>
            <a:off x="3765645" y="2353420"/>
            <a:ext cx="2007216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FF0000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*</a:t>
            </a:r>
            <a:r>
              <a:rPr 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 </a:t>
            </a:r>
            <a:r>
              <a:rPr lang="ko-KR" alt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표시된 </a:t>
            </a:r>
            <a:r>
              <a:rPr lang="ko-KR" altLang="en-US" sz="900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항목은 반드시 입력하셔야 합니다</a:t>
            </a:r>
            <a:endParaRPr lang="en-US" sz="900" dirty="0" smtClean="0">
              <a:solidFill>
                <a:srgbClr val="5F5F5F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54" name="Header"/>
          <p:cNvSpPr txBox="1"/>
          <p:nvPr/>
        </p:nvSpPr>
        <p:spPr>
          <a:xfrm>
            <a:off x="1530396" y="2344561"/>
            <a:ext cx="1010148" cy="258532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회원 정보 입력</a:t>
            </a:r>
            <a:endParaRPr lang="en-US" sz="1200" dirty="0" smtClean="0">
              <a:solidFill>
                <a:srgbClr val="5F5F5F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29" name="Label"/>
          <p:cNvSpPr txBox="1"/>
          <p:nvPr/>
        </p:nvSpPr>
        <p:spPr>
          <a:xfrm>
            <a:off x="4121245" y="3013820"/>
            <a:ext cx="1656159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8</a:t>
            </a:r>
            <a:r>
              <a:rPr lang="ko-KR" alt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자 이상 </a:t>
            </a:r>
            <a:r>
              <a:rPr lang="en-US" altLang="ko-KR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(</a:t>
            </a:r>
            <a:r>
              <a:rPr lang="ko-KR" alt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정식 </a:t>
            </a:r>
            <a:r>
              <a:rPr lang="ko-KR" altLang="en-US" sz="900" dirty="0" err="1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런칭시</a:t>
            </a:r>
            <a:r>
              <a:rPr lang="ko-KR" alt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 영문</a:t>
            </a:r>
            <a:r>
              <a:rPr lang="en-US" altLang="ko-KR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+</a:t>
            </a:r>
            <a:r>
              <a:rPr lang="ko-KR" alt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숫자</a:t>
            </a:r>
            <a:r>
              <a:rPr lang="en-US" altLang="ko-KR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)</a:t>
            </a:r>
            <a:endParaRPr lang="en-US" sz="900" dirty="0" smtClean="0">
              <a:solidFill>
                <a:srgbClr val="5F5F5F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  <p:grpSp>
        <p:nvGrpSpPr>
          <p:cNvPr id="30" name="Cutout"/>
          <p:cNvGrpSpPr/>
          <p:nvPr/>
        </p:nvGrpSpPr>
        <p:grpSpPr>
          <a:xfrm rot="16200000" flipH="1">
            <a:off x="3326958" y="-747291"/>
            <a:ext cx="383064" cy="5639468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31" name="Fill"/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32" name="Border"/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59" name="Alert"/>
          <p:cNvGrpSpPr/>
          <p:nvPr>
            <p:custDataLst>
              <p:tags r:id="rId3"/>
            </p:custDataLst>
          </p:nvPr>
        </p:nvGrpSpPr>
        <p:grpSpPr>
          <a:xfrm>
            <a:off x="1924308" y="2746063"/>
            <a:ext cx="3222246" cy="1507358"/>
            <a:chOff x="595686" y="1261242"/>
            <a:chExt cx="3222246" cy="1507358"/>
          </a:xfrm>
        </p:grpSpPr>
        <p:sp>
          <p:nvSpPr>
            <p:cNvPr id="60" name="Window Body"/>
            <p:cNvSpPr/>
            <p:nvPr>
              <p:custDataLst>
                <p:tags r:id="rId4"/>
              </p:custDataLst>
            </p:nvPr>
          </p:nvSpPr>
          <p:spPr>
            <a:xfrm>
              <a:off x="595686" y="1498986"/>
              <a:ext cx="3222246" cy="12696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61" name="Text"/>
            <p:cNvSpPr txBox="1"/>
            <p:nvPr>
              <p:custDataLst>
                <p:tags r:id="rId5"/>
              </p:custDataLst>
            </p:nvPr>
          </p:nvSpPr>
          <p:spPr>
            <a:xfrm>
              <a:off x="1335557" y="1635819"/>
              <a:ext cx="2294511" cy="688281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* </a:t>
              </a:r>
              <a:r>
                <a:rPr lang="ko-KR" altLang="en-US" sz="900" noProof="1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표시된 회원 정보를 다 입력해 주세요</a:t>
              </a:r>
              <a:r>
                <a:rPr lang="en-US" sz="900" noProof="1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62" name="Title Bar"/>
            <p:cNvSpPr/>
            <p:nvPr>
              <p:custDataLst>
                <p:tags r:id="rId6"/>
              </p:custDataLst>
            </p:nvPr>
          </p:nvSpPr>
          <p:spPr>
            <a:xfrm>
              <a:off x="595686" y="1261242"/>
              <a:ext cx="3222246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Alert</a:t>
              </a:r>
              <a:endParaRPr lang="en-US" sz="900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63" name="Close Button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3607048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grpSp>
          <p:nvGrpSpPr>
            <p:cNvPr id="64" name="Icons"/>
            <p:cNvGrpSpPr/>
            <p:nvPr/>
          </p:nvGrpSpPr>
          <p:grpSpPr>
            <a:xfrm>
              <a:off x="773534" y="1669713"/>
              <a:ext cx="457200" cy="396875"/>
              <a:chOff x="773534" y="1669713"/>
              <a:chExt cx="457200" cy="396875"/>
            </a:xfrm>
          </p:grpSpPr>
          <p:sp>
            <p:nvSpPr>
              <p:cNvPr id="69" name="Info Icon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803697" y="1670507"/>
                <a:ext cx="396875" cy="395287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70" name="Warning Icon" hidden="1"/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773534" y="1670507"/>
                <a:ext cx="457200" cy="395287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71" name="Error Icon" hidden="1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802903" y="1670507"/>
                <a:ext cx="398463" cy="395287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72" name="Question Icon" hidden="1"/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802903" y="1669713"/>
                <a:ext cx="398463" cy="396875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65" name="Buttons"/>
            <p:cNvGrpSpPr/>
            <p:nvPr/>
          </p:nvGrpSpPr>
          <p:grpSpPr>
            <a:xfrm>
              <a:off x="2252662" y="2386471"/>
              <a:ext cx="1377404" cy="240384"/>
              <a:chOff x="2252662" y="2386471"/>
              <a:chExt cx="1377404" cy="240384"/>
            </a:xfrm>
          </p:grpSpPr>
          <p:sp>
            <p:nvSpPr>
              <p:cNvPr id="66" name="Button 1"/>
              <p:cNvSpPr>
                <a:spLocks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2967037" y="2386471"/>
                <a:ext cx="663029" cy="240384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 smtClean="0">
                    <a:solidFill>
                      <a:srgbClr val="5F5F5F"/>
                    </a:solidFill>
                    <a:latin typeface="가는둥근제목체" panose="02030600000101010101" pitchFamily="18" charset="-127"/>
                    <a:ea typeface="가는둥근제목체" panose="02030600000101010101" pitchFamily="18" charset="-127"/>
                    <a:cs typeface="Segoe UI" panose="020B0502040204020203" pitchFamily="34" charset="0"/>
                  </a:rPr>
                  <a:t>OK</a:t>
                </a:r>
                <a:endParaRPr lang="en-US" sz="900" dirty="0">
                  <a:solidFill>
                    <a:srgbClr val="5F5F5F"/>
                  </a:solidFill>
                  <a:effectLst/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7" name="Button 2"/>
              <p:cNvSpPr>
                <a:spLocks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2252662" y="2386471"/>
                <a:ext cx="663029" cy="240384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 smtClean="0">
                    <a:solidFill>
                      <a:srgbClr val="5F5F5F"/>
                    </a:solidFill>
                    <a:latin typeface="가는둥근제목체" panose="02030600000101010101" pitchFamily="18" charset="-127"/>
                    <a:ea typeface="가는둥근제목체" panose="02030600000101010101" pitchFamily="18" charset="-127"/>
                    <a:cs typeface="Segoe UI" panose="020B0502040204020203" pitchFamily="34" charset="0"/>
                  </a:rPr>
                  <a:t>Cancel</a:t>
                </a:r>
                <a:endParaRPr lang="en-US" sz="900" dirty="0">
                  <a:solidFill>
                    <a:srgbClr val="5F5F5F"/>
                  </a:solidFill>
                  <a:effectLst/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73" name="Modal Dialog Overlay"/>
          <p:cNvSpPr>
            <a:spLocks/>
          </p:cNvSpPr>
          <p:nvPr/>
        </p:nvSpPr>
        <p:spPr bwMode="auto">
          <a:xfrm>
            <a:off x="1173733" y="2344561"/>
            <a:ext cx="5164490" cy="2784107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432756"/>
              </p:ext>
            </p:extLst>
          </p:nvPr>
        </p:nvGraphicFramePr>
        <p:xfrm>
          <a:off x="7451725" y="2119"/>
          <a:ext cx="1671242" cy="115146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66115">
                  <a:extLst>
                    <a:ext uri="{9D8B030D-6E8A-4147-A177-3AD203B41FA5}">
                      <a16:colId xmlns:a16="http://schemas.microsoft.com/office/drawing/2014/main" val="1426361898"/>
                    </a:ext>
                  </a:extLst>
                </a:gridCol>
                <a:gridCol w="1005127">
                  <a:extLst>
                    <a:ext uri="{9D8B030D-6E8A-4147-A177-3AD203B41FA5}">
                      <a16:colId xmlns:a16="http://schemas.microsoft.com/office/drawing/2014/main" val="757618200"/>
                    </a:ext>
                  </a:extLst>
                </a:gridCol>
              </a:tblGrid>
              <a:tr h="237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작성자</a:t>
                      </a:r>
                      <a:endParaRPr lang="ko-KR" altLang="en-US" sz="900" b="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김상훈</a:t>
                      </a:r>
                      <a:endParaRPr lang="ko-KR" altLang="en-US" sz="900" b="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444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작성일자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2016.12.08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243824"/>
                  </a:ext>
                </a:extLst>
              </a:tr>
              <a:tr h="1693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시스템구분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사용자</a:t>
                      </a:r>
                      <a:r>
                        <a:rPr lang="en-US" altLang="ko-KR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(Client)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6929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Ver.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1.0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32345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단위업무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회원가입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4282431"/>
                  </a:ext>
                </a:extLst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660344"/>
              </p:ext>
            </p:extLst>
          </p:nvPr>
        </p:nvGraphicFramePr>
        <p:xfrm>
          <a:off x="7451725" y="1153584"/>
          <a:ext cx="1692275" cy="227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275">
                  <a:extLst>
                    <a:ext uri="{9D8B030D-6E8A-4147-A177-3AD203B41FA5}">
                      <a16:colId xmlns:a16="http://schemas.microsoft.com/office/drawing/2014/main" val="3092133242"/>
                    </a:ext>
                  </a:extLst>
                </a:gridCol>
              </a:tblGrid>
              <a:tr h="2275415">
                <a:tc>
                  <a:txBody>
                    <a:bodyPr/>
                    <a:lstStyle/>
                    <a:p>
                      <a:pPr algn="l" latinLnBrk="1"/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525252"/>
                        </a:solidFill>
                        <a:effectLst/>
                        <a:uLnTx/>
                        <a:uFillTx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  <a:cs typeface="+mn-cs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1.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회원 정보를 다 입력하지 않았을 경우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회원가입 동의에 체크표시를 하지 않은 경우 경고 메시지를 </a:t>
                      </a:r>
                      <a:r>
                        <a:rPr kumimoji="0" lang="ko-KR" altLang="en-US" sz="9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뛰워준다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.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6000540"/>
                  </a:ext>
                </a:extLst>
              </a:tr>
            </a:tbl>
          </a:graphicData>
        </a:graphic>
      </p:graphicFrame>
      <p:sp>
        <p:nvSpPr>
          <p:cNvPr id="52" name="Breadcrumbs"/>
          <p:cNvSpPr>
            <a:spLocks/>
          </p:cNvSpPr>
          <p:nvPr/>
        </p:nvSpPr>
        <p:spPr bwMode="auto">
          <a:xfrm>
            <a:off x="194839" y="1722"/>
            <a:ext cx="1280332" cy="20393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u="sng" dirty="0" smtClean="0">
                <a:solidFill>
                  <a:srgbClr val="5B9BD5"/>
                </a:solidFill>
                <a:effectLst/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홈</a:t>
            </a:r>
            <a:r>
              <a:rPr 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  »  </a:t>
            </a:r>
            <a:r>
              <a:rPr lang="ko-KR" altLang="en-US" sz="900" u="sng" dirty="0" smtClean="0">
                <a:solidFill>
                  <a:srgbClr val="5B9BD5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로그인 </a:t>
            </a:r>
            <a:r>
              <a:rPr lang="en-US" altLang="ko-KR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» </a:t>
            </a:r>
            <a:r>
              <a:rPr lang="ko-KR" alt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회원가입</a:t>
            </a:r>
            <a:endParaRPr lang="en-US" sz="900" dirty="0">
              <a:solidFill>
                <a:srgbClr val="5F5F5F"/>
              </a:solidFill>
              <a:effectLst/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05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67" y="1489430"/>
            <a:ext cx="2908565" cy="459091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8" y="1494896"/>
            <a:ext cx="2625496" cy="4585447"/>
          </a:xfrm>
          <a:prstGeom prst="rect">
            <a:avLst/>
          </a:prstGeom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dirty="0" smtClean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로그인</a:t>
            </a:r>
            <a:endParaRPr lang="ko-KR" altLang="en-US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3858076" y="3430587"/>
            <a:ext cx="3223967" cy="2324101"/>
            <a:chOff x="3789496" y="3697287"/>
            <a:chExt cx="3223967" cy="2324101"/>
          </a:xfrm>
        </p:grpSpPr>
        <p:sp>
          <p:nvSpPr>
            <p:cNvPr id="8" name="Panel"/>
            <p:cNvSpPr/>
            <p:nvPr/>
          </p:nvSpPr>
          <p:spPr>
            <a:xfrm>
              <a:off x="3789496" y="3697287"/>
              <a:ext cx="3223967" cy="232410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0" name="Labeled Field"/>
            <p:cNvGrpSpPr/>
            <p:nvPr/>
          </p:nvGrpSpPr>
          <p:grpSpPr>
            <a:xfrm>
              <a:off x="3985260" y="3824487"/>
              <a:ext cx="2728997" cy="963911"/>
              <a:chOff x="716602" y="2024412"/>
              <a:chExt cx="2728997" cy="963911"/>
            </a:xfrm>
          </p:grpSpPr>
          <p:sp>
            <p:nvSpPr>
              <p:cNvPr id="11" name="Text Box"/>
              <p:cNvSpPr/>
              <p:nvPr/>
            </p:nvSpPr>
            <p:spPr>
              <a:xfrm>
                <a:off x="1595407" y="2039771"/>
                <a:ext cx="1687736" cy="24109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91440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Label"/>
              <p:cNvSpPr txBox="1"/>
              <p:nvPr/>
            </p:nvSpPr>
            <p:spPr>
              <a:xfrm>
                <a:off x="716602" y="2024412"/>
                <a:ext cx="1008112" cy="271869"/>
              </a:xfrm>
              <a:prstGeom prst="rect">
                <a:avLst/>
              </a:prstGeom>
              <a:noFill/>
            </p:spPr>
            <p:txBody>
              <a:bodyPr wrap="square" lIns="73152" tIns="50800" rIns="73152" bIns="5080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100" dirty="0" smtClean="0">
                    <a:solidFill>
                      <a:srgbClr val="5F5F5F"/>
                    </a:solidFill>
                    <a:latin typeface="가는둥근제목체" panose="02030600000101010101" pitchFamily="18" charset="-127"/>
                    <a:ea typeface="가는둥근제목체" panose="02030600000101010101" pitchFamily="18" charset="-127"/>
                    <a:cs typeface="Segoe UI" panose="020B0502040204020203" pitchFamily="34" charset="0"/>
                  </a:rPr>
                  <a:t>아이디 </a:t>
                </a:r>
                <a:endParaRPr lang="en-US" sz="1100" dirty="0" smtClean="0">
                  <a:solidFill>
                    <a:srgbClr val="FF0000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8" name="Label"/>
              <p:cNvSpPr txBox="1"/>
              <p:nvPr/>
            </p:nvSpPr>
            <p:spPr>
              <a:xfrm>
                <a:off x="1921599" y="2747231"/>
                <a:ext cx="1524000" cy="241092"/>
              </a:xfrm>
              <a:prstGeom prst="rect">
                <a:avLst/>
              </a:prstGeom>
              <a:noFill/>
            </p:spPr>
            <p:txBody>
              <a:bodyPr wrap="square" lIns="73152" tIns="50800" rIns="73152" bIns="5080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 smtClean="0">
                    <a:solidFill>
                      <a:srgbClr val="5F5F5F"/>
                    </a:solidFill>
                    <a:latin typeface="가는둥근제목체" panose="02030600000101010101" pitchFamily="18" charset="-127"/>
                    <a:ea typeface="가는둥근제목체" panose="02030600000101010101" pitchFamily="18" charset="-127"/>
                    <a:cs typeface="Segoe UI" panose="020B0502040204020203" pitchFamily="34" charset="0"/>
                  </a:rPr>
                  <a:t>아이디 찾기 </a:t>
                </a:r>
                <a:r>
                  <a:rPr lang="en-US" altLang="ko-KR" sz="900" dirty="0" smtClean="0">
                    <a:solidFill>
                      <a:srgbClr val="5F5F5F"/>
                    </a:solidFill>
                    <a:latin typeface="가는둥근제목체" panose="02030600000101010101" pitchFamily="18" charset="-127"/>
                    <a:ea typeface="가는둥근제목체" panose="02030600000101010101" pitchFamily="18" charset="-127"/>
                    <a:cs typeface="Segoe UI" panose="020B0502040204020203" pitchFamily="34" charset="0"/>
                  </a:rPr>
                  <a:t>| </a:t>
                </a:r>
                <a:r>
                  <a:rPr lang="ko-KR" altLang="en-US" sz="900" dirty="0" smtClean="0">
                    <a:solidFill>
                      <a:srgbClr val="5F5F5F"/>
                    </a:solidFill>
                    <a:latin typeface="가는둥근제목체" panose="02030600000101010101" pitchFamily="18" charset="-127"/>
                    <a:ea typeface="가는둥근제목체" panose="02030600000101010101" pitchFamily="18" charset="-127"/>
                    <a:cs typeface="Segoe UI" panose="020B0502040204020203" pitchFamily="34" charset="0"/>
                  </a:rPr>
                  <a:t>비밀번호 찾기</a:t>
                </a:r>
                <a:endParaRPr lang="en-US" sz="900" dirty="0" smtClean="0">
                  <a:solidFill>
                    <a:srgbClr val="FF0000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3" name="Labeled Field"/>
            <p:cNvGrpSpPr/>
            <p:nvPr/>
          </p:nvGrpSpPr>
          <p:grpSpPr>
            <a:xfrm>
              <a:off x="3985260" y="4184151"/>
              <a:ext cx="2566541" cy="271869"/>
              <a:chOff x="716602" y="2024412"/>
              <a:chExt cx="2566541" cy="271869"/>
            </a:xfrm>
          </p:grpSpPr>
          <p:sp>
            <p:nvSpPr>
              <p:cNvPr id="14" name="Text Box"/>
              <p:cNvSpPr/>
              <p:nvPr/>
            </p:nvSpPr>
            <p:spPr>
              <a:xfrm>
                <a:off x="1595407" y="2039771"/>
                <a:ext cx="1687736" cy="24109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91440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5" name="Label"/>
              <p:cNvSpPr txBox="1"/>
              <p:nvPr/>
            </p:nvSpPr>
            <p:spPr>
              <a:xfrm>
                <a:off x="716602" y="2024412"/>
                <a:ext cx="1008112" cy="271869"/>
              </a:xfrm>
              <a:prstGeom prst="rect">
                <a:avLst/>
              </a:prstGeom>
              <a:noFill/>
            </p:spPr>
            <p:txBody>
              <a:bodyPr wrap="square" lIns="73152" tIns="50800" rIns="73152" bIns="5080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100" dirty="0" smtClean="0">
                    <a:solidFill>
                      <a:srgbClr val="5F5F5F"/>
                    </a:solidFill>
                    <a:latin typeface="가는둥근제목체" panose="02030600000101010101" pitchFamily="18" charset="-127"/>
                    <a:ea typeface="가는둥근제목체" panose="02030600000101010101" pitchFamily="18" charset="-127"/>
                    <a:cs typeface="Segoe UI" panose="020B0502040204020203" pitchFamily="34" charset="0"/>
                  </a:rPr>
                  <a:t>비밀번호 </a:t>
                </a:r>
                <a:endParaRPr lang="en-US" sz="1100" dirty="0" smtClean="0">
                  <a:solidFill>
                    <a:srgbClr val="FF0000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6" name="Button"/>
            <p:cNvSpPr>
              <a:spLocks/>
            </p:cNvSpPr>
            <p:nvPr/>
          </p:nvSpPr>
          <p:spPr bwMode="auto">
            <a:xfrm>
              <a:off x="4054985" y="4995758"/>
              <a:ext cx="2496816" cy="35492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로그인</a:t>
              </a:r>
              <a:endParaRPr lang="en-US" sz="16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grpSp>
          <p:nvGrpSpPr>
            <p:cNvPr id="19" name="Checkbox"/>
            <p:cNvGrpSpPr/>
            <p:nvPr>
              <p:custDataLst>
                <p:tags r:id="rId5"/>
              </p:custDataLst>
            </p:nvPr>
          </p:nvGrpSpPr>
          <p:grpSpPr>
            <a:xfrm>
              <a:off x="3932416" y="4566898"/>
              <a:ext cx="951838" cy="212366"/>
              <a:chOff x="576252" y="2584619"/>
              <a:chExt cx="951838" cy="212366"/>
            </a:xfrm>
          </p:grpSpPr>
          <p:sp>
            <p:nvSpPr>
              <p:cNvPr id="20" name="Box"/>
              <p:cNvSpPr/>
              <p:nvPr>
                <p:custDataLst>
                  <p:tags r:id="rId6"/>
                </p:custDataLst>
              </p:nvPr>
            </p:nvSpPr>
            <p:spPr>
              <a:xfrm>
                <a:off x="737443" y="2625024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1" name="Label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868999" y="2584619"/>
                <a:ext cx="659091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 smtClean="0">
                    <a:solidFill>
                      <a:srgbClr val="5F5F5F"/>
                    </a:solidFill>
                    <a:latin typeface="가는둥근제목체" panose="02030600000101010101" pitchFamily="18" charset="-127"/>
                    <a:ea typeface="가는둥근제목체" panose="02030600000101010101" pitchFamily="18" charset="-127"/>
                    <a:cs typeface="Segoe UI" panose="020B0502040204020203" pitchFamily="34" charset="0"/>
                  </a:rPr>
                  <a:t>아이디 저장</a:t>
                </a:r>
                <a:endParaRPr lang="en-US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Check" hidden="1"/>
              <p:cNvSpPr>
                <a:spLocks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1009" y="5448423"/>
              <a:ext cx="2568163" cy="441998"/>
            </a:xfrm>
            <a:prstGeom prst="rect">
              <a:avLst/>
            </a:prstGeom>
          </p:spPr>
        </p:pic>
      </p:grpSp>
      <p:grpSp>
        <p:nvGrpSpPr>
          <p:cNvPr id="36" name="그룹 35"/>
          <p:cNvGrpSpPr/>
          <p:nvPr/>
        </p:nvGrpSpPr>
        <p:grpSpPr>
          <a:xfrm>
            <a:off x="3855719" y="1485900"/>
            <a:ext cx="2323744" cy="1457760"/>
            <a:chOff x="4754879" y="1508760"/>
            <a:chExt cx="2323744" cy="1457760"/>
          </a:xfrm>
        </p:grpSpPr>
        <p:sp>
          <p:nvSpPr>
            <p:cNvPr id="35" name="Panel"/>
            <p:cNvSpPr/>
            <p:nvPr/>
          </p:nvSpPr>
          <p:spPr>
            <a:xfrm>
              <a:off x="4754879" y="1508760"/>
              <a:ext cx="2323743" cy="145776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Panel"/>
            <p:cNvSpPr/>
            <p:nvPr/>
          </p:nvSpPr>
          <p:spPr>
            <a:xfrm>
              <a:off x="4884254" y="1661167"/>
              <a:ext cx="1280161" cy="20788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 smtClean="0">
                  <a:solidFill>
                    <a:schemeClr val="bg1">
                      <a:lumMod val="85000"/>
                    </a:schemeClr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아이디 입력</a:t>
              </a:r>
              <a:endParaRPr lang="en-US" sz="9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Panel"/>
            <p:cNvSpPr/>
            <p:nvPr/>
          </p:nvSpPr>
          <p:spPr>
            <a:xfrm>
              <a:off x="4884254" y="1928177"/>
              <a:ext cx="1280161" cy="20788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 smtClean="0">
                  <a:solidFill>
                    <a:schemeClr val="bg1">
                      <a:lumMod val="85000"/>
                    </a:schemeClr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비밀번호 </a:t>
              </a:r>
              <a:r>
                <a:rPr lang="ko-KR" altLang="en-US" sz="900" dirty="0">
                  <a:solidFill>
                    <a:schemeClr val="bg1">
                      <a:lumMod val="85000"/>
                    </a:schemeClr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입력</a:t>
              </a:r>
              <a:endParaRPr lang="en-US" altLang="ko-KR" sz="9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Panel"/>
            <p:cNvSpPr/>
            <p:nvPr/>
          </p:nvSpPr>
          <p:spPr>
            <a:xfrm>
              <a:off x="6271260" y="1661160"/>
              <a:ext cx="701040" cy="47490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로그인</a:t>
              </a:r>
              <a:endParaRPr lang="en-US" sz="1400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29" name="Box"/>
            <p:cNvSpPr/>
            <p:nvPr>
              <p:custDataLst>
                <p:tags r:id="rId1"/>
              </p:custDataLst>
            </p:nvPr>
          </p:nvSpPr>
          <p:spPr>
            <a:xfrm>
              <a:off x="4886087" y="2229863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30" name="Label"/>
            <p:cNvSpPr txBox="1"/>
            <p:nvPr>
              <p:custDataLst>
                <p:tags r:id="rId2"/>
              </p:custDataLst>
            </p:nvPr>
          </p:nvSpPr>
          <p:spPr>
            <a:xfrm>
              <a:off x="5017643" y="2189458"/>
              <a:ext cx="659091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아이디 저장</a:t>
              </a:r>
              <a:endParaRPr 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31" name="Label"/>
            <p:cNvSpPr txBox="1"/>
            <p:nvPr>
              <p:custDataLst>
                <p:tags r:id="rId3"/>
              </p:custDataLst>
            </p:nvPr>
          </p:nvSpPr>
          <p:spPr>
            <a:xfrm>
              <a:off x="5662213" y="2189458"/>
              <a:ext cx="519629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회원가입</a:t>
              </a:r>
              <a:endParaRPr 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32" name="Label"/>
            <p:cNvSpPr txBox="1"/>
            <p:nvPr>
              <p:custDataLst>
                <p:tags r:id="rId4"/>
              </p:custDataLst>
            </p:nvPr>
          </p:nvSpPr>
          <p:spPr>
            <a:xfrm>
              <a:off x="6270552" y="2189458"/>
              <a:ext cx="731226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ID/PW </a:t>
              </a:r>
              <a:r>
                <a:rPr lang="ko-KR" altLang="en-US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찾기</a:t>
              </a:r>
              <a:endParaRPr 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910" y="2401643"/>
              <a:ext cx="2282713" cy="441998"/>
            </a:xfrm>
            <a:prstGeom prst="rect">
              <a:avLst/>
            </a:prstGeom>
          </p:spPr>
        </p:pic>
      </p:grp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288103"/>
              </p:ext>
            </p:extLst>
          </p:nvPr>
        </p:nvGraphicFramePr>
        <p:xfrm>
          <a:off x="7451725" y="2119"/>
          <a:ext cx="1671242" cy="115146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66115">
                  <a:extLst>
                    <a:ext uri="{9D8B030D-6E8A-4147-A177-3AD203B41FA5}">
                      <a16:colId xmlns:a16="http://schemas.microsoft.com/office/drawing/2014/main" val="1426361898"/>
                    </a:ext>
                  </a:extLst>
                </a:gridCol>
                <a:gridCol w="1005127">
                  <a:extLst>
                    <a:ext uri="{9D8B030D-6E8A-4147-A177-3AD203B41FA5}">
                      <a16:colId xmlns:a16="http://schemas.microsoft.com/office/drawing/2014/main" val="757618200"/>
                    </a:ext>
                  </a:extLst>
                </a:gridCol>
              </a:tblGrid>
              <a:tr h="237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작성자</a:t>
                      </a:r>
                      <a:endParaRPr lang="ko-KR" altLang="en-US" sz="900" b="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김상훈</a:t>
                      </a:r>
                      <a:endParaRPr lang="ko-KR" altLang="en-US" sz="900" b="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444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작성일자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2016.12.08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243824"/>
                  </a:ext>
                </a:extLst>
              </a:tr>
              <a:tr h="1693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시스템구분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사용자</a:t>
                      </a:r>
                      <a:r>
                        <a:rPr lang="en-US" altLang="ko-KR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(Client)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6929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Ver.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1.0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32345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단위업무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로그인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4282431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634157"/>
              </p:ext>
            </p:extLst>
          </p:nvPr>
        </p:nvGraphicFramePr>
        <p:xfrm>
          <a:off x="7451725" y="1153584"/>
          <a:ext cx="1692275" cy="227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275">
                  <a:extLst>
                    <a:ext uri="{9D8B030D-6E8A-4147-A177-3AD203B41FA5}">
                      <a16:colId xmlns:a16="http://schemas.microsoft.com/office/drawing/2014/main" val="3092133242"/>
                    </a:ext>
                  </a:extLst>
                </a:gridCol>
              </a:tblGrid>
              <a:tr h="2275415">
                <a:tc>
                  <a:txBody>
                    <a:bodyPr/>
                    <a:lstStyle/>
                    <a:p>
                      <a:pPr algn="l" latinLnBrk="1"/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525252"/>
                        </a:solidFill>
                        <a:effectLst/>
                        <a:uLnTx/>
                        <a:uFillTx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  <a:cs typeface="+mn-cs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1.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카카오 계정 로그인과 </a:t>
                      </a:r>
                      <a:r>
                        <a:rPr kumimoji="0" lang="ko-KR" altLang="en-US" sz="9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로그인이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 가능하도록 처리</a:t>
                      </a: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525252"/>
                        </a:solidFill>
                        <a:effectLst/>
                        <a:uLnTx/>
                        <a:uFillTx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  <a:cs typeface="+mn-cs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2.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메인 화면의 </a:t>
                      </a:r>
                      <a:r>
                        <a:rPr kumimoji="0" lang="ko-KR" altLang="en-US" sz="9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로그인은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 작은 창으로 처리 한다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.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3.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카카오 </a:t>
                      </a:r>
                      <a:r>
                        <a:rPr kumimoji="0" lang="ko-KR" altLang="en-US" sz="9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로그인은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2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번에 걸쳐 </a:t>
                      </a:r>
                      <a:r>
                        <a:rPr kumimoji="0" lang="ko-KR" altLang="en-US" sz="9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로그인되어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 처리된다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6000540"/>
                  </a:ext>
                </a:extLst>
              </a:tr>
            </a:tbl>
          </a:graphicData>
        </a:graphic>
      </p:graphicFrame>
      <p:sp>
        <p:nvSpPr>
          <p:cNvPr id="39" name="Breadcrumbs"/>
          <p:cNvSpPr>
            <a:spLocks/>
          </p:cNvSpPr>
          <p:nvPr/>
        </p:nvSpPr>
        <p:spPr bwMode="auto">
          <a:xfrm>
            <a:off x="188014" y="4981"/>
            <a:ext cx="712869" cy="20393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u="sng" dirty="0" smtClean="0">
                <a:solidFill>
                  <a:srgbClr val="5B9BD5"/>
                </a:solidFill>
                <a:effectLst/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홈</a:t>
            </a:r>
            <a:r>
              <a:rPr 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  » </a:t>
            </a:r>
            <a:r>
              <a:rPr lang="ko-KR" alt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로그인</a:t>
            </a:r>
            <a:endParaRPr lang="en-US" sz="900" dirty="0">
              <a:solidFill>
                <a:srgbClr val="5F5F5F"/>
              </a:solidFill>
              <a:effectLst/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2" name="실행 단추: 앞으로 또는 다음 1">
            <a:hlinkClick r:id="" action="ppaction://hlinkshowjump?jump=nextslide" highlightClick="1"/>
          </p:cNvPr>
          <p:cNvSpPr/>
          <p:nvPr/>
        </p:nvSpPr>
        <p:spPr>
          <a:xfrm>
            <a:off x="3948127" y="6364494"/>
            <a:ext cx="360663" cy="34527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18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282508"/>
              </p:ext>
            </p:extLst>
          </p:nvPr>
        </p:nvGraphicFramePr>
        <p:xfrm>
          <a:off x="184403" y="1598613"/>
          <a:ext cx="7004303" cy="2643685"/>
        </p:xfrm>
        <a:graphic>
          <a:graphicData uri="http://schemas.openxmlformats.org/drawingml/2006/table">
            <a:tbl>
              <a:tblPr/>
              <a:tblGrid>
                <a:gridCol w="292609">
                  <a:extLst>
                    <a:ext uri="{9D8B030D-6E8A-4147-A177-3AD203B41FA5}">
                      <a16:colId xmlns:a16="http://schemas.microsoft.com/office/drawing/2014/main" val="188070522"/>
                    </a:ext>
                  </a:extLst>
                </a:gridCol>
                <a:gridCol w="239268">
                  <a:extLst>
                    <a:ext uri="{9D8B030D-6E8A-4147-A177-3AD203B41FA5}">
                      <a16:colId xmlns:a16="http://schemas.microsoft.com/office/drawing/2014/main" val="3248944167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269601069"/>
                    </a:ext>
                  </a:extLst>
                </a:gridCol>
                <a:gridCol w="3766734">
                  <a:extLst>
                    <a:ext uri="{9D8B030D-6E8A-4147-A177-3AD203B41FA5}">
                      <a16:colId xmlns:a16="http://schemas.microsoft.com/office/drawing/2014/main" val="2018136001"/>
                    </a:ext>
                  </a:extLst>
                </a:gridCol>
                <a:gridCol w="1516972">
                  <a:extLst>
                    <a:ext uri="{9D8B030D-6E8A-4147-A177-3AD203B41FA5}">
                      <a16:colId xmlns:a16="http://schemas.microsoft.com/office/drawing/2014/main" val="2630669695"/>
                    </a:ext>
                  </a:extLst>
                </a:gridCol>
              </a:tblGrid>
              <a:tr h="2071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가는둥근제목체" pitchFamily="18" charset="-127"/>
                        <a:ea typeface="가는둥근제목체" pitchFamily="18" charset="-127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가는둥근제목체" pitchFamily="18" charset="-127"/>
                        <a:ea typeface="가는둥근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가는둥근제목체" pitchFamily="18" charset="-127"/>
                          <a:ea typeface="가는둥근제목체" pitchFamily="18" charset="-127"/>
                        </a:rPr>
                        <a:t>보낸사람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가는둥근제목체" pitchFamily="18" charset="-127"/>
                        <a:ea typeface="가는둥근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가는둥근제목체" pitchFamily="18" charset="-127"/>
                          <a:ea typeface="가는둥근제목체" pitchFamily="18" charset="-127"/>
                        </a:rPr>
                        <a:t>내용용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가는둥근제목체" pitchFamily="18" charset="-127"/>
                        <a:ea typeface="가는둥근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가는둥근제목체" pitchFamily="18" charset="-127"/>
                          <a:ea typeface="가는둥근제목체" pitchFamily="18" charset="-127"/>
                        </a:rPr>
                        <a:t>보낸날짜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가는둥근제목체" pitchFamily="18" charset="-127"/>
                        <a:ea typeface="가는둥근제목체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676732"/>
                  </a:ext>
                </a:extLst>
              </a:tr>
              <a:tr h="2071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itchFamily="18" charset="-127"/>
                        <a:ea typeface="가는둥근제목체" pitchFamily="18" charset="-127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itchFamily="18" charset="-127"/>
                        <a:ea typeface="가는둥근제목체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solidFill>
                            <a:srgbClr val="5F5F5F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Segoe UI" panose="020B0502040204020203" pitchFamily="34" charset="0"/>
                        </a:rPr>
                        <a:t>gd</a:t>
                      </a:r>
                      <a:endParaRPr lang="en-US" altLang="ko-KR" sz="800" dirty="0" smtClean="0">
                        <a:solidFill>
                          <a:srgbClr val="5F5F5F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  <a:cs typeface="Segoe UI" panose="020B0502040204020203" pitchFamily="34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itchFamily="18" charset="-127"/>
                        <a:ea typeface="가는둥근제목체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5F5F5F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Segoe UI" panose="020B0502040204020203" pitchFamily="34" charset="0"/>
                        </a:rPr>
                        <a:t>2016.12.08 13:34:22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797885"/>
                  </a:ext>
                </a:extLst>
              </a:tr>
              <a:tr h="2545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itchFamily="18" charset="-127"/>
                        <a:ea typeface="가는둥근제목체" pitchFamily="18" charset="-127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itchFamily="18" charset="-127"/>
                        <a:ea typeface="가는둥근제목체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solidFill>
                            <a:srgbClr val="5F5F5F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Segoe UI" panose="020B0502040204020203" pitchFamily="34" charset="0"/>
                        </a:rPr>
                        <a:t>dt</a:t>
                      </a:r>
                      <a:endParaRPr lang="en-US" altLang="ko-KR" sz="800" dirty="0" smtClean="0">
                        <a:solidFill>
                          <a:srgbClr val="5F5F5F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  <a:cs typeface="Segoe UI" panose="020B0502040204020203" pitchFamily="34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itchFamily="18" charset="-127"/>
                        <a:ea typeface="가는둥근제목체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5F5F5F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Segoe UI" panose="020B0502040204020203" pitchFamily="34" charset="0"/>
                        </a:rPr>
                        <a:t>2016.12.08 12:07:33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270129"/>
                  </a:ext>
                </a:extLst>
              </a:tr>
              <a:tr h="2545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itchFamily="18" charset="-127"/>
                        <a:ea typeface="가는둥근제목체" pitchFamily="18" charset="-127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itchFamily="18" charset="-127"/>
                        <a:ea typeface="가는둥근제목체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solidFill>
                            <a:srgbClr val="5F5F5F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Segoe UI" panose="020B0502040204020203" pitchFamily="34" charset="0"/>
                        </a:rPr>
                        <a:t>mdh</a:t>
                      </a:r>
                      <a:endParaRPr lang="en-US" altLang="ko-KR" sz="800" dirty="0" smtClean="0">
                        <a:solidFill>
                          <a:srgbClr val="5F5F5F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  <a:cs typeface="Segoe UI" panose="020B0502040204020203" pitchFamily="34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itchFamily="18" charset="-127"/>
                        <a:ea typeface="가는둥근제목체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5F5F5F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Segoe UI" panose="020B0502040204020203" pitchFamily="34" charset="0"/>
                        </a:rPr>
                        <a:t>2016.12.06 12:07:33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5734898"/>
                  </a:ext>
                </a:extLst>
              </a:tr>
              <a:tr h="2545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itchFamily="18" charset="-127"/>
                        <a:ea typeface="가는둥근제목체" pitchFamily="18" charset="-127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itchFamily="18" charset="-127"/>
                        <a:ea typeface="가는둥근제목체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solidFill>
                            <a:srgbClr val="5F5F5F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Segoe UI" panose="020B0502040204020203" pitchFamily="34" charset="0"/>
                        </a:rPr>
                        <a:t>Highnoon</a:t>
                      </a:r>
                      <a:endParaRPr lang="en-US" altLang="ko-KR" sz="800" dirty="0" smtClean="0">
                        <a:solidFill>
                          <a:srgbClr val="5F5F5F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  <a:cs typeface="Segoe UI" panose="020B0502040204020203" pitchFamily="34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itchFamily="18" charset="-127"/>
                        <a:ea typeface="가는둥근제목체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5F5F5F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Segoe UI" panose="020B0502040204020203" pitchFamily="34" charset="0"/>
                        </a:rPr>
                        <a:t>2016.12.05 12:07:33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3261124"/>
                  </a:ext>
                </a:extLst>
              </a:tr>
              <a:tr h="2545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itchFamily="18" charset="-127"/>
                        <a:ea typeface="가는둥근제목체" pitchFamily="18" charset="-127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itchFamily="18" charset="-127"/>
                        <a:ea typeface="가는둥근제목체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5F5F5F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Segoe UI" panose="020B0502040204020203" pitchFamily="34" charset="0"/>
                        </a:rPr>
                        <a:t>guardian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itchFamily="18" charset="-127"/>
                        <a:ea typeface="가는둥근제목체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5F5F5F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Segoe UI" panose="020B0502040204020203" pitchFamily="34" charset="0"/>
                        </a:rPr>
                        <a:t>2016.12.04 12:07:33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3322047"/>
                  </a:ext>
                </a:extLst>
              </a:tr>
              <a:tr h="2545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itchFamily="18" charset="-127"/>
                        <a:ea typeface="가는둥근제목체" pitchFamily="18" charset="-127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itchFamily="18" charset="-127"/>
                        <a:ea typeface="가는둥근제목체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5F5F5F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Segoe UI" panose="020B0502040204020203" pitchFamily="34" charset="0"/>
                        </a:rPr>
                        <a:t>angel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itchFamily="18" charset="-127"/>
                        <a:ea typeface="가는둥근제목체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5F5F5F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Segoe UI" panose="020B0502040204020203" pitchFamily="34" charset="0"/>
                        </a:rPr>
                        <a:t>2016.12.04 12:07:33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438119"/>
                  </a:ext>
                </a:extLst>
              </a:tr>
              <a:tr h="2545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itchFamily="18" charset="-127"/>
                        <a:ea typeface="가는둥근제목체" pitchFamily="18" charset="-127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itchFamily="18" charset="-127"/>
                        <a:ea typeface="가는둥근제목체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5F5F5F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Segoe UI" panose="020B0502040204020203" pitchFamily="34" charset="0"/>
                        </a:rPr>
                        <a:t>Muscle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itchFamily="18" charset="-127"/>
                        <a:ea typeface="가는둥근제목체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5F5F5F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Segoe UI" panose="020B0502040204020203" pitchFamily="34" charset="0"/>
                        </a:rPr>
                        <a:t>2016.12.03 12:07:33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2882158"/>
                  </a:ext>
                </a:extLst>
              </a:tr>
              <a:tr h="207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itchFamily="18" charset="-127"/>
                        <a:ea typeface="가는둥근제목체" pitchFamily="18" charset="-127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itchFamily="18" charset="-127"/>
                        <a:ea typeface="가는둥근제목체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5F5F5F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Segoe UI" panose="020B0502040204020203" pitchFamily="34" charset="0"/>
                        </a:rPr>
                        <a:t>fly</a:t>
                      </a:r>
                      <a:r>
                        <a:rPr lang="en-US" altLang="ko-KR" sz="800" baseline="0" dirty="0" smtClean="0">
                          <a:solidFill>
                            <a:srgbClr val="5F5F5F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Segoe UI" panose="020B0502040204020203" pitchFamily="34" charset="0"/>
                        </a:rPr>
                        <a:t> Chick</a:t>
                      </a:r>
                      <a:endParaRPr lang="en-US" altLang="ko-KR" sz="800" dirty="0" smtClean="0">
                        <a:solidFill>
                          <a:srgbClr val="5F5F5F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  <a:cs typeface="Segoe UI" panose="020B0502040204020203" pitchFamily="34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itchFamily="18" charset="-127"/>
                        <a:ea typeface="가는둥근제목체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5F5F5F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Segoe UI" panose="020B0502040204020203" pitchFamily="34" charset="0"/>
                        </a:rPr>
                        <a:t>2016.12.02 12:07:33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5852213"/>
                  </a:ext>
                </a:extLst>
              </a:tr>
              <a:tr h="207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itchFamily="18" charset="-127"/>
                        <a:ea typeface="가는둥근제목체" pitchFamily="18" charset="-127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itchFamily="18" charset="-127"/>
                        <a:ea typeface="가는둥근제목체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5F5F5F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Segoe UI" panose="020B0502040204020203" pitchFamily="34" charset="0"/>
                        </a:rPr>
                        <a:t>god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itchFamily="18" charset="-127"/>
                        <a:ea typeface="가는둥근제목체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5F5F5F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Segoe UI" panose="020B0502040204020203" pitchFamily="34" charset="0"/>
                        </a:rPr>
                        <a:t>2016.12.01 12:07:33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5841307"/>
                  </a:ext>
                </a:extLst>
              </a:tr>
              <a:tr h="2545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itchFamily="18" charset="-127"/>
                        <a:ea typeface="가는둥근제목체" pitchFamily="18" charset="-127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itchFamily="18" charset="-127"/>
                        <a:ea typeface="가는둥근제목체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solidFill>
                            <a:srgbClr val="5F5F5F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Segoe UI" panose="020B0502040204020203" pitchFamily="34" charset="0"/>
                        </a:rPr>
                        <a:t>gasijo</a:t>
                      </a:r>
                      <a:endParaRPr lang="en-US" altLang="ko-KR" sz="800" dirty="0" smtClean="0">
                        <a:solidFill>
                          <a:srgbClr val="5F5F5F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  <a:cs typeface="Segoe UI" panose="020B0502040204020203" pitchFamily="34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itchFamily="18" charset="-127"/>
                        <a:ea typeface="가는둥근제목체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5F5F5F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Segoe UI" panose="020B0502040204020203" pitchFamily="34" charset="0"/>
                        </a:rPr>
                        <a:t>2016.12.01 12:06:33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5680700"/>
                  </a:ext>
                </a:extLst>
              </a:tr>
            </a:tbl>
          </a:graphicData>
        </a:graphic>
      </p:graphicFrame>
      <p:sp>
        <p:nvSpPr>
          <p:cNvPr id="5" name="Box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279092" y="1638935"/>
            <a:ext cx="133350" cy="13335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50" dirty="0">
              <a:solidFill>
                <a:srgbClr val="000000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7" name="Box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279092" y="1854835"/>
            <a:ext cx="133350" cy="13335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50" dirty="0">
              <a:solidFill>
                <a:srgbClr val="000000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8" name="Box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279092" y="2083435"/>
            <a:ext cx="133350" cy="13335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50" dirty="0">
              <a:solidFill>
                <a:srgbClr val="000000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9" name="Box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279092" y="2334895"/>
            <a:ext cx="133350" cy="13335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50" dirty="0">
              <a:solidFill>
                <a:srgbClr val="000000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10" name="Box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279092" y="2588895"/>
            <a:ext cx="133350" cy="13335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50" dirty="0">
              <a:solidFill>
                <a:srgbClr val="000000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11" name="Box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279092" y="2845435"/>
            <a:ext cx="133350" cy="13335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50" dirty="0">
              <a:solidFill>
                <a:srgbClr val="000000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12" name="Box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79092" y="3104515"/>
            <a:ext cx="133350" cy="13335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50" dirty="0">
              <a:solidFill>
                <a:srgbClr val="000000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13" name="Box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79092" y="3361055"/>
            <a:ext cx="133350" cy="13335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50" dirty="0">
              <a:solidFill>
                <a:srgbClr val="000000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14" name="Box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79092" y="3597275"/>
            <a:ext cx="133350" cy="13335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50" dirty="0">
              <a:solidFill>
                <a:srgbClr val="000000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15" name="Box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279092" y="3815715"/>
            <a:ext cx="133350" cy="13335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50" dirty="0">
              <a:solidFill>
                <a:srgbClr val="000000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16" name="Box"/>
          <p:cNvSpPr>
            <a:spLocks noChangeAspect="1"/>
          </p:cNvSpPr>
          <p:nvPr>
            <p:custDataLst>
              <p:tags r:id="rId11"/>
            </p:custDataLst>
          </p:nvPr>
        </p:nvSpPr>
        <p:spPr>
          <a:xfrm>
            <a:off x="279092" y="4046855"/>
            <a:ext cx="133350" cy="13335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50" dirty="0">
              <a:solidFill>
                <a:srgbClr val="000000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17" name="Message"/>
          <p:cNvSpPr>
            <a:spLocks noChangeAspect="1" noEditPoints="1"/>
          </p:cNvSpPr>
          <p:nvPr/>
        </p:nvSpPr>
        <p:spPr bwMode="auto">
          <a:xfrm>
            <a:off x="513906" y="2354898"/>
            <a:ext cx="161925" cy="117475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18" name="Message"/>
          <p:cNvSpPr>
            <a:spLocks noChangeAspect="1" noEditPoints="1"/>
          </p:cNvSpPr>
          <p:nvPr/>
        </p:nvSpPr>
        <p:spPr bwMode="auto">
          <a:xfrm>
            <a:off x="515811" y="2606358"/>
            <a:ext cx="161925" cy="117475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19" name="Message"/>
          <p:cNvSpPr>
            <a:spLocks noChangeAspect="1" noEditPoints="1"/>
          </p:cNvSpPr>
          <p:nvPr/>
        </p:nvSpPr>
        <p:spPr bwMode="auto">
          <a:xfrm>
            <a:off x="519621" y="2855913"/>
            <a:ext cx="161925" cy="117475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20" name="Message"/>
          <p:cNvSpPr>
            <a:spLocks noChangeAspect="1" noEditPoints="1"/>
          </p:cNvSpPr>
          <p:nvPr/>
        </p:nvSpPr>
        <p:spPr bwMode="auto">
          <a:xfrm>
            <a:off x="515811" y="3103563"/>
            <a:ext cx="161925" cy="117475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21" name="Message"/>
          <p:cNvSpPr>
            <a:spLocks noChangeAspect="1" noEditPoints="1"/>
          </p:cNvSpPr>
          <p:nvPr/>
        </p:nvSpPr>
        <p:spPr bwMode="auto">
          <a:xfrm>
            <a:off x="513906" y="3364548"/>
            <a:ext cx="161925" cy="117475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22" name="Message"/>
          <p:cNvSpPr>
            <a:spLocks noChangeAspect="1" noEditPoints="1"/>
          </p:cNvSpPr>
          <p:nvPr/>
        </p:nvSpPr>
        <p:spPr bwMode="auto">
          <a:xfrm>
            <a:off x="515811" y="3600768"/>
            <a:ext cx="161925" cy="117475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23" name="Message"/>
          <p:cNvSpPr>
            <a:spLocks noChangeAspect="1" noEditPoints="1"/>
          </p:cNvSpPr>
          <p:nvPr/>
        </p:nvSpPr>
        <p:spPr bwMode="auto">
          <a:xfrm>
            <a:off x="515811" y="3819843"/>
            <a:ext cx="161925" cy="117475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24" name="Read Message"/>
          <p:cNvSpPr>
            <a:spLocks noChangeAspect="1" noEditPoints="1"/>
          </p:cNvSpPr>
          <p:nvPr/>
        </p:nvSpPr>
        <p:spPr bwMode="auto">
          <a:xfrm>
            <a:off x="512635" y="2072450"/>
            <a:ext cx="161925" cy="161925"/>
          </a:xfrm>
          <a:custGeom>
            <a:avLst/>
            <a:gdLst>
              <a:gd name="T0" fmla="*/ 334 w 667"/>
              <a:gd name="T1" fmla="*/ 0 h 667"/>
              <a:gd name="T2" fmla="*/ 272 w 667"/>
              <a:gd name="T3" fmla="*/ 21 h 667"/>
              <a:gd name="T4" fmla="*/ 5 w 667"/>
              <a:gd name="T5" fmla="*/ 257 h 667"/>
              <a:gd name="T6" fmla="*/ 0 w 667"/>
              <a:gd name="T7" fmla="*/ 267 h 667"/>
              <a:gd name="T8" fmla="*/ 0 w 667"/>
              <a:gd name="T9" fmla="*/ 653 h 667"/>
              <a:gd name="T10" fmla="*/ 14 w 667"/>
              <a:gd name="T11" fmla="*/ 667 h 667"/>
              <a:gd name="T12" fmla="*/ 654 w 667"/>
              <a:gd name="T13" fmla="*/ 667 h 667"/>
              <a:gd name="T14" fmla="*/ 667 w 667"/>
              <a:gd name="T15" fmla="*/ 653 h 667"/>
              <a:gd name="T16" fmla="*/ 667 w 667"/>
              <a:gd name="T17" fmla="*/ 267 h 667"/>
              <a:gd name="T18" fmla="*/ 663 w 667"/>
              <a:gd name="T19" fmla="*/ 257 h 667"/>
              <a:gd name="T20" fmla="*/ 396 w 667"/>
              <a:gd name="T21" fmla="*/ 21 h 667"/>
              <a:gd name="T22" fmla="*/ 334 w 667"/>
              <a:gd name="T23" fmla="*/ 0 h 667"/>
              <a:gd name="T24" fmla="*/ 334 w 667"/>
              <a:gd name="T25" fmla="*/ 27 h 667"/>
              <a:gd name="T26" fmla="*/ 379 w 667"/>
              <a:gd name="T27" fmla="*/ 42 h 667"/>
              <a:gd name="T28" fmla="*/ 640 w 667"/>
              <a:gd name="T29" fmla="*/ 273 h 667"/>
              <a:gd name="T30" fmla="*/ 560 w 667"/>
              <a:gd name="T31" fmla="*/ 336 h 667"/>
              <a:gd name="T32" fmla="*/ 560 w 667"/>
              <a:gd name="T33" fmla="*/ 240 h 667"/>
              <a:gd name="T34" fmla="*/ 547 w 667"/>
              <a:gd name="T35" fmla="*/ 227 h 667"/>
              <a:gd name="T36" fmla="*/ 120 w 667"/>
              <a:gd name="T37" fmla="*/ 227 h 667"/>
              <a:gd name="T38" fmla="*/ 107 w 667"/>
              <a:gd name="T39" fmla="*/ 240 h 667"/>
              <a:gd name="T40" fmla="*/ 107 w 667"/>
              <a:gd name="T41" fmla="*/ 336 h 667"/>
              <a:gd name="T42" fmla="*/ 27 w 667"/>
              <a:gd name="T43" fmla="*/ 273 h 667"/>
              <a:gd name="T44" fmla="*/ 289 w 667"/>
              <a:gd name="T45" fmla="*/ 42 h 667"/>
              <a:gd name="T46" fmla="*/ 334 w 667"/>
              <a:gd name="T47" fmla="*/ 27 h 667"/>
              <a:gd name="T48" fmla="*/ 134 w 667"/>
              <a:gd name="T49" fmla="*/ 253 h 667"/>
              <a:gd name="T50" fmla="*/ 534 w 667"/>
              <a:gd name="T51" fmla="*/ 253 h 667"/>
              <a:gd name="T52" fmla="*/ 534 w 667"/>
              <a:gd name="T53" fmla="*/ 357 h 667"/>
              <a:gd name="T54" fmla="*/ 449 w 667"/>
              <a:gd name="T55" fmla="*/ 424 h 667"/>
              <a:gd name="T56" fmla="*/ 401 w 667"/>
              <a:gd name="T57" fmla="*/ 387 h 667"/>
              <a:gd name="T58" fmla="*/ 467 w 667"/>
              <a:gd name="T59" fmla="*/ 387 h 667"/>
              <a:gd name="T60" fmla="*/ 467 w 667"/>
              <a:gd name="T61" fmla="*/ 360 h 667"/>
              <a:gd name="T62" fmla="*/ 200 w 667"/>
              <a:gd name="T63" fmla="*/ 360 h 667"/>
              <a:gd name="T64" fmla="*/ 200 w 667"/>
              <a:gd name="T65" fmla="*/ 387 h 667"/>
              <a:gd name="T66" fmla="*/ 266 w 667"/>
              <a:gd name="T67" fmla="*/ 387 h 667"/>
              <a:gd name="T68" fmla="*/ 218 w 667"/>
              <a:gd name="T69" fmla="*/ 424 h 667"/>
              <a:gd name="T70" fmla="*/ 134 w 667"/>
              <a:gd name="T71" fmla="*/ 357 h 667"/>
              <a:gd name="T72" fmla="*/ 134 w 667"/>
              <a:gd name="T73" fmla="*/ 253 h 667"/>
              <a:gd name="T74" fmla="*/ 200 w 667"/>
              <a:gd name="T75" fmla="*/ 293 h 667"/>
              <a:gd name="T76" fmla="*/ 200 w 667"/>
              <a:gd name="T77" fmla="*/ 320 h 667"/>
              <a:gd name="T78" fmla="*/ 467 w 667"/>
              <a:gd name="T79" fmla="*/ 320 h 667"/>
              <a:gd name="T80" fmla="*/ 467 w 667"/>
              <a:gd name="T81" fmla="*/ 293 h 667"/>
              <a:gd name="T82" fmla="*/ 200 w 667"/>
              <a:gd name="T83" fmla="*/ 293 h 667"/>
              <a:gd name="T84" fmla="*/ 27 w 667"/>
              <a:gd name="T85" fmla="*/ 307 h 667"/>
              <a:gd name="T86" fmla="*/ 197 w 667"/>
              <a:gd name="T87" fmla="*/ 441 h 667"/>
              <a:gd name="T88" fmla="*/ 27 w 667"/>
              <a:gd name="T89" fmla="*/ 574 h 667"/>
              <a:gd name="T90" fmla="*/ 27 w 667"/>
              <a:gd name="T91" fmla="*/ 307 h 667"/>
              <a:gd name="T92" fmla="*/ 640 w 667"/>
              <a:gd name="T93" fmla="*/ 307 h 667"/>
              <a:gd name="T94" fmla="*/ 640 w 667"/>
              <a:gd name="T95" fmla="*/ 574 h 667"/>
              <a:gd name="T96" fmla="*/ 471 w 667"/>
              <a:gd name="T97" fmla="*/ 441 h 667"/>
              <a:gd name="T98" fmla="*/ 640 w 667"/>
              <a:gd name="T99" fmla="*/ 307 h 667"/>
              <a:gd name="T100" fmla="*/ 333 w 667"/>
              <a:gd name="T101" fmla="*/ 387 h 667"/>
              <a:gd name="T102" fmla="*/ 379 w 667"/>
              <a:gd name="T103" fmla="*/ 403 h 667"/>
              <a:gd name="T104" fmla="*/ 640 w 667"/>
              <a:gd name="T105" fmla="*/ 608 h 667"/>
              <a:gd name="T106" fmla="*/ 640 w 667"/>
              <a:gd name="T107" fmla="*/ 640 h 667"/>
              <a:gd name="T108" fmla="*/ 27 w 667"/>
              <a:gd name="T109" fmla="*/ 640 h 667"/>
              <a:gd name="T110" fmla="*/ 27 w 667"/>
              <a:gd name="T111" fmla="*/ 608 h 667"/>
              <a:gd name="T112" fmla="*/ 289 w 667"/>
              <a:gd name="T113" fmla="*/ 403 h 667"/>
              <a:gd name="T114" fmla="*/ 333 w 667"/>
              <a:gd name="T115" fmla="*/ 387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67" h="667">
                <a:moveTo>
                  <a:pt x="334" y="0"/>
                </a:moveTo>
                <a:cubicBezTo>
                  <a:pt x="320" y="0"/>
                  <a:pt x="294" y="2"/>
                  <a:pt x="272" y="21"/>
                </a:cubicBezTo>
                <a:cubicBezTo>
                  <a:pt x="178" y="103"/>
                  <a:pt x="101" y="171"/>
                  <a:pt x="5" y="257"/>
                </a:cubicBezTo>
                <a:cubicBezTo>
                  <a:pt x="2" y="259"/>
                  <a:pt x="0" y="263"/>
                  <a:pt x="0" y="267"/>
                </a:cubicBezTo>
                <a:lnTo>
                  <a:pt x="0" y="653"/>
                </a:lnTo>
                <a:cubicBezTo>
                  <a:pt x="0" y="661"/>
                  <a:pt x="6" y="667"/>
                  <a:pt x="14" y="667"/>
                </a:cubicBezTo>
                <a:lnTo>
                  <a:pt x="654" y="667"/>
                </a:lnTo>
                <a:cubicBezTo>
                  <a:pt x="661" y="667"/>
                  <a:pt x="667" y="661"/>
                  <a:pt x="667" y="653"/>
                </a:cubicBezTo>
                <a:lnTo>
                  <a:pt x="667" y="267"/>
                </a:lnTo>
                <a:cubicBezTo>
                  <a:pt x="667" y="263"/>
                  <a:pt x="665" y="259"/>
                  <a:pt x="663" y="257"/>
                </a:cubicBezTo>
                <a:cubicBezTo>
                  <a:pt x="570" y="176"/>
                  <a:pt x="495" y="105"/>
                  <a:pt x="396" y="21"/>
                </a:cubicBezTo>
                <a:cubicBezTo>
                  <a:pt x="373" y="2"/>
                  <a:pt x="348" y="0"/>
                  <a:pt x="334" y="0"/>
                </a:cubicBezTo>
                <a:close/>
                <a:moveTo>
                  <a:pt x="334" y="27"/>
                </a:moveTo>
                <a:cubicBezTo>
                  <a:pt x="345" y="27"/>
                  <a:pt x="363" y="28"/>
                  <a:pt x="379" y="42"/>
                </a:cubicBezTo>
                <a:cubicBezTo>
                  <a:pt x="471" y="122"/>
                  <a:pt x="546" y="189"/>
                  <a:pt x="640" y="273"/>
                </a:cubicBezTo>
                <a:cubicBezTo>
                  <a:pt x="614" y="294"/>
                  <a:pt x="587" y="315"/>
                  <a:pt x="560" y="336"/>
                </a:cubicBezTo>
                <a:lnTo>
                  <a:pt x="560" y="240"/>
                </a:lnTo>
                <a:cubicBezTo>
                  <a:pt x="560" y="233"/>
                  <a:pt x="554" y="227"/>
                  <a:pt x="547" y="227"/>
                </a:cubicBezTo>
                <a:lnTo>
                  <a:pt x="120" y="227"/>
                </a:lnTo>
                <a:cubicBezTo>
                  <a:pt x="113" y="227"/>
                  <a:pt x="107" y="233"/>
                  <a:pt x="107" y="240"/>
                </a:cubicBezTo>
                <a:lnTo>
                  <a:pt x="107" y="336"/>
                </a:lnTo>
                <a:cubicBezTo>
                  <a:pt x="81" y="315"/>
                  <a:pt x="53" y="294"/>
                  <a:pt x="27" y="273"/>
                </a:cubicBezTo>
                <a:cubicBezTo>
                  <a:pt x="118" y="194"/>
                  <a:pt x="191" y="124"/>
                  <a:pt x="289" y="42"/>
                </a:cubicBezTo>
                <a:cubicBezTo>
                  <a:pt x="304" y="29"/>
                  <a:pt x="323" y="27"/>
                  <a:pt x="334" y="27"/>
                </a:cubicBezTo>
                <a:close/>
                <a:moveTo>
                  <a:pt x="134" y="253"/>
                </a:moveTo>
                <a:lnTo>
                  <a:pt x="534" y="253"/>
                </a:lnTo>
                <a:lnTo>
                  <a:pt x="534" y="357"/>
                </a:lnTo>
                <a:lnTo>
                  <a:pt x="449" y="424"/>
                </a:lnTo>
                <a:cubicBezTo>
                  <a:pt x="432" y="411"/>
                  <a:pt x="407" y="391"/>
                  <a:pt x="401" y="387"/>
                </a:cubicBezTo>
                <a:lnTo>
                  <a:pt x="467" y="387"/>
                </a:lnTo>
                <a:cubicBezTo>
                  <a:pt x="485" y="387"/>
                  <a:pt x="485" y="360"/>
                  <a:pt x="467" y="360"/>
                </a:cubicBezTo>
                <a:lnTo>
                  <a:pt x="200" y="360"/>
                </a:lnTo>
                <a:cubicBezTo>
                  <a:pt x="182" y="360"/>
                  <a:pt x="182" y="387"/>
                  <a:pt x="200" y="387"/>
                </a:cubicBezTo>
                <a:lnTo>
                  <a:pt x="266" y="387"/>
                </a:lnTo>
                <a:cubicBezTo>
                  <a:pt x="261" y="391"/>
                  <a:pt x="235" y="411"/>
                  <a:pt x="218" y="424"/>
                </a:cubicBezTo>
                <a:lnTo>
                  <a:pt x="134" y="357"/>
                </a:lnTo>
                <a:lnTo>
                  <a:pt x="134" y="253"/>
                </a:lnTo>
                <a:close/>
                <a:moveTo>
                  <a:pt x="200" y="293"/>
                </a:moveTo>
                <a:cubicBezTo>
                  <a:pt x="182" y="293"/>
                  <a:pt x="182" y="320"/>
                  <a:pt x="200" y="320"/>
                </a:cubicBezTo>
                <a:lnTo>
                  <a:pt x="467" y="320"/>
                </a:lnTo>
                <a:cubicBezTo>
                  <a:pt x="485" y="320"/>
                  <a:pt x="485" y="293"/>
                  <a:pt x="467" y="293"/>
                </a:cubicBezTo>
                <a:lnTo>
                  <a:pt x="200" y="293"/>
                </a:lnTo>
                <a:close/>
                <a:moveTo>
                  <a:pt x="27" y="307"/>
                </a:moveTo>
                <a:lnTo>
                  <a:pt x="197" y="441"/>
                </a:lnTo>
                <a:cubicBezTo>
                  <a:pt x="126" y="496"/>
                  <a:pt x="49" y="557"/>
                  <a:pt x="27" y="574"/>
                </a:cubicBezTo>
                <a:lnTo>
                  <a:pt x="27" y="307"/>
                </a:lnTo>
                <a:close/>
                <a:moveTo>
                  <a:pt x="640" y="307"/>
                </a:moveTo>
                <a:lnTo>
                  <a:pt x="640" y="574"/>
                </a:lnTo>
                <a:cubicBezTo>
                  <a:pt x="618" y="557"/>
                  <a:pt x="541" y="496"/>
                  <a:pt x="471" y="441"/>
                </a:cubicBezTo>
                <a:lnTo>
                  <a:pt x="640" y="307"/>
                </a:lnTo>
                <a:close/>
                <a:moveTo>
                  <a:pt x="333" y="387"/>
                </a:moveTo>
                <a:cubicBezTo>
                  <a:pt x="344" y="387"/>
                  <a:pt x="367" y="394"/>
                  <a:pt x="379" y="403"/>
                </a:cubicBezTo>
                <a:cubicBezTo>
                  <a:pt x="398" y="418"/>
                  <a:pt x="634" y="602"/>
                  <a:pt x="640" y="608"/>
                </a:cubicBezTo>
                <a:lnTo>
                  <a:pt x="640" y="640"/>
                </a:lnTo>
                <a:lnTo>
                  <a:pt x="27" y="640"/>
                </a:lnTo>
                <a:lnTo>
                  <a:pt x="27" y="608"/>
                </a:lnTo>
                <a:cubicBezTo>
                  <a:pt x="34" y="602"/>
                  <a:pt x="269" y="418"/>
                  <a:pt x="289" y="403"/>
                </a:cubicBezTo>
                <a:cubicBezTo>
                  <a:pt x="306" y="390"/>
                  <a:pt x="323" y="387"/>
                  <a:pt x="333" y="387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25" name="Read Message"/>
          <p:cNvSpPr>
            <a:spLocks noChangeAspect="1" noEditPoints="1"/>
          </p:cNvSpPr>
          <p:nvPr/>
        </p:nvSpPr>
        <p:spPr bwMode="auto">
          <a:xfrm>
            <a:off x="510730" y="1838135"/>
            <a:ext cx="161925" cy="161925"/>
          </a:xfrm>
          <a:custGeom>
            <a:avLst/>
            <a:gdLst>
              <a:gd name="T0" fmla="*/ 334 w 667"/>
              <a:gd name="T1" fmla="*/ 0 h 667"/>
              <a:gd name="T2" fmla="*/ 272 w 667"/>
              <a:gd name="T3" fmla="*/ 21 h 667"/>
              <a:gd name="T4" fmla="*/ 5 w 667"/>
              <a:gd name="T5" fmla="*/ 257 h 667"/>
              <a:gd name="T6" fmla="*/ 0 w 667"/>
              <a:gd name="T7" fmla="*/ 267 h 667"/>
              <a:gd name="T8" fmla="*/ 0 w 667"/>
              <a:gd name="T9" fmla="*/ 653 h 667"/>
              <a:gd name="T10" fmla="*/ 14 w 667"/>
              <a:gd name="T11" fmla="*/ 667 h 667"/>
              <a:gd name="T12" fmla="*/ 654 w 667"/>
              <a:gd name="T13" fmla="*/ 667 h 667"/>
              <a:gd name="T14" fmla="*/ 667 w 667"/>
              <a:gd name="T15" fmla="*/ 653 h 667"/>
              <a:gd name="T16" fmla="*/ 667 w 667"/>
              <a:gd name="T17" fmla="*/ 267 h 667"/>
              <a:gd name="T18" fmla="*/ 663 w 667"/>
              <a:gd name="T19" fmla="*/ 257 h 667"/>
              <a:gd name="T20" fmla="*/ 396 w 667"/>
              <a:gd name="T21" fmla="*/ 21 h 667"/>
              <a:gd name="T22" fmla="*/ 334 w 667"/>
              <a:gd name="T23" fmla="*/ 0 h 667"/>
              <a:gd name="T24" fmla="*/ 334 w 667"/>
              <a:gd name="T25" fmla="*/ 27 h 667"/>
              <a:gd name="T26" fmla="*/ 379 w 667"/>
              <a:gd name="T27" fmla="*/ 42 h 667"/>
              <a:gd name="T28" fmla="*/ 640 w 667"/>
              <a:gd name="T29" fmla="*/ 273 h 667"/>
              <a:gd name="T30" fmla="*/ 560 w 667"/>
              <a:gd name="T31" fmla="*/ 336 h 667"/>
              <a:gd name="T32" fmla="*/ 560 w 667"/>
              <a:gd name="T33" fmla="*/ 240 h 667"/>
              <a:gd name="T34" fmla="*/ 547 w 667"/>
              <a:gd name="T35" fmla="*/ 227 h 667"/>
              <a:gd name="T36" fmla="*/ 120 w 667"/>
              <a:gd name="T37" fmla="*/ 227 h 667"/>
              <a:gd name="T38" fmla="*/ 107 w 667"/>
              <a:gd name="T39" fmla="*/ 240 h 667"/>
              <a:gd name="T40" fmla="*/ 107 w 667"/>
              <a:gd name="T41" fmla="*/ 336 h 667"/>
              <a:gd name="T42" fmla="*/ 27 w 667"/>
              <a:gd name="T43" fmla="*/ 273 h 667"/>
              <a:gd name="T44" fmla="*/ 289 w 667"/>
              <a:gd name="T45" fmla="*/ 42 h 667"/>
              <a:gd name="T46" fmla="*/ 334 w 667"/>
              <a:gd name="T47" fmla="*/ 27 h 667"/>
              <a:gd name="T48" fmla="*/ 134 w 667"/>
              <a:gd name="T49" fmla="*/ 253 h 667"/>
              <a:gd name="T50" fmla="*/ 534 w 667"/>
              <a:gd name="T51" fmla="*/ 253 h 667"/>
              <a:gd name="T52" fmla="*/ 534 w 667"/>
              <a:gd name="T53" fmla="*/ 357 h 667"/>
              <a:gd name="T54" fmla="*/ 449 w 667"/>
              <a:gd name="T55" fmla="*/ 424 h 667"/>
              <a:gd name="T56" fmla="*/ 401 w 667"/>
              <a:gd name="T57" fmla="*/ 387 h 667"/>
              <a:gd name="T58" fmla="*/ 467 w 667"/>
              <a:gd name="T59" fmla="*/ 387 h 667"/>
              <a:gd name="T60" fmla="*/ 467 w 667"/>
              <a:gd name="T61" fmla="*/ 360 h 667"/>
              <a:gd name="T62" fmla="*/ 200 w 667"/>
              <a:gd name="T63" fmla="*/ 360 h 667"/>
              <a:gd name="T64" fmla="*/ 200 w 667"/>
              <a:gd name="T65" fmla="*/ 387 h 667"/>
              <a:gd name="T66" fmla="*/ 266 w 667"/>
              <a:gd name="T67" fmla="*/ 387 h 667"/>
              <a:gd name="T68" fmla="*/ 218 w 667"/>
              <a:gd name="T69" fmla="*/ 424 h 667"/>
              <a:gd name="T70" fmla="*/ 134 w 667"/>
              <a:gd name="T71" fmla="*/ 357 h 667"/>
              <a:gd name="T72" fmla="*/ 134 w 667"/>
              <a:gd name="T73" fmla="*/ 253 h 667"/>
              <a:gd name="T74" fmla="*/ 200 w 667"/>
              <a:gd name="T75" fmla="*/ 293 h 667"/>
              <a:gd name="T76" fmla="*/ 200 w 667"/>
              <a:gd name="T77" fmla="*/ 320 h 667"/>
              <a:gd name="T78" fmla="*/ 467 w 667"/>
              <a:gd name="T79" fmla="*/ 320 h 667"/>
              <a:gd name="T80" fmla="*/ 467 w 667"/>
              <a:gd name="T81" fmla="*/ 293 h 667"/>
              <a:gd name="T82" fmla="*/ 200 w 667"/>
              <a:gd name="T83" fmla="*/ 293 h 667"/>
              <a:gd name="T84" fmla="*/ 27 w 667"/>
              <a:gd name="T85" fmla="*/ 307 h 667"/>
              <a:gd name="T86" fmla="*/ 197 w 667"/>
              <a:gd name="T87" fmla="*/ 441 h 667"/>
              <a:gd name="T88" fmla="*/ 27 w 667"/>
              <a:gd name="T89" fmla="*/ 574 h 667"/>
              <a:gd name="T90" fmla="*/ 27 w 667"/>
              <a:gd name="T91" fmla="*/ 307 h 667"/>
              <a:gd name="T92" fmla="*/ 640 w 667"/>
              <a:gd name="T93" fmla="*/ 307 h 667"/>
              <a:gd name="T94" fmla="*/ 640 w 667"/>
              <a:gd name="T95" fmla="*/ 574 h 667"/>
              <a:gd name="T96" fmla="*/ 471 w 667"/>
              <a:gd name="T97" fmla="*/ 441 h 667"/>
              <a:gd name="T98" fmla="*/ 640 w 667"/>
              <a:gd name="T99" fmla="*/ 307 h 667"/>
              <a:gd name="T100" fmla="*/ 333 w 667"/>
              <a:gd name="T101" fmla="*/ 387 h 667"/>
              <a:gd name="T102" fmla="*/ 379 w 667"/>
              <a:gd name="T103" fmla="*/ 403 h 667"/>
              <a:gd name="T104" fmla="*/ 640 w 667"/>
              <a:gd name="T105" fmla="*/ 608 h 667"/>
              <a:gd name="T106" fmla="*/ 640 w 667"/>
              <a:gd name="T107" fmla="*/ 640 h 667"/>
              <a:gd name="T108" fmla="*/ 27 w 667"/>
              <a:gd name="T109" fmla="*/ 640 h 667"/>
              <a:gd name="T110" fmla="*/ 27 w 667"/>
              <a:gd name="T111" fmla="*/ 608 h 667"/>
              <a:gd name="T112" fmla="*/ 289 w 667"/>
              <a:gd name="T113" fmla="*/ 403 h 667"/>
              <a:gd name="T114" fmla="*/ 333 w 667"/>
              <a:gd name="T115" fmla="*/ 387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67" h="667">
                <a:moveTo>
                  <a:pt x="334" y="0"/>
                </a:moveTo>
                <a:cubicBezTo>
                  <a:pt x="320" y="0"/>
                  <a:pt x="294" y="2"/>
                  <a:pt x="272" y="21"/>
                </a:cubicBezTo>
                <a:cubicBezTo>
                  <a:pt x="178" y="103"/>
                  <a:pt x="101" y="171"/>
                  <a:pt x="5" y="257"/>
                </a:cubicBezTo>
                <a:cubicBezTo>
                  <a:pt x="2" y="259"/>
                  <a:pt x="0" y="263"/>
                  <a:pt x="0" y="267"/>
                </a:cubicBezTo>
                <a:lnTo>
                  <a:pt x="0" y="653"/>
                </a:lnTo>
                <a:cubicBezTo>
                  <a:pt x="0" y="661"/>
                  <a:pt x="6" y="667"/>
                  <a:pt x="14" y="667"/>
                </a:cubicBezTo>
                <a:lnTo>
                  <a:pt x="654" y="667"/>
                </a:lnTo>
                <a:cubicBezTo>
                  <a:pt x="661" y="667"/>
                  <a:pt x="667" y="661"/>
                  <a:pt x="667" y="653"/>
                </a:cubicBezTo>
                <a:lnTo>
                  <a:pt x="667" y="267"/>
                </a:lnTo>
                <a:cubicBezTo>
                  <a:pt x="667" y="263"/>
                  <a:pt x="665" y="259"/>
                  <a:pt x="663" y="257"/>
                </a:cubicBezTo>
                <a:cubicBezTo>
                  <a:pt x="570" y="176"/>
                  <a:pt x="495" y="105"/>
                  <a:pt x="396" y="21"/>
                </a:cubicBezTo>
                <a:cubicBezTo>
                  <a:pt x="373" y="2"/>
                  <a:pt x="348" y="0"/>
                  <a:pt x="334" y="0"/>
                </a:cubicBezTo>
                <a:close/>
                <a:moveTo>
                  <a:pt x="334" y="27"/>
                </a:moveTo>
                <a:cubicBezTo>
                  <a:pt x="345" y="27"/>
                  <a:pt x="363" y="28"/>
                  <a:pt x="379" y="42"/>
                </a:cubicBezTo>
                <a:cubicBezTo>
                  <a:pt x="471" y="122"/>
                  <a:pt x="546" y="189"/>
                  <a:pt x="640" y="273"/>
                </a:cubicBezTo>
                <a:cubicBezTo>
                  <a:pt x="614" y="294"/>
                  <a:pt x="587" y="315"/>
                  <a:pt x="560" y="336"/>
                </a:cubicBezTo>
                <a:lnTo>
                  <a:pt x="560" y="240"/>
                </a:lnTo>
                <a:cubicBezTo>
                  <a:pt x="560" y="233"/>
                  <a:pt x="554" y="227"/>
                  <a:pt x="547" y="227"/>
                </a:cubicBezTo>
                <a:lnTo>
                  <a:pt x="120" y="227"/>
                </a:lnTo>
                <a:cubicBezTo>
                  <a:pt x="113" y="227"/>
                  <a:pt x="107" y="233"/>
                  <a:pt x="107" y="240"/>
                </a:cubicBezTo>
                <a:lnTo>
                  <a:pt x="107" y="336"/>
                </a:lnTo>
                <a:cubicBezTo>
                  <a:pt x="81" y="315"/>
                  <a:pt x="53" y="294"/>
                  <a:pt x="27" y="273"/>
                </a:cubicBezTo>
                <a:cubicBezTo>
                  <a:pt x="118" y="194"/>
                  <a:pt x="191" y="124"/>
                  <a:pt x="289" y="42"/>
                </a:cubicBezTo>
                <a:cubicBezTo>
                  <a:pt x="304" y="29"/>
                  <a:pt x="323" y="27"/>
                  <a:pt x="334" y="27"/>
                </a:cubicBezTo>
                <a:close/>
                <a:moveTo>
                  <a:pt x="134" y="253"/>
                </a:moveTo>
                <a:lnTo>
                  <a:pt x="534" y="253"/>
                </a:lnTo>
                <a:lnTo>
                  <a:pt x="534" y="357"/>
                </a:lnTo>
                <a:lnTo>
                  <a:pt x="449" y="424"/>
                </a:lnTo>
                <a:cubicBezTo>
                  <a:pt x="432" y="411"/>
                  <a:pt x="407" y="391"/>
                  <a:pt x="401" y="387"/>
                </a:cubicBezTo>
                <a:lnTo>
                  <a:pt x="467" y="387"/>
                </a:lnTo>
                <a:cubicBezTo>
                  <a:pt x="485" y="387"/>
                  <a:pt x="485" y="360"/>
                  <a:pt x="467" y="360"/>
                </a:cubicBezTo>
                <a:lnTo>
                  <a:pt x="200" y="360"/>
                </a:lnTo>
                <a:cubicBezTo>
                  <a:pt x="182" y="360"/>
                  <a:pt x="182" y="387"/>
                  <a:pt x="200" y="387"/>
                </a:cubicBezTo>
                <a:lnTo>
                  <a:pt x="266" y="387"/>
                </a:lnTo>
                <a:cubicBezTo>
                  <a:pt x="261" y="391"/>
                  <a:pt x="235" y="411"/>
                  <a:pt x="218" y="424"/>
                </a:cubicBezTo>
                <a:lnTo>
                  <a:pt x="134" y="357"/>
                </a:lnTo>
                <a:lnTo>
                  <a:pt x="134" y="253"/>
                </a:lnTo>
                <a:close/>
                <a:moveTo>
                  <a:pt x="200" y="293"/>
                </a:moveTo>
                <a:cubicBezTo>
                  <a:pt x="182" y="293"/>
                  <a:pt x="182" y="320"/>
                  <a:pt x="200" y="320"/>
                </a:cubicBezTo>
                <a:lnTo>
                  <a:pt x="467" y="320"/>
                </a:lnTo>
                <a:cubicBezTo>
                  <a:pt x="485" y="320"/>
                  <a:pt x="485" y="293"/>
                  <a:pt x="467" y="293"/>
                </a:cubicBezTo>
                <a:lnTo>
                  <a:pt x="200" y="293"/>
                </a:lnTo>
                <a:close/>
                <a:moveTo>
                  <a:pt x="27" y="307"/>
                </a:moveTo>
                <a:lnTo>
                  <a:pt x="197" y="441"/>
                </a:lnTo>
                <a:cubicBezTo>
                  <a:pt x="126" y="496"/>
                  <a:pt x="49" y="557"/>
                  <a:pt x="27" y="574"/>
                </a:cubicBezTo>
                <a:lnTo>
                  <a:pt x="27" y="307"/>
                </a:lnTo>
                <a:close/>
                <a:moveTo>
                  <a:pt x="640" y="307"/>
                </a:moveTo>
                <a:lnTo>
                  <a:pt x="640" y="574"/>
                </a:lnTo>
                <a:cubicBezTo>
                  <a:pt x="618" y="557"/>
                  <a:pt x="541" y="496"/>
                  <a:pt x="471" y="441"/>
                </a:cubicBezTo>
                <a:lnTo>
                  <a:pt x="640" y="307"/>
                </a:lnTo>
                <a:close/>
                <a:moveTo>
                  <a:pt x="333" y="387"/>
                </a:moveTo>
                <a:cubicBezTo>
                  <a:pt x="344" y="387"/>
                  <a:pt x="367" y="394"/>
                  <a:pt x="379" y="403"/>
                </a:cubicBezTo>
                <a:cubicBezTo>
                  <a:pt x="398" y="418"/>
                  <a:pt x="634" y="602"/>
                  <a:pt x="640" y="608"/>
                </a:cubicBezTo>
                <a:lnTo>
                  <a:pt x="640" y="640"/>
                </a:lnTo>
                <a:lnTo>
                  <a:pt x="27" y="640"/>
                </a:lnTo>
                <a:lnTo>
                  <a:pt x="27" y="608"/>
                </a:lnTo>
                <a:cubicBezTo>
                  <a:pt x="34" y="602"/>
                  <a:pt x="269" y="418"/>
                  <a:pt x="289" y="403"/>
                </a:cubicBezTo>
                <a:cubicBezTo>
                  <a:pt x="306" y="390"/>
                  <a:pt x="323" y="387"/>
                  <a:pt x="333" y="387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26" name="Read Message"/>
          <p:cNvSpPr>
            <a:spLocks noChangeAspect="1" noEditPoints="1"/>
          </p:cNvSpPr>
          <p:nvPr/>
        </p:nvSpPr>
        <p:spPr bwMode="auto">
          <a:xfrm>
            <a:off x="516445" y="4025075"/>
            <a:ext cx="161925" cy="161925"/>
          </a:xfrm>
          <a:custGeom>
            <a:avLst/>
            <a:gdLst>
              <a:gd name="T0" fmla="*/ 334 w 667"/>
              <a:gd name="T1" fmla="*/ 0 h 667"/>
              <a:gd name="T2" fmla="*/ 272 w 667"/>
              <a:gd name="T3" fmla="*/ 21 h 667"/>
              <a:gd name="T4" fmla="*/ 5 w 667"/>
              <a:gd name="T5" fmla="*/ 257 h 667"/>
              <a:gd name="T6" fmla="*/ 0 w 667"/>
              <a:gd name="T7" fmla="*/ 267 h 667"/>
              <a:gd name="T8" fmla="*/ 0 w 667"/>
              <a:gd name="T9" fmla="*/ 653 h 667"/>
              <a:gd name="T10" fmla="*/ 14 w 667"/>
              <a:gd name="T11" fmla="*/ 667 h 667"/>
              <a:gd name="T12" fmla="*/ 654 w 667"/>
              <a:gd name="T13" fmla="*/ 667 h 667"/>
              <a:gd name="T14" fmla="*/ 667 w 667"/>
              <a:gd name="T15" fmla="*/ 653 h 667"/>
              <a:gd name="T16" fmla="*/ 667 w 667"/>
              <a:gd name="T17" fmla="*/ 267 h 667"/>
              <a:gd name="T18" fmla="*/ 663 w 667"/>
              <a:gd name="T19" fmla="*/ 257 h 667"/>
              <a:gd name="T20" fmla="*/ 396 w 667"/>
              <a:gd name="T21" fmla="*/ 21 h 667"/>
              <a:gd name="T22" fmla="*/ 334 w 667"/>
              <a:gd name="T23" fmla="*/ 0 h 667"/>
              <a:gd name="T24" fmla="*/ 334 w 667"/>
              <a:gd name="T25" fmla="*/ 27 h 667"/>
              <a:gd name="T26" fmla="*/ 379 w 667"/>
              <a:gd name="T27" fmla="*/ 42 h 667"/>
              <a:gd name="T28" fmla="*/ 640 w 667"/>
              <a:gd name="T29" fmla="*/ 273 h 667"/>
              <a:gd name="T30" fmla="*/ 560 w 667"/>
              <a:gd name="T31" fmla="*/ 336 h 667"/>
              <a:gd name="T32" fmla="*/ 560 w 667"/>
              <a:gd name="T33" fmla="*/ 240 h 667"/>
              <a:gd name="T34" fmla="*/ 547 w 667"/>
              <a:gd name="T35" fmla="*/ 227 h 667"/>
              <a:gd name="T36" fmla="*/ 120 w 667"/>
              <a:gd name="T37" fmla="*/ 227 h 667"/>
              <a:gd name="T38" fmla="*/ 107 w 667"/>
              <a:gd name="T39" fmla="*/ 240 h 667"/>
              <a:gd name="T40" fmla="*/ 107 w 667"/>
              <a:gd name="T41" fmla="*/ 336 h 667"/>
              <a:gd name="T42" fmla="*/ 27 w 667"/>
              <a:gd name="T43" fmla="*/ 273 h 667"/>
              <a:gd name="T44" fmla="*/ 289 w 667"/>
              <a:gd name="T45" fmla="*/ 42 h 667"/>
              <a:gd name="T46" fmla="*/ 334 w 667"/>
              <a:gd name="T47" fmla="*/ 27 h 667"/>
              <a:gd name="T48" fmla="*/ 134 w 667"/>
              <a:gd name="T49" fmla="*/ 253 h 667"/>
              <a:gd name="T50" fmla="*/ 534 w 667"/>
              <a:gd name="T51" fmla="*/ 253 h 667"/>
              <a:gd name="T52" fmla="*/ 534 w 667"/>
              <a:gd name="T53" fmla="*/ 357 h 667"/>
              <a:gd name="T54" fmla="*/ 449 w 667"/>
              <a:gd name="T55" fmla="*/ 424 h 667"/>
              <a:gd name="T56" fmla="*/ 401 w 667"/>
              <a:gd name="T57" fmla="*/ 387 h 667"/>
              <a:gd name="T58" fmla="*/ 467 w 667"/>
              <a:gd name="T59" fmla="*/ 387 h 667"/>
              <a:gd name="T60" fmla="*/ 467 w 667"/>
              <a:gd name="T61" fmla="*/ 360 h 667"/>
              <a:gd name="T62" fmla="*/ 200 w 667"/>
              <a:gd name="T63" fmla="*/ 360 h 667"/>
              <a:gd name="T64" fmla="*/ 200 w 667"/>
              <a:gd name="T65" fmla="*/ 387 h 667"/>
              <a:gd name="T66" fmla="*/ 266 w 667"/>
              <a:gd name="T67" fmla="*/ 387 h 667"/>
              <a:gd name="T68" fmla="*/ 218 w 667"/>
              <a:gd name="T69" fmla="*/ 424 h 667"/>
              <a:gd name="T70" fmla="*/ 134 w 667"/>
              <a:gd name="T71" fmla="*/ 357 h 667"/>
              <a:gd name="T72" fmla="*/ 134 w 667"/>
              <a:gd name="T73" fmla="*/ 253 h 667"/>
              <a:gd name="T74" fmla="*/ 200 w 667"/>
              <a:gd name="T75" fmla="*/ 293 h 667"/>
              <a:gd name="T76" fmla="*/ 200 w 667"/>
              <a:gd name="T77" fmla="*/ 320 h 667"/>
              <a:gd name="T78" fmla="*/ 467 w 667"/>
              <a:gd name="T79" fmla="*/ 320 h 667"/>
              <a:gd name="T80" fmla="*/ 467 w 667"/>
              <a:gd name="T81" fmla="*/ 293 h 667"/>
              <a:gd name="T82" fmla="*/ 200 w 667"/>
              <a:gd name="T83" fmla="*/ 293 h 667"/>
              <a:gd name="T84" fmla="*/ 27 w 667"/>
              <a:gd name="T85" fmla="*/ 307 h 667"/>
              <a:gd name="T86" fmla="*/ 197 w 667"/>
              <a:gd name="T87" fmla="*/ 441 h 667"/>
              <a:gd name="T88" fmla="*/ 27 w 667"/>
              <a:gd name="T89" fmla="*/ 574 h 667"/>
              <a:gd name="T90" fmla="*/ 27 w 667"/>
              <a:gd name="T91" fmla="*/ 307 h 667"/>
              <a:gd name="T92" fmla="*/ 640 w 667"/>
              <a:gd name="T93" fmla="*/ 307 h 667"/>
              <a:gd name="T94" fmla="*/ 640 w 667"/>
              <a:gd name="T95" fmla="*/ 574 h 667"/>
              <a:gd name="T96" fmla="*/ 471 w 667"/>
              <a:gd name="T97" fmla="*/ 441 h 667"/>
              <a:gd name="T98" fmla="*/ 640 w 667"/>
              <a:gd name="T99" fmla="*/ 307 h 667"/>
              <a:gd name="T100" fmla="*/ 333 w 667"/>
              <a:gd name="T101" fmla="*/ 387 h 667"/>
              <a:gd name="T102" fmla="*/ 379 w 667"/>
              <a:gd name="T103" fmla="*/ 403 h 667"/>
              <a:gd name="T104" fmla="*/ 640 w 667"/>
              <a:gd name="T105" fmla="*/ 608 h 667"/>
              <a:gd name="T106" fmla="*/ 640 w 667"/>
              <a:gd name="T107" fmla="*/ 640 h 667"/>
              <a:gd name="T108" fmla="*/ 27 w 667"/>
              <a:gd name="T109" fmla="*/ 640 h 667"/>
              <a:gd name="T110" fmla="*/ 27 w 667"/>
              <a:gd name="T111" fmla="*/ 608 h 667"/>
              <a:gd name="T112" fmla="*/ 289 w 667"/>
              <a:gd name="T113" fmla="*/ 403 h 667"/>
              <a:gd name="T114" fmla="*/ 333 w 667"/>
              <a:gd name="T115" fmla="*/ 387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67" h="667">
                <a:moveTo>
                  <a:pt x="334" y="0"/>
                </a:moveTo>
                <a:cubicBezTo>
                  <a:pt x="320" y="0"/>
                  <a:pt x="294" y="2"/>
                  <a:pt x="272" y="21"/>
                </a:cubicBezTo>
                <a:cubicBezTo>
                  <a:pt x="178" y="103"/>
                  <a:pt x="101" y="171"/>
                  <a:pt x="5" y="257"/>
                </a:cubicBezTo>
                <a:cubicBezTo>
                  <a:pt x="2" y="259"/>
                  <a:pt x="0" y="263"/>
                  <a:pt x="0" y="267"/>
                </a:cubicBezTo>
                <a:lnTo>
                  <a:pt x="0" y="653"/>
                </a:lnTo>
                <a:cubicBezTo>
                  <a:pt x="0" y="661"/>
                  <a:pt x="6" y="667"/>
                  <a:pt x="14" y="667"/>
                </a:cubicBezTo>
                <a:lnTo>
                  <a:pt x="654" y="667"/>
                </a:lnTo>
                <a:cubicBezTo>
                  <a:pt x="661" y="667"/>
                  <a:pt x="667" y="661"/>
                  <a:pt x="667" y="653"/>
                </a:cubicBezTo>
                <a:lnTo>
                  <a:pt x="667" y="267"/>
                </a:lnTo>
                <a:cubicBezTo>
                  <a:pt x="667" y="263"/>
                  <a:pt x="665" y="259"/>
                  <a:pt x="663" y="257"/>
                </a:cubicBezTo>
                <a:cubicBezTo>
                  <a:pt x="570" y="176"/>
                  <a:pt x="495" y="105"/>
                  <a:pt x="396" y="21"/>
                </a:cubicBezTo>
                <a:cubicBezTo>
                  <a:pt x="373" y="2"/>
                  <a:pt x="348" y="0"/>
                  <a:pt x="334" y="0"/>
                </a:cubicBezTo>
                <a:close/>
                <a:moveTo>
                  <a:pt x="334" y="27"/>
                </a:moveTo>
                <a:cubicBezTo>
                  <a:pt x="345" y="27"/>
                  <a:pt x="363" y="28"/>
                  <a:pt x="379" y="42"/>
                </a:cubicBezTo>
                <a:cubicBezTo>
                  <a:pt x="471" y="122"/>
                  <a:pt x="546" y="189"/>
                  <a:pt x="640" y="273"/>
                </a:cubicBezTo>
                <a:cubicBezTo>
                  <a:pt x="614" y="294"/>
                  <a:pt x="587" y="315"/>
                  <a:pt x="560" y="336"/>
                </a:cubicBezTo>
                <a:lnTo>
                  <a:pt x="560" y="240"/>
                </a:lnTo>
                <a:cubicBezTo>
                  <a:pt x="560" y="233"/>
                  <a:pt x="554" y="227"/>
                  <a:pt x="547" y="227"/>
                </a:cubicBezTo>
                <a:lnTo>
                  <a:pt x="120" y="227"/>
                </a:lnTo>
                <a:cubicBezTo>
                  <a:pt x="113" y="227"/>
                  <a:pt x="107" y="233"/>
                  <a:pt x="107" y="240"/>
                </a:cubicBezTo>
                <a:lnTo>
                  <a:pt x="107" y="336"/>
                </a:lnTo>
                <a:cubicBezTo>
                  <a:pt x="81" y="315"/>
                  <a:pt x="53" y="294"/>
                  <a:pt x="27" y="273"/>
                </a:cubicBezTo>
                <a:cubicBezTo>
                  <a:pt x="118" y="194"/>
                  <a:pt x="191" y="124"/>
                  <a:pt x="289" y="42"/>
                </a:cubicBezTo>
                <a:cubicBezTo>
                  <a:pt x="304" y="29"/>
                  <a:pt x="323" y="27"/>
                  <a:pt x="334" y="27"/>
                </a:cubicBezTo>
                <a:close/>
                <a:moveTo>
                  <a:pt x="134" y="253"/>
                </a:moveTo>
                <a:lnTo>
                  <a:pt x="534" y="253"/>
                </a:lnTo>
                <a:lnTo>
                  <a:pt x="534" y="357"/>
                </a:lnTo>
                <a:lnTo>
                  <a:pt x="449" y="424"/>
                </a:lnTo>
                <a:cubicBezTo>
                  <a:pt x="432" y="411"/>
                  <a:pt x="407" y="391"/>
                  <a:pt x="401" y="387"/>
                </a:cubicBezTo>
                <a:lnTo>
                  <a:pt x="467" y="387"/>
                </a:lnTo>
                <a:cubicBezTo>
                  <a:pt x="485" y="387"/>
                  <a:pt x="485" y="360"/>
                  <a:pt x="467" y="360"/>
                </a:cubicBezTo>
                <a:lnTo>
                  <a:pt x="200" y="360"/>
                </a:lnTo>
                <a:cubicBezTo>
                  <a:pt x="182" y="360"/>
                  <a:pt x="182" y="387"/>
                  <a:pt x="200" y="387"/>
                </a:cubicBezTo>
                <a:lnTo>
                  <a:pt x="266" y="387"/>
                </a:lnTo>
                <a:cubicBezTo>
                  <a:pt x="261" y="391"/>
                  <a:pt x="235" y="411"/>
                  <a:pt x="218" y="424"/>
                </a:cubicBezTo>
                <a:lnTo>
                  <a:pt x="134" y="357"/>
                </a:lnTo>
                <a:lnTo>
                  <a:pt x="134" y="253"/>
                </a:lnTo>
                <a:close/>
                <a:moveTo>
                  <a:pt x="200" y="293"/>
                </a:moveTo>
                <a:cubicBezTo>
                  <a:pt x="182" y="293"/>
                  <a:pt x="182" y="320"/>
                  <a:pt x="200" y="320"/>
                </a:cubicBezTo>
                <a:lnTo>
                  <a:pt x="467" y="320"/>
                </a:lnTo>
                <a:cubicBezTo>
                  <a:pt x="485" y="320"/>
                  <a:pt x="485" y="293"/>
                  <a:pt x="467" y="293"/>
                </a:cubicBezTo>
                <a:lnTo>
                  <a:pt x="200" y="293"/>
                </a:lnTo>
                <a:close/>
                <a:moveTo>
                  <a:pt x="27" y="307"/>
                </a:moveTo>
                <a:lnTo>
                  <a:pt x="197" y="441"/>
                </a:lnTo>
                <a:cubicBezTo>
                  <a:pt x="126" y="496"/>
                  <a:pt x="49" y="557"/>
                  <a:pt x="27" y="574"/>
                </a:cubicBezTo>
                <a:lnTo>
                  <a:pt x="27" y="307"/>
                </a:lnTo>
                <a:close/>
                <a:moveTo>
                  <a:pt x="640" y="307"/>
                </a:moveTo>
                <a:lnTo>
                  <a:pt x="640" y="574"/>
                </a:lnTo>
                <a:cubicBezTo>
                  <a:pt x="618" y="557"/>
                  <a:pt x="541" y="496"/>
                  <a:pt x="471" y="441"/>
                </a:cubicBezTo>
                <a:lnTo>
                  <a:pt x="640" y="307"/>
                </a:lnTo>
                <a:close/>
                <a:moveTo>
                  <a:pt x="333" y="387"/>
                </a:moveTo>
                <a:cubicBezTo>
                  <a:pt x="344" y="387"/>
                  <a:pt x="367" y="394"/>
                  <a:pt x="379" y="403"/>
                </a:cubicBezTo>
                <a:cubicBezTo>
                  <a:pt x="398" y="418"/>
                  <a:pt x="634" y="602"/>
                  <a:pt x="640" y="608"/>
                </a:cubicBezTo>
                <a:lnTo>
                  <a:pt x="640" y="640"/>
                </a:lnTo>
                <a:lnTo>
                  <a:pt x="27" y="640"/>
                </a:lnTo>
                <a:lnTo>
                  <a:pt x="27" y="608"/>
                </a:lnTo>
                <a:cubicBezTo>
                  <a:pt x="34" y="602"/>
                  <a:pt x="269" y="418"/>
                  <a:pt x="289" y="403"/>
                </a:cubicBezTo>
                <a:cubicBezTo>
                  <a:pt x="306" y="390"/>
                  <a:pt x="323" y="387"/>
                  <a:pt x="333" y="387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37" name="Label"/>
          <p:cNvSpPr txBox="1"/>
          <p:nvPr/>
        </p:nvSpPr>
        <p:spPr>
          <a:xfrm>
            <a:off x="1947434" y="1812533"/>
            <a:ext cx="380169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으악</a:t>
            </a:r>
            <a:r>
              <a:rPr lang="en-US" altLang="ko-KR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!</a:t>
            </a:r>
            <a:endParaRPr lang="en-US" sz="900" dirty="0" smtClean="0">
              <a:solidFill>
                <a:srgbClr val="5F5F5F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38" name="Label"/>
          <p:cNvSpPr txBox="1"/>
          <p:nvPr/>
        </p:nvSpPr>
        <p:spPr>
          <a:xfrm>
            <a:off x="1947434" y="2050277"/>
            <a:ext cx="752065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쉬었다 가시죠</a:t>
            </a:r>
            <a:endParaRPr lang="en-US" sz="900" dirty="0" smtClean="0">
              <a:solidFill>
                <a:srgbClr val="5F5F5F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39" name="Label"/>
          <p:cNvSpPr txBox="1"/>
          <p:nvPr/>
        </p:nvSpPr>
        <p:spPr>
          <a:xfrm>
            <a:off x="1947434" y="2306309"/>
            <a:ext cx="1356397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저번에 이야기 </a:t>
            </a:r>
            <a:r>
              <a:rPr lang="ko-KR" altLang="en-US" sz="900" dirty="0" err="1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했던것에서</a:t>
            </a:r>
            <a:r>
              <a:rPr lang="ko-KR" alt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 </a:t>
            </a:r>
            <a:r>
              <a:rPr lang="en-US" altLang="ko-KR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.</a:t>
            </a:r>
            <a:endParaRPr lang="en-US" sz="900" dirty="0" smtClean="0">
              <a:solidFill>
                <a:srgbClr val="5F5F5F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40" name="Label"/>
          <p:cNvSpPr txBox="1"/>
          <p:nvPr/>
        </p:nvSpPr>
        <p:spPr>
          <a:xfrm>
            <a:off x="1957594" y="2560817"/>
            <a:ext cx="3789755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[</a:t>
            </a:r>
            <a:r>
              <a:rPr lang="ko-KR" altLang="en-US" sz="900" dirty="0" err="1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긴급공지</a:t>
            </a:r>
            <a:r>
              <a:rPr lang="en-US" altLang="ko-KR" sz="900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] </a:t>
            </a:r>
            <a:r>
              <a:rPr lang="en-US" altLang="ko-KR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admin</a:t>
            </a:r>
            <a:r>
              <a:rPr lang="ko-KR" alt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님 </a:t>
            </a:r>
            <a:r>
              <a:rPr lang="ko-KR" altLang="en-US" sz="900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비공개 전환이 얼마 남지 않았습니다</a:t>
            </a:r>
            <a:r>
              <a:rPr lang="en-US" altLang="ko-KR" sz="900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. </a:t>
            </a:r>
            <a:r>
              <a:rPr lang="ko-KR" altLang="en-US" sz="900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서둘러주세요</a:t>
            </a:r>
            <a:r>
              <a:rPr lang="en-US" altLang="ko-KR" sz="900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~ </a:t>
            </a:r>
            <a:r>
              <a:rPr lang="ko-KR" alt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수년간</a:t>
            </a:r>
            <a:endParaRPr lang="en-US" sz="900" dirty="0" smtClean="0">
              <a:solidFill>
                <a:srgbClr val="5F5F5F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41" name="Label"/>
          <p:cNvSpPr txBox="1"/>
          <p:nvPr/>
        </p:nvSpPr>
        <p:spPr>
          <a:xfrm>
            <a:off x="1947434" y="2796275"/>
            <a:ext cx="3820213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더이상 </a:t>
            </a:r>
            <a:r>
              <a:rPr lang="ko-KR" altLang="en-US" sz="900" dirty="0" err="1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먹튀에</a:t>
            </a:r>
            <a:r>
              <a:rPr lang="ko-KR" altLang="en-US" sz="900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 </a:t>
            </a:r>
            <a:r>
              <a:rPr lang="ko-KR" altLang="en-US" sz="900" dirty="0" err="1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속지마시고</a:t>
            </a:r>
            <a:r>
              <a:rPr lang="ko-KR" altLang="en-US" sz="900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 </a:t>
            </a:r>
            <a:r>
              <a:rPr lang="ko-KR" altLang="en-US" sz="900" dirty="0" err="1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저희공원으로</a:t>
            </a:r>
            <a:r>
              <a:rPr lang="ko-KR" altLang="en-US" sz="900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 오세요</a:t>
            </a:r>
            <a:r>
              <a:rPr lang="en-US" altLang="ko-KR" sz="900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^^</a:t>
            </a:r>
            <a:r>
              <a:rPr lang="ko-KR" altLang="en-US" sz="900" dirty="0" err="1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먹튀</a:t>
            </a:r>
            <a:r>
              <a:rPr lang="en-US" altLang="ko-KR" sz="900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? </a:t>
            </a:r>
            <a:r>
              <a:rPr lang="ko-KR" altLang="en-US" sz="900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충환</a:t>
            </a:r>
            <a:r>
              <a:rPr lang="en-US" altLang="ko-KR" sz="900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? </a:t>
            </a:r>
            <a:r>
              <a:rPr lang="ko-KR" altLang="en-US" sz="900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배당</a:t>
            </a:r>
            <a:r>
              <a:rPr lang="en-US" altLang="ko-KR" sz="900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? </a:t>
            </a:r>
            <a:r>
              <a:rPr lang="ko-KR" altLang="en-US" sz="900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보안</a:t>
            </a:r>
            <a:r>
              <a:rPr lang="en-US" altLang="ko-KR" sz="900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? </a:t>
            </a:r>
            <a:r>
              <a:rPr lang="ko-KR" alt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걱정은 </a:t>
            </a:r>
            <a:r>
              <a:rPr lang="en-US" altLang="ko-KR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N</a:t>
            </a:r>
            <a:endParaRPr lang="en-US" sz="900" dirty="0" smtClean="0">
              <a:solidFill>
                <a:srgbClr val="5F5F5F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42" name="Label"/>
          <p:cNvSpPr txBox="1"/>
          <p:nvPr/>
        </p:nvSpPr>
        <p:spPr>
          <a:xfrm>
            <a:off x="1947434" y="3062213"/>
            <a:ext cx="3762505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♚♚히어로즈 오브 더 </a:t>
            </a:r>
            <a:r>
              <a:rPr lang="ko-KR" altLang="en-US" sz="900" dirty="0" err="1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스☆톰</a:t>
            </a:r>
            <a:r>
              <a:rPr lang="ko-KR" altLang="en-US" sz="900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♚♚가입시</a:t>
            </a:r>
            <a:r>
              <a:rPr lang="en-US" altLang="ko-KR" sz="900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$$</a:t>
            </a:r>
            <a:r>
              <a:rPr lang="ko-KR" altLang="en-US" sz="900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전원 </a:t>
            </a:r>
            <a:r>
              <a:rPr lang="ko-KR" altLang="en-US" sz="900" dirty="0" err="1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카드팩</a:t>
            </a:r>
            <a:r>
              <a:rPr lang="ko-KR" altLang="en-US" sz="900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☜☜뒷면</a:t>
            </a:r>
            <a:r>
              <a:rPr lang="en-US" altLang="ko-KR" sz="900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100%</a:t>
            </a:r>
            <a:r>
              <a:rPr lang="ko-KR" altLang="en-US" sz="900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증정</a:t>
            </a:r>
            <a:r>
              <a:rPr lang="en-US" altLang="ko-KR" sz="900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※ </a:t>
            </a:r>
            <a:r>
              <a:rPr lang="en-US" altLang="ko-KR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♜</a:t>
            </a:r>
            <a:endParaRPr lang="en-US" sz="900" dirty="0" smtClean="0">
              <a:solidFill>
                <a:srgbClr val="5F5F5F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43" name="Label"/>
          <p:cNvSpPr txBox="1"/>
          <p:nvPr/>
        </p:nvSpPr>
        <p:spPr>
          <a:xfrm>
            <a:off x="1947434" y="3336533"/>
            <a:ext cx="3773725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⊙다가온 </a:t>
            </a:r>
            <a:r>
              <a:rPr lang="ko-KR" altLang="en-US" sz="900" dirty="0" err="1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야구시즌</a:t>
            </a:r>
            <a:r>
              <a:rPr lang="en-US" altLang="ko-KR" sz="900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!.~ ♤</a:t>
            </a:r>
            <a:r>
              <a:rPr lang="ko-KR" altLang="en-US" sz="900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시원한 홈런포를 기대하며</a:t>
            </a:r>
            <a:r>
              <a:rPr lang="en-US" altLang="ko-KR" sz="900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~ </a:t>
            </a:r>
            <a:r>
              <a:rPr lang="ko-KR" altLang="en-US" sz="900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화끈한 한판 승부</a:t>
            </a:r>
            <a:r>
              <a:rPr lang="en-US" altLang="ko-KR" sz="900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.!◀ </a:t>
            </a:r>
            <a:r>
              <a:rPr lang="ko-KR" alt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짜릿한</a:t>
            </a:r>
            <a:endParaRPr lang="en-US" sz="900" dirty="0" smtClean="0">
              <a:solidFill>
                <a:srgbClr val="5F5F5F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44" name="Label"/>
          <p:cNvSpPr txBox="1"/>
          <p:nvPr/>
        </p:nvSpPr>
        <p:spPr>
          <a:xfrm>
            <a:off x="1947434" y="3561323"/>
            <a:ext cx="3773725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육교위의</a:t>
            </a:r>
            <a:r>
              <a:rPr lang="ko-KR" altLang="en-US" sz="900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 네모난 </a:t>
            </a:r>
            <a:r>
              <a:rPr lang="ko-KR" altLang="en-US" sz="900" dirty="0" err="1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상자속에서</a:t>
            </a:r>
            <a:r>
              <a:rPr lang="en-US" altLang="ko-KR" sz="900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.. </a:t>
            </a:r>
            <a:r>
              <a:rPr lang="ko-KR" altLang="en-US" sz="900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처음 나와 만난 노란 병아리 </a:t>
            </a:r>
            <a:r>
              <a:rPr lang="ko-KR" altLang="en-US" sz="900" dirty="0" err="1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얄리는</a:t>
            </a:r>
            <a:r>
              <a:rPr lang="ko-KR" altLang="en-US" sz="900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 </a:t>
            </a:r>
            <a:r>
              <a:rPr lang="ko-KR" alt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처음처럼 다시</a:t>
            </a:r>
            <a:r>
              <a:rPr lang="en-US" altLang="ko-KR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..</a:t>
            </a:r>
            <a:endParaRPr lang="en-US" sz="900" dirty="0" smtClean="0">
              <a:solidFill>
                <a:srgbClr val="5F5F5F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45" name="Label"/>
          <p:cNvSpPr txBox="1"/>
          <p:nvPr/>
        </p:nvSpPr>
        <p:spPr>
          <a:xfrm>
            <a:off x="1947434" y="3778493"/>
            <a:ext cx="705578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내가 바로 갓</a:t>
            </a:r>
            <a:endParaRPr lang="en-US" sz="900" dirty="0" smtClean="0">
              <a:solidFill>
                <a:srgbClr val="5F5F5F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46" name="Label"/>
          <p:cNvSpPr txBox="1"/>
          <p:nvPr/>
        </p:nvSpPr>
        <p:spPr>
          <a:xfrm>
            <a:off x="1947434" y="4005569"/>
            <a:ext cx="426655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가시죠</a:t>
            </a:r>
            <a:endParaRPr lang="en-US" sz="900" dirty="0" smtClean="0">
              <a:solidFill>
                <a:srgbClr val="5F5F5F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5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dirty="0" err="1" smtClean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쪽지함</a:t>
            </a:r>
            <a:endParaRPr lang="ko-KR" altLang="en-US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sp>
        <p:nvSpPr>
          <p:cNvPr id="53" name="Text Box 157"/>
          <p:cNvSpPr txBox="1">
            <a:spLocks noChangeArrowheads="1"/>
          </p:cNvSpPr>
          <p:nvPr/>
        </p:nvSpPr>
        <p:spPr bwMode="auto">
          <a:xfrm>
            <a:off x="2359619" y="4312232"/>
            <a:ext cx="276710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◀ </a:t>
            </a:r>
            <a:r>
              <a:rPr lang="ko-KR" altLang="en-US" sz="800" b="1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이전</a:t>
            </a:r>
            <a:r>
              <a:rPr lang="ko-KR" altLang="en-US" sz="800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 </a:t>
            </a:r>
            <a:r>
              <a:rPr lang="en-US" altLang="ko-KR" sz="800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1 · 2 · 3 · 4 · 5 · 6 · 7 · 8 · 9  </a:t>
            </a:r>
            <a:r>
              <a:rPr lang="ko-KR" altLang="en-US" sz="800" b="1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다음 ▶</a:t>
            </a:r>
          </a:p>
        </p:txBody>
      </p:sp>
      <p:sp>
        <p:nvSpPr>
          <p:cNvPr id="54" name="Button"/>
          <p:cNvSpPr/>
          <p:nvPr/>
        </p:nvSpPr>
        <p:spPr>
          <a:xfrm>
            <a:off x="297646" y="4536073"/>
            <a:ext cx="384951" cy="26617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삭제</a:t>
            </a:r>
            <a:endParaRPr lang="en-US" sz="900" dirty="0" smtClean="0">
              <a:solidFill>
                <a:srgbClr val="5F5F5F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55" name="Button"/>
          <p:cNvSpPr/>
          <p:nvPr/>
        </p:nvSpPr>
        <p:spPr>
          <a:xfrm>
            <a:off x="846286" y="4536073"/>
            <a:ext cx="384951" cy="26617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답장</a:t>
            </a:r>
            <a:endParaRPr lang="en-US" sz="900" dirty="0" smtClean="0">
              <a:solidFill>
                <a:srgbClr val="5F5F5F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56" name="Button"/>
          <p:cNvSpPr/>
          <p:nvPr/>
        </p:nvSpPr>
        <p:spPr>
          <a:xfrm>
            <a:off x="1468586" y="4536073"/>
            <a:ext cx="572710" cy="26617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쪽지쓰기</a:t>
            </a:r>
            <a:endParaRPr lang="en-US" sz="900" dirty="0" smtClean="0">
              <a:solidFill>
                <a:srgbClr val="5F5F5F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57" name="Header"/>
          <p:cNvSpPr txBox="1"/>
          <p:nvPr/>
        </p:nvSpPr>
        <p:spPr>
          <a:xfrm>
            <a:off x="200910" y="1281070"/>
            <a:ext cx="825803" cy="258532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받은 </a:t>
            </a:r>
            <a:r>
              <a:rPr lang="ko-KR" altLang="en-US" sz="1200" dirty="0" err="1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쪽지함</a:t>
            </a:r>
            <a:endParaRPr lang="en-US" sz="1200" dirty="0" smtClean="0">
              <a:solidFill>
                <a:srgbClr val="5F5F5F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51" name="Left Click"/>
          <p:cNvSpPr>
            <a:spLocks noChangeAspect="1" noEditPoints="1"/>
          </p:cNvSpPr>
          <p:nvPr/>
        </p:nvSpPr>
        <p:spPr bwMode="auto">
          <a:xfrm>
            <a:off x="2071086" y="1779058"/>
            <a:ext cx="458274" cy="524471"/>
          </a:xfrm>
          <a:custGeom>
            <a:avLst/>
            <a:gdLst>
              <a:gd name="T0" fmla="*/ 3 w 586"/>
              <a:gd name="T1" fmla="*/ 225 h 667"/>
              <a:gd name="T2" fmla="*/ 146 w 586"/>
              <a:gd name="T3" fmla="*/ 0 h 667"/>
              <a:gd name="T4" fmla="*/ 106 w 586"/>
              <a:gd name="T5" fmla="*/ 427 h 667"/>
              <a:gd name="T6" fmla="*/ 586 w 586"/>
              <a:gd name="T7" fmla="*/ 280 h 667"/>
              <a:gd name="T8" fmla="*/ 170 w 586"/>
              <a:gd name="T9" fmla="*/ 49 h 667"/>
              <a:gd name="T10" fmla="*/ 84 w 586"/>
              <a:gd name="T11" fmla="*/ 230 h 667"/>
              <a:gd name="T12" fmla="*/ 332 w 586"/>
              <a:gd name="T13" fmla="*/ 68 h 667"/>
              <a:gd name="T14" fmla="*/ 319 w 586"/>
              <a:gd name="T15" fmla="*/ 94 h 667"/>
              <a:gd name="T16" fmla="*/ 332 w 586"/>
              <a:gd name="T17" fmla="*/ 160 h 667"/>
              <a:gd name="T18" fmla="*/ 332 w 586"/>
              <a:gd name="T19" fmla="*/ 187 h 667"/>
              <a:gd name="T20" fmla="*/ 332 w 586"/>
              <a:gd name="T21" fmla="*/ 240 h 667"/>
              <a:gd name="T22" fmla="*/ 332 w 586"/>
              <a:gd name="T23" fmla="*/ 267 h 667"/>
              <a:gd name="T24" fmla="*/ 319 w 586"/>
              <a:gd name="T25" fmla="*/ 334 h 667"/>
              <a:gd name="T26" fmla="*/ 172 w 586"/>
              <a:gd name="T27" fmla="*/ 347 h 667"/>
              <a:gd name="T28" fmla="*/ 146 w 586"/>
              <a:gd name="T29" fmla="*/ 294 h 667"/>
              <a:gd name="T30" fmla="*/ 140 w 586"/>
              <a:gd name="T31" fmla="*/ 225 h 667"/>
              <a:gd name="T32" fmla="*/ 159 w 586"/>
              <a:gd name="T33" fmla="*/ 176 h 667"/>
              <a:gd name="T34" fmla="*/ 172 w 586"/>
              <a:gd name="T35" fmla="*/ 160 h 667"/>
              <a:gd name="T36" fmla="*/ 252 w 586"/>
              <a:gd name="T37" fmla="*/ 107 h 667"/>
              <a:gd name="T38" fmla="*/ 332 w 586"/>
              <a:gd name="T39" fmla="*/ 68 h 667"/>
              <a:gd name="T40" fmla="*/ 172 w 586"/>
              <a:gd name="T41" fmla="*/ 320 h 667"/>
              <a:gd name="T42" fmla="*/ 252 w 586"/>
              <a:gd name="T43" fmla="*/ 347 h 667"/>
              <a:gd name="T44" fmla="*/ 239 w 586"/>
              <a:gd name="T45" fmla="*/ 334 h 667"/>
              <a:gd name="T46" fmla="*/ 559 w 586"/>
              <a:gd name="T47" fmla="*/ 280 h 667"/>
              <a:gd name="T48" fmla="*/ 359 w 586"/>
              <a:gd name="T49" fmla="*/ 68 h 667"/>
              <a:gd name="T50" fmla="*/ 212 w 586"/>
              <a:gd name="T51" fmla="*/ 147 h 667"/>
              <a:gd name="T52" fmla="*/ 292 w 586"/>
              <a:gd name="T53" fmla="*/ 120 h 667"/>
              <a:gd name="T54" fmla="*/ 306 w 586"/>
              <a:gd name="T55" fmla="*/ 134 h 667"/>
              <a:gd name="T56" fmla="*/ 239 w 586"/>
              <a:gd name="T57" fmla="*/ 174 h 667"/>
              <a:gd name="T58" fmla="*/ 252 w 586"/>
              <a:gd name="T59" fmla="*/ 160 h 667"/>
              <a:gd name="T60" fmla="*/ 212 w 586"/>
              <a:gd name="T61" fmla="*/ 227 h 667"/>
              <a:gd name="T62" fmla="*/ 292 w 586"/>
              <a:gd name="T63" fmla="*/ 200 h 667"/>
              <a:gd name="T64" fmla="*/ 306 w 586"/>
              <a:gd name="T65" fmla="*/ 214 h 667"/>
              <a:gd name="T66" fmla="*/ 159 w 586"/>
              <a:gd name="T67" fmla="*/ 254 h 667"/>
              <a:gd name="T68" fmla="*/ 172 w 586"/>
              <a:gd name="T69" fmla="*/ 240 h 667"/>
              <a:gd name="T70" fmla="*/ 252 w 586"/>
              <a:gd name="T71" fmla="*/ 267 h 667"/>
              <a:gd name="T72" fmla="*/ 212 w 586"/>
              <a:gd name="T73" fmla="*/ 280 h 667"/>
              <a:gd name="T74" fmla="*/ 226 w 586"/>
              <a:gd name="T75" fmla="*/ 294 h 667"/>
              <a:gd name="T76" fmla="*/ 279 w 586"/>
              <a:gd name="T77" fmla="*/ 294 h 667"/>
              <a:gd name="T78" fmla="*/ 292 w 586"/>
              <a:gd name="T79" fmla="*/ 280 h 667"/>
              <a:gd name="T80" fmla="*/ 349 w 586"/>
              <a:gd name="T81" fmla="*/ 374 h 667"/>
              <a:gd name="T82" fmla="*/ 346 w 586"/>
              <a:gd name="T83" fmla="*/ 64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86" h="667">
                <a:moveTo>
                  <a:pt x="146" y="0"/>
                </a:moveTo>
                <a:cubicBezTo>
                  <a:pt x="143" y="0"/>
                  <a:pt x="140" y="1"/>
                  <a:pt x="138" y="3"/>
                </a:cubicBezTo>
                <a:cubicBezTo>
                  <a:pt x="67" y="56"/>
                  <a:pt x="18" y="134"/>
                  <a:pt x="3" y="225"/>
                </a:cubicBezTo>
                <a:cubicBezTo>
                  <a:pt x="0" y="243"/>
                  <a:pt x="27" y="247"/>
                  <a:pt x="30" y="229"/>
                </a:cubicBezTo>
                <a:cubicBezTo>
                  <a:pt x="43" y="146"/>
                  <a:pt x="89" y="73"/>
                  <a:pt x="154" y="24"/>
                </a:cubicBezTo>
                <a:cubicBezTo>
                  <a:pt x="164" y="17"/>
                  <a:pt x="159" y="0"/>
                  <a:pt x="146" y="0"/>
                </a:cubicBezTo>
                <a:close/>
                <a:moveTo>
                  <a:pt x="343" y="40"/>
                </a:moveTo>
                <a:cubicBezTo>
                  <a:pt x="212" y="42"/>
                  <a:pt x="106" y="149"/>
                  <a:pt x="106" y="280"/>
                </a:cubicBezTo>
                <a:cubicBezTo>
                  <a:pt x="105" y="329"/>
                  <a:pt x="106" y="378"/>
                  <a:pt x="106" y="427"/>
                </a:cubicBezTo>
                <a:cubicBezTo>
                  <a:pt x="106" y="559"/>
                  <a:pt x="213" y="667"/>
                  <a:pt x="346" y="667"/>
                </a:cubicBezTo>
                <a:cubicBezTo>
                  <a:pt x="478" y="667"/>
                  <a:pt x="586" y="559"/>
                  <a:pt x="586" y="427"/>
                </a:cubicBezTo>
                <a:cubicBezTo>
                  <a:pt x="586" y="378"/>
                  <a:pt x="586" y="329"/>
                  <a:pt x="586" y="280"/>
                </a:cubicBezTo>
                <a:cubicBezTo>
                  <a:pt x="586" y="149"/>
                  <a:pt x="479" y="42"/>
                  <a:pt x="348" y="40"/>
                </a:cubicBezTo>
                <a:lnTo>
                  <a:pt x="343" y="40"/>
                </a:lnTo>
                <a:close/>
                <a:moveTo>
                  <a:pt x="170" y="49"/>
                </a:moveTo>
                <a:cubicBezTo>
                  <a:pt x="167" y="49"/>
                  <a:pt x="164" y="50"/>
                  <a:pt x="161" y="52"/>
                </a:cubicBezTo>
                <a:cubicBezTo>
                  <a:pt x="109" y="95"/>
                  <a:pt x="71" y="155"/>
                  <a:pt x="58" y="224"/>
                </a:cubicBezTo>
                <a:cubicBezTo>
                  <a:pt x="54" y="242"/>
                  <a:pt x="80" y="247"/>
                  <a:pt x="84" y="230"/>
                </a:cubicBezTo>
                <a:cubicBezTo>
                  <a:pt x="96" y="167"/>
                  <a:pt x="130" y="111"/>
                  <a:pt x="178" y="73"/>
                </a:cubicBezTo>
                <a:cubicBezTo>
                  <a:pt x="188" y="65"/>
                  <a:pt x="183" y="49"/>
                  <a:pt x="170" y="49"/>
                </a:cubicBezTo>
                <a:close/>
                <a:moveTo>
                  <a:pt x="332" y="68"/>
                </a:moveTo>
                <a:lnTo>
                  <a:pt x="332" y="80"/>
                </a:lnTo>
                <a:lnTo>
                  <a:pt x="332" y="80"/>
                </a:lnTo>
                <a:cubicBezTo>
                  <a:pt x="325" y="80"/>
                  <a:pt x="319" y="86"/>
                  <a:pt x="319" y="94"/>
                </a:cubicBezTo>
                <a:cubicBezTo>
                  <a:pt x="319" y="101"/>
                  <a:pt x="325" y="107"/>
                  <a:pt x="332" y="107"/>
                </a:cubicBezTo>
                <a:lnTo>
                  <a:pt x="332" y="107"/>
                </a:lnTo>
                <a:lnTo>
                  <a:pt x="332" y="160"/>
                </a:lnTo>
                <a:lnTo>
                  <a:pt x="332" y="160"/>
                </a:lnTo>
                <a:cubicBezTo>
                  <a:pt x="325" y="160"/>
                  <a:pt x="319" y="166"/>
                  <a:pt x="319" y="174"/>
                </a:cubicBezTo>
                <a:cubicBezTo>
                  <a:pt x="319" y="181"/>
                  <a:pt x="325" y="187"/>
                  <a:pt x="332" y="187"/>
                </a:cubicBezTo>
                <a:lnTo>
                  <a:pt x="332" y="187"/>
                </a:lnTo>
                <a:lnTo>
                  <a:pt x="332" y="240"/>
                </a:lnTo>
                <a:lnTo>
                  <a:pt x="332" y="240"/>
                </a:lnTo>
                <a:cubicBezTo>
                  <a:pt x="325" y="240"/>
                  <a:pt x="319" y="246"/>
                  <a:pt x="319" y="254"/>
                </a:cubicBezTo>
                <a:cubicBezTo>
                  <a:pt x="319" y="261"/>
                  <a:pt x="325" y="267"/>
                  <a:pt x="332" y="267"/>
                </a:cubicBezTo>
                <a:lnTo>
                  <a:pt x="332" y="267"/>
                </a:lnTo>
                <a:lnTo>
                  <a:pt x="332" y="320"/>
                </a:lnTo>
                <a:lnTo>
                  <a:pt x="332" y="320"/>
                </a:lnTo>
                <a:cubicBezTo>
                  <a:pt x="325" y="320"/>
                  <a:pt x="319" y="326"/>
                  <a:pt x="319" y="334"/>
                </a:cubicBezTo>
                <a:cubicBezTo>
                  <a:pt x="319" y="341"/>
                  <a:pt x="325" y="347"/>
                  <a:pt x="332" y="347"/>
                </a:cubicBezTo>
                <a:lnTo>
                  <a:pt x="252" y="347"/>
                </a:lnTo>
                <a:lnTo>
                  <a:pt x="172" y="347"/>
                </a:lnTo>
                <a:lnTo>
                  <a:pt x="132" y="347"/>
                </a:lnTo>
                <a:lnTo>
                  <a:pt x="132" y="307"/>
                </a:lnTo>
                <a:cubicBezTo>
                  <a:pt x="142" y="305"/>
                  <a:pt x="146" y="300"/>
                  <a:pt x="146" y="294"/>
                </a:cubicBezTo>
                <a:cubicBezTo>
                  <a:pt x="146" y="286"/>
                  <a:pt x="140" y="280"/>
                  <a:pt x="132" y="280"/>
                </a:cubicBezTo>
                <a:cubicBezTo>
                  <a:pt x="133" y="261"/>
                  <a:pt x="135" y="241"/>
                  <a:pt x="140" y="225"/>
                </a:cubicBezTo>
                <a:lnTo>
                  <a:pt x="140" y="225"/>
                </a:lnTo>
                <a:cubicBezTo>
                  <a:pt x="143" y="222"/>
                  <a:pt x="146" y="218"/>
                  <a:pt x="146" y="214"/>
                </a:cubicBezTo>
                <a:cubicBezTo>
                  <a:pt x="146" y="212"/>
                  <a:pt x="145" y="210"/>
                  <a:pt x="145" y="209"/>
                </a:cubicBezTo>
                <a:cubicBezTo>
                  <a:pt x="149" y="198"/>
                  <a:pt x="153" y="187"/>
                  <a:pt x="159" y="176"/>
                </a:cubicBezTo>
                <a:cubicBezTo>
                  <a:pt x="160" y="183"/>
                  <a:pt x="166" y="187"/>
                  <a:pt x="172" y="187"/>
                </a:cubicBezTo>
                <a:cubicBezTo>
                  <a:pt x="180" y="187"/>
                  <a:pt x="186" y="181"/>
                  <a:pt x="186" y="174"/>
                </a:cubicBezTo>
                <a:cubicBezTo>
                  <a:pt x="186" y="166"/>
                  <a:pt x="180" y="160"/>
                  <a:pt x="172" y="160"/>
                </a:cubicBezTo>
                <a:cubicBezTo>
                  <a:pt x="171" y="160"/>
                  <a:pt x="170" y="161"/>
                  <a:pt x="169" y="161"/>
                </a:cubicBezTo>
                <a:cubicBezTo>
                  <a:pt x="187" y="134"/>
                  <a:pt x="211" y="112"/>
                  <a:pt x="239" y="96"/>
                </a:cubicBezTo>
                <a:cubicBezTo>
                  <a:pt x="240" y="102"/>
                  <a:pt x="246" y="107"/>
                  <a:pt x="252" y="107"/>
                </a:cubicBezTo>
                <a:cubicBezTo>
                  <a:pt x="260" y="107"/>
                  <a:pt x="266" y="101"/>
                  <a:pt x="266" y="94"/>
                </a:cubicBezTo>
                <a:cubicBezTo>
                  <a:pt x="266" y="90"/>
                  <a:pt x="264" y="87"/>
                  <a:pt x="262" y="84"/>
                </a:cubicBezTo>
                <a:cubicBezTo>
                  <a:pt x="283" y="75"/>
                  <a:pt x="307" y="69"/>
                  <a:pt x="332" y="68"/>
                </a:cubicBezTo>
                <a:close/>
                <a:moveTo>
                  <a:pt x="172" y="347"/>
                </a:moveTo>
                <a:cubicBezTo>
                  <a:pt x="180" y="347"/>
                  <a:pt x="186" y="341"/>
                  <a:pt x="186" y="334"/>
                </a:cubicBezTo>
                <a:cubicBezTo>
                  <a:pt x="186" y="326"/>
                  <a:pt x="180" y="320"/>
                  <a:pt x="172" y="320"/>
                </a:cubicBezTo>
                <a:cubicBezTo>
                  <a:pt x="165" y="320"/>
                  <a:pt x="159" y="326"/>
                  <a:pt x="159" y="334"/>
                </a:cubicBezTo>
                <a:cubicBezTo>
                  <a:pt x="159" y="341"/>
                  <a:pt x="165" y="347"/>
                  <a:pt x="172" y="347"/>
                </a:cubicBezTo>
                <a:close/>
                <a:moveTo>
                  <a:pt x="252" y="347"/>
                </a:moveTo>
                <a:cubicBezTo>
                  <a:pt x="260" y="347"/>
                  <a:pt x="266" y="341"/>
                  <a:pt x="266" y="334"/>
                </a:cubicBezTo>
                <a:cubicBezTo>
                  <a:pt x="266" y="326"/>
                  <a:pt x="260" y="320"/>
                  <a:pt x="252" y="320"/>
                </a:cubicBezTo>
                <a:cubicBezTo>
                  <a:pt x="245" y="320"/>
                  <a:pt x="239" y="326"/>
                  <a:pt x="239" y="334"/>
                </a:cubicBezTo>
                <a:cubicBezTo>
                  <a:pt x="239" y="341"/>
                  <a:pt x="245" y="347"/>
                  <a:pt x="252" y="347"/>
                </a:cubicBezTo>
                <a:close/>
                <a:moveTo>
                  <a:pt x="359" y="68"/>
                </a:moveTo>
                <a:cubicBezTo>
                  <a:pt x="471" y="75"/>
                  <a:pt x="559" y="167"/>
                  <a:pt x="559" y="280"/>
                </a:cubicBezTo>
                <a:lnTo>
                  <a:pt x="559" y="347"/>
                </a:lnTo>
                <a:lnTo>
                  <a:pt x="359" y="347"/>
                </a:lnTo>
                <a:lnTo>
                  <a:pt x="359" y="68"/>
                </a:lnTo>
                <a:close/>
                <a:moveTo>
                  <a:pt x="212" y="120"/>
                </a:moveTo>
                <a:cubicBezTo>
                  <a:pt x="205" y="120"/>
                  <a:pt x="199" y="126"/>
                  <a:pt x="199" y="134"/>
                </a:cubicBezTo>
                <a:cubicBezTo>
                  <a:pt x="199" y="141"/>
                  <a:pt x="205" y="147"/>
                  <a:pt x="212" y="147"/>
                </a:cubicBezTo>
                <a:cubicBezTo>
                  <a:pt x="220" y="147"/>
                  <a:pt x="226" y="141"/>
                  <a:pt x="226" y="134"/>
                </a:cubicBezTo>
                <a:cubicBezTo>
                  <a:pt x="226" y="126"/>
                  <a:pt x="220" y="120"/>
                  <a:pt x="212" y="120"/>
                </a:cubicBezTo>
                <a:close/>
                <a:moveTo>
                  <a:pt x="292" y="120"/>
                </a:moveTo>
                <a:cubicBezTo>
                  <a:pt x="285" y="120"/>
                  <a:pt x="279" y="126"/>
                  <a:pt x="279" y="134"/>
                </a:cubicBezTo>
                <a:cubicBezTo>
                  <a:pt x="279" y="141"/>
                  <a:pt x="285" y="147"/>
                  <a:pt x="292" y="147"/>
                </a:cubicBezTo>
                <a:cubicBezTo>
                  <a:pt x="300" y="147"/>
                  <a:pt x="306" y="141"/>
                  <a:pt x="306" y="134"/>
                </a:cubicBezTo>
                <a:cubicBezTo>
                  <a:pt x="306" y="126"/>
                  <a:pt x="300" y="120"/>
                  <a:pt x="292" y="120"/>
                </a:cubicBezTo>
                <a:close/>
                <a:moveTo>
                  <a:pt x="252" y="160"/>
                </a:moveTo>
                <a:cubicBezTo>
                  <a:pt x="245" y="160"/>
                  <a:pt x="239" y="166"/>
                  <a:pt x="239" y="174"/>
                </a:cubicBezTo>
                <a:cubicBezTo>
                  <a:pt x="239" y="181"/>
                  <a:pt x="245" y="187"/>
                  <a:pt x="252" y="187"/>
                </a:cubicBezTo>
                <a:cubicBezTo>
                  <a:pt x="260" y="187"/>
                  <a:pt x="266" y="181"/>
                  <a:pt x="266" y="174"/>
                </a:cubicBezTo>
                <a:cubicBezTo>
                  <a:pt x="266" y="166"/>
                  <a:pt x="260" y="160"/>
                  <a:pt x="252" y="160"/>
                </a:cubicBezTo>
                <a:close/>
                <a:moveTo>
                  <a:pt x="212" y="200"/>
                </a:moveTo>
                <a:cubicBezTo>
                  <a:pt x="205" y="200"/>
                  <a:pt x="199" y="206"/>
                  <a:pt x="199" y="214"/>
                </a:cubicBezTo>
                <a:cubicBezTo>
                  <a:pt x="199" y="221"/>
                  <a:pt x="205" y="227"/>
                  <a:pt x="212" y="227"/>
                </a:cubicBezTo>
                <a:cubicBezTo>
                  <a:pt x="220" y="227"/>
                  <a:pt x="226" y="221"/>
                  <a:pt x="226" y="214"/>
                </a:cubicBezTo>
                <a:cubicBezTo>
                  <a:pt x="226" y="206"/>
                  <a:pt x="220" y="200"/>
                  <a:pt x="212" y="200"/>
                </a:cubicBezTo>
                <a:close/>
                <a:moveTo>
                  <a:pt x="292" y="200"/>
                </a:moveTo>
                <a:cubicBezTo>
                  <a:pt x="285" y="200"/>
                  <a:pt x="279" y="206"/>
                  <a:pt x="279" y="214"/>
                </a:cubicBezTo>
                <a:cubicBezTo>
                  <a:pt x="279" y="221"/>
                  <a:pt x="285" y="227"/>
                  <a:pt x="292" y="227"/>
                </a:cubicBezTo>
                <a:cubicBezTo>
                  <a:pt x="300" y="227"/>
                  <a:pt x="306" y="221"/>
                  <a:pt x="306" y="214"/>
                </a:cubicBezTo>
                <a:cubicBezTo>
                  <a:pt x="306" y="206"/>
                  <a:pt x="300" y="200"/>
                  <a:pt x="292" y="200"/>
                </a:cubicBezTo>
                <a:close/>
                <a:moveTo>
                  <a:pt x="172" y="240"/>
                </a:moveTo>
                <a:cubicBezTo>
                  <a:pt x="165" y="240"/>
                  <a:pt x="159" y="246"/>
                  <a:pt x="159" y="254"/>
                </a:cubicBezTo>
                <a:cubicBezTo>
                  <a:pt x="159" y="261"/>
                  <a:pt x="165" y="267"/>
                  <a:pt x="172" y="267"/>
                </a:cubicBezTo>
                <a:cubicBezTo>
                  <a:pt x="180" y="267"/>
                  <a:pt x="186" y="261"/>
                  <a:pt x="186" y="254"/>
                </a:cubicBezTo>
                <a:cubicBezTo>
                  <a:pt x="186" y="246"/>
                  <a:pt x="180" y="240"/>
                  <a:pt x="172" y="240"/>
                </a:cubicBezTo>
                <a:close/>
                <a:moveTo>
                  <a:pt x="252" y="240"/>
                </a:moveTo>
                <a:cubicBezTo>
                  <a:pt x="245" y="240"/>
                  <a:pt x="239" y="246"/>
                  <a:pt x="239" y="254"/>
                </a:cubicBezTo>
                <a:cubicBezTo>
                  <a:pt x="239" y="261"/>
                  <a:pt x="245" y="267"/>
                  <a:pt x="252" y="267"/>
                </a:cubicBezTo>
                <a:cubicBezTo>
                  <a:pt x="260" y="267"/>
                  <a:pt x="266" y="261"/>
                  <a:pt x="266" y="254"/>
                </a:cubicBezTo>
                <a:cubicBezTo>
                  <a:pt x="266" y="246"/>
                  <a:pt x="260" y="240"/>
                  <a:pt x="252" y="240"/>
                </a:cubicBezTo>
                <a:close/>
                <a:moveTo>
                  <a:pt x="212" y="280"/>
                </a:moveTo>
                <a:cubicBezTo>
                  <a:pt x="205" y="280"/>
                  <a:pt x="199" y="286"/>
                  <a:pt x="199" y="294"/>
                </a:cubicBezTo>
                <a:cubicBezTo>
                  <a:pt x="199" y="301"/>
                  <a:pt x="205" y="307"/>
                  <a:pt x="212" y="307"/>
                </a:cubicBezTo>
                <a:cubicBezTo>
                  <a:pt x="220" y="307"/>
                  <a:pt x="226" y="301"/>
                  <a:pt x="226" y="294"/>
                </a:cubicBezTo>
                <a:cubicBezTo>
                  <a:pt x="226" y="286"/>
                  <a:pt x="220" y="280"/>
                  <a:pt x="212" y="280"/>
                </a:cubicBezTo>
                <a:close/>
                <a:moveTo>
                  <a:pt x="292" y="280"/>
                </a:moveTo>
                <a:cubicBezTo>
                  <a:pt x="285" y="280"/>
                  <a:pt x="279" y="286"/>
                  <a:pt x="279" y="294"/>
                </a:cubicBezTo>
                <a:cubicBezTo>
                  <a:pt x="279" y="301"/>
                  <a:pt x="285" y="307"/>
                  <a:pt x="292" y="307"/>
                </a:cubicBezTo>
                <a:cubicBezTo>
                  <a:pt x="300" y="307"/>
                  <a:pt x="306" y="301"/>
                  <a:pt x="306" y="294"/>
                </a:cubicBezTo>
                <a:cubicBezTo>
                  <a:pt x="306" y="286"/>
                  <a:pt x="300" y="280"/>
                  <a:pt x="292" y="280"/>
                </a:cubicBezTo>
                <a:close/>
                <a:moveTo>
                  <a:pt x="132" y="374"/>
                </a:moveTo>
                <a:lnTo>
                  <a:pt x="342" y="374"/>
                </a:lnTo>
                <a:cubicBezTo>
                  <a:pt x="345" y="374"/>
                  <a:pt x="347" y="374"/>
                  <a:pt x="349" y="374"/>
                </a:cubicBezTo>
                <a:lnTo>
                  <a:pt x="559" y="374"/>
                </a:lnTo>
                <a:lnTo>
                  <a:pt x="559" y="427"/>
                </a:lnTo>
                <a:cubicBezTo>
                  <a:pt x="559" y="545"/>
                  <a:pt x="464" y="640"/>
                  <a:pt x="346" y="640"/>
                </a:cubicBezTo>
                <a:cubicBezTo>
                  <a:pt x="228" y="640"/>
                  <a:pt x="132" y="545"/>
                  <a:pt x="132" y="427"/>
                </a:cubicBezTo>
                <a:lnTo>
                  <a:pt x="132" y="37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66" name="Breadcrumbs"/>
          <p:cNvSpPr>
            <a:spLocks/>
          </p:cNvSpPr>
          <p:nvPr/>
        </p:nvSpPr>
        <p:spPr bwMode="auto">
          <a:xfrm>
            <a:off x="196411" y="-1620"/>
            <a:ext cx="1419794" cy="20393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u="sng" dirty="0" smtClean="0">
                <a:solidFill>
                  <a:srgbClr val="5B9BD5"/>
                </a:solidFill>
                <a:effectLst/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홈</a:t>
            </a:r>
            <a:r>
              <a:rPr 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  »  </a:t>
            </a:r>
            <a:r>
              <a:rPr lang="ko-KR" altLang="en-US" sz="900" u="sng" dirty="0" smtClean="0">
                <a:solidFill>
                  <a:srgbClr val="5B9BD5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메시지 </a:t>
            </a:r>
            <a:r>
              <a:rPr 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» </a:t>
            </a:r>
            <a:r>
              <a:rPr lang="ko-KR" alt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받은 </a:t>
            </a:r>
            <a:r>
              <a:rPr lang="ko-KR" altLang="en-US" sz="900" dirty="0" err="1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메세지</a:t>
            </a:r>
            <a:endParaRPr lang="en-US" sz="900" dirty="0">
              <a:solidFill>
                <a:srgbClr val="5F5F5F"/>
              </a:solidFill>
              <a:effectLst/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104530"/>
              </p:ext>
            </p:extLst>
          </p:nvPr>
        </p:nvGraphicFramePr>
        <p:xfrm>
          <a:off x="7451725" y="2119"/>
          <a:ext cx="1671242" cy="115146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66115">
                  <a:extLst>
                    <a:ext uri="{9D8B030D-6E8A-4147-A177-3AD203B41FA5}">
                      <a16:colId xmlns:a16="http://schemas.microsoft.com/office/drawing/2014/main" val="1426361898"/>
                    </a:ext>
                  </a:extLst>
                </a:gridCol>
                <a:gridCol w="1005127">
                  <a:extLst>
                    <a:ext uri="{9D8B030D-6E8A-4147-A177-3AD203B41FA5}">
                      <a16:colId xmlns:a16="http://schemas.microsoft.com/office/drawing/2014/main" val="757618200"/>
                    </a:ext>
                  </a:extLst>
                </a:gridCol>
              </a:tblGrid>
              <a:tr h="237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작성자</a:t>
                      </a:r>
                      <a:endParaRPr lang="ko-KR" altLang="en-US" sz="900" b="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김상훈</a:t>
                      </a:r>
                      <a:endParaRPr lang="ko-KR" altLang="en-US" sz="900" b="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444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작성일자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2016.12.08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243824"/>
                  </a:ext>
                </a:extLst>
              </a:tr>
              <a:tr h="1693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시스템구분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사용자</a:t>
                      </a:r>
                      <a:r>
                        <a:rPr lang="en-US" altLang="ko-KR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(Client)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6929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Ver.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1.0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32345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단위업무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쪽지함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4282431"/>
                  </a:ext>
                </a:extLst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778728"/>
              </p:ext>
            </p:extLst>
          </p:nvPr>
        </p:nvGraphicFramePr>
        <p:xfrm>
          <a:off x="7451725" y="1153584"/>
          <a:ext cx="1692275" cy="227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275">
                  <a:extLst>
                    <a:ext uri="{9D8B030D-6E8A-4147-A177-3AD203B41FA5}">
                      <a16:colId xmlns:a16="http://schemas.microsoft.com/office/drawing/2014/main" val="3092133242"/>
                    </a:ext>
                  </a:extLst>
                </a:gridCol>
              </a:tblGrid>
              <a:tr h="2275415">
                <a:tc>
                  <a:txBody>
                    <a:bodyPr/>
                    <a:lstStyle/>
                    <a:p>
                      <a:pPr algn="l" latinLnBrk="1"/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525252"/>
                        </a:solidFill>
                        <a:effectLst/>
                        <a:uLnTx/>
                        <a:uFillTx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  <a:cs typeface="+mn-cs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1.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체크박스로 선택해서 삭제 </a:t>
                      </a:r>
                      <a:r>
                        <a:rPr kumimoji="0" lang="ko-KR" altLang="en-US" sz="9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할수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 있고 </a:t>
                      </a:r>
                      <a:r>
                        <a:rPr kumimoji="0" lang="ko-KR" altLang="en-US" sz="9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맨위의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 체크박스로 전체 선택 전체 해제가 가능하게 만든다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.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2.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내용을 클릭하게 되면 작은 쪽지 창이 </a:t>
                      </a:r>
                      <a:r>
                        <a:rPr kumimoji="0" lang="ko-KR" altLang="en-US" sz="9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새창으로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 뜬다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.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3.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답장을 누르게 될 경우 기존 받은 </a:t>
                      </a:r>
                      <a:r>
                        <a:rPr kumimoji="0" lang="ko-KR" altLang="en-US" sz="9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쪽지함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 창은 닫히게 되고 작은 쪽지 창이 </a:t>
                      </a:r>
                      <a:r>
                        <a:rPr kumimoji="0" lang="ko-KR" altLang="en-US" sz="9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새창으로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 떠서 </a:t>
                      </a:r>
                      <a:r>
                        <a:rPr kumimoji="0" lang="ko-KR" altLang="en-US" sz="9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보낼수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 있게 된다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.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6000540"/>
                  </a:ext>
                </a:extLst>
              </a:tr>
            </a:tbl>
          </a:graphicData>
        </a:graphic>
      </p:graphicFrame>
      <p:grpSp>
        <p:nvGrpSpPr>
          <p:cNvPr id="29" name="그룹 28"/>
          <p:cNvGrpSpPr/>
          <p:nvPr/>
        </p:nvGrpSpPr>
        <p:grpSpPr>
          <a:xfrm>
            <a:off x="2154348" y="2174370"/>
            <a:ext cx="3214980" cy="3282689"/>
            <a:chOff x="2173085" y="2144466"/>
            <a:chExt cx="3214980" cy="3282689"/>
          </a:xfrm>
        </p:grpSpPr>
        <p:grpSp>
          <p:nvGrpSpPr>
            <p:cNvPr id="67" name="그룹 66"/>
            <p:cNvGrpSpPr/>
            <p:nvPr/>
          </p:nvGrpSpPr>
          <p:grpSpPr>
            <a:xfrm>
              <a:off x="2175473" y="2622995"/>
              <a:ext cx="3212592" cy="2804160"/>
              <a:chOff x="890016" y="2485644"/>
              <a:chExt cx="3212592" cy="2804160"/>
            </a:xfrm>
          </p:grpSpPr>
          <p:sp>
            <p:nvSpPr>
              <p:cNvPr id="68" name="Panel"/>
              <p:cNvSpPr/>
              <p:nvPr/>
            </p:nvSpPr>
            <p:spPr>
              <a:xfrm>
                <a:off x="890016" y="2485644"/>
                <a:ext cx="3212592" cy="280416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  <p:graphicFrame>
            <p:nvGraphicFramePr>
              <p:cNvPr id="69" name="Group 20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3718764"/>
                  </p:ext>
                </p:extLst>
              </p:nvPr>
            </p:nvGraphicFramePr>
            <p:xfrm>
              <a:off x="968375" y="2863914"/>
              <a:ext cx="3052445" cy="645167"/>
            </p:xfrm>
            <a:graphic>
              <a:graphicData uri="http://schemas.openxmlformats.org/drawingml/2006/table">
                <a:tbl>
                  <a:tblPr/>
                  <a:tblGrid>
                    <a:gridCol w="664845">
                      <a:extLst>
                        <a:ext uri="{9D8B030D-6E8A-4147-A177-3AD203B41FA5}">
                          <a16:colId xmlns:a16="http://schemas.microsoft.com/office/drawing/2014/main" val="2029499538"/>
                        </a:ext>
                      </a:extLst>
                    </a:gridCol>
                    <a:gridCol w="2387600">
                      <a:extLst>
                        <a:ext uri="{9D8B030D-6E8A-4147-A177-3AD203B41FA5}">
                          <a16:colId xmlns:a16="http://schemas.microsoft.com/office/drawing/2014/main" val="3287949486"/>
                        </a:ext>
                      </a:extLst>
                    </a:gridCol>
                  </a:tblGrid>
                  <a:tr h="158624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가는둥근제목체" panose="02030600000101010101" pitchFamily="18" charset="-127"/>
                              <a:ea typeface="가는둥근제목체" panose="02030600000101010101" pitchFamily="18" charset="-127"/>
                            </a:rPr>
                            <a:t>닉네임</a:t>
                          </a:r>
                        </a:p>
                      </a:txBody>
                      <a:tcPr horzOverflow="overflow">
                        <a:lnL cap="flat">
                          <a:noFill/>
                        </a:lnL>
                        <a:lnR w="9525" cap="flat" cmpd="sng" algn="ctr">
                          <a:solidFill>
                            <a:srgbClr val="5F5F5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5F5F5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5F5F5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333333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800" b="0" i="0" u="none" strike="noStrike" cap="none" normalizeH="0" baseline="0" dirty="0" err="1" smtClean="0">
                              <a:ln>
                                <a:noFill/>
                              </a:ln>
                              <a:solidFill>
                                <a:srgbClr val="5F5F5F"/>
                              </a:solidFill>
                              <a:effectLst/>
                              <a:latin typeface="가는둥근제목체" panose="02030600000101010101" pitchFamily="18" charset="-127"/>
                              <a:ea typeface="가는둥근제목체" panose="02030600000101010101" pitchFamily="18" charset="-127"/>
                              <a:cs typeface="Segoe UI" panose="020B0502040204020203" pitchFamily="34" charset="0"/>
                            </a:rPr>
                            <a:t>gd</a:t>
                          </a:r>
                          <a:endParaRPr kumimoji="1" lang="en-US" altLang="ko-KR" sz="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가는둥근제목체" panose="02030600000101010101" pitchFamily="18" charset="-127"/>
                            <a:ea typeface="가는둥근제목체" panose="02030600000101010101" pitchFamily="18" charset="-127"/>
                          </a:endParaRPr>
                        </a:p>
                      </a:txBody>
                      <a:tcPr horzOverflow="overflow">
                        <a:lnL w="9525" cap="flat" cmpd="sng" algn="ctr">
                          <a:solidFill>
                            <a:srgbClr val="5F5F5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5F5F5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5F5F5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76580416"/>
                      </a:ext>
                    </a:extLst>
                  </a:tr>
                  <a:tr h="158624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800" b="0" i="0" u="none" strike="noStrike" cap="none" normalizeH="0" baseline="0" dirty="0" err="1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가는둥근제목체" panose="02030600000101010101" pitchFamily="18" charset="-127"/>
                              <a:ea typeface="가는둥근제목체" panose="02030600000101010101" pitchFamily="18" charset="-127"/>
                            </a:rPr>
                            <a:t>받은시간</a:t>
                          </a:r>
                          <a:endParaRPr kumimoji="1" lang="ko-KR" altLang="en-US" sz="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가는둥근제목체" panose="02030600000101010101" pitchFamily="18" charset="-127"/>
                            <a:ea typeface="가는둥근제목체" panose="02030600000101010101" pitchFamily="18" charset="-127"/>
                          </a:endParaRPr>
                        </a:p>
                      </a:txBody>
                      <a:tcPr horzOverflow="overflow">
                        <a:lnL cap="flat">
                          <a:noFill/>
                        </a:lnL>
                        <a:lnR w="9525" cap="flat" cmpd="sng" algn="ctr">
                          <a:solidFill>
                            <a:srgbClr val="5F5F5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5F5F5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5F5F5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333333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800" dirty="0" smtClean="0">
                              <a:solidFill>
                                <a:srgbClr val="5F5F5F"/>
                              </a:solidFill>
                              <a:latin typeface="가는둥근제목체" panose="02030600000101010101" pitchFamily="18" charset="-127"/>
                              <a:ea typeface="가는둥근제목체" panose="02030600000101010101" pitchFamily="18" charset="-127"/>
                              <a:cs typeface="Segoe UI" panose="020B0502040204020203" pitchFamily="34" charset="0"/>
                            </a:rPr>
                            <a:t>2016.12.08 13:34:22</a:t>
                          </a:r>
                          <a:endParaRPr kumimoji="1" lang="ko-KR" altLang="en-US" sz="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가는둥근제목체" panose="02030600000101010101" pitchFamily="18" charset="-127"/>
                            <a:ea typeface="가는둥근제목체" panose="02030600000101010101" pitchFamily="18" charset="-127"/>
                          </a:endParaRPr>
                        </a:p>
                      </a:txBody>
                      <a:tcPr horzOverflow="overflow">
                        <a:lnL w="9525" cap="flat" cmpd="sng" algn="ctr">
                          <a:solidFill>
                            <a:srgbClr val="5F5F5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5F5F5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5F5F5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7423041"/>
                      </a:ext>
                    </a:extLst>
                  </a:tr>
                  <a:tr h="218447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ko-KR" altLang="en-US" sz="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가는둥근제목체" panose="02030600000101010101" pitchFamily="18" charset="-127"/>
                            <a:ea typeface="가는둥근제목체" panose="02030600000101010101" pitchFamily="18" charset="-127"/>
                          </a:endParaRPr>
                        </a:p>
                      </a:txBody>
                      <a:tcPr horzOverflow="overflow">
                        <a:lnL cap="flat">
                          <a:noFill/>
                        </a:lnL>
                        <a:lnR w="9525" cap="flat" cmpd="sng" algn="ctr">
                          <a:solidFill>
                            <a:srgbClr val="5F5F5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5F5F5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5F5F5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333333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800" dirty="0" smtClean="0">
                              <a:solidFill>
                                <a:srgbClr val="5F5F5F"/>
                              </a:solidFill>
                              <a:latin typeface="가는둥근제목체" panose="02030600000101010101" pitchFamily="18" charset="-127"/>
                              <a:ea typeface="가는둥근제목체" panose="02030600000101010101" pitchFamily="18" charset="-127"/>
                              <a:cs typeface="Segoe UI" panose="020B0502040204020203" pitchFamily="34" charset="0"/>
                            </a:rPr>
                            <a:t>2016.12.08 14:30:31</a:t>
                          </a:r>
                          <a:endParaRPr kumimoji="1" lang="ko-KR" altLang="en-US" sz="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가는둥근제목체" panose="02030600000101010101" pitchFamily="18" charset="-127"/>
                            <a:ea typeface="가는둥근제목체" panose="02030600000101010101" pitchFamily="18" charset="-127"/>
                          </a:endParaRPr>
                        </a:p>
                      </a:txBody>
                      <a:tcPr horzOverflow="overflow">
                        <a:lnL w="9525" cap="flat" cmpd="sng" algn="ctr">
                          <a:solidFill>
                            <a:srgbClr val="5F5F5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cap="flat">
                          <a:noFill/>
                        </a:lnR>
                        <a:lnT w="9525" cap="flat" cmpd="sng" algn="ctr">
                          <a:solidFill>
                            <a:srgbClr val="5F5F5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5F5F5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74838857"/>
                      </a:ext>
                    </a:extLst>
                  </a:tr>
                </a:tbl>
              </a:graphicData>
            </a:graphic>
          </p:graphicFrame>
          <p:sp>
            <p:nvSpPr>
              <p:cNvPr id="70" name="Button"/>
              <p:cNvSpPr/>
              <p:nvPr/>
            </p:nvSpPr>
            <p:spPr>
              <a:xfrm>
                <a:off x="2537926" y="4891165"/>
                <a:ext cx="384951" cy="266176"/>
              </a:xfrm>
              <a:prstGeom prst="roundRect">
                <a:avLst>
                  <a:gd name="adj" fmla="val 11182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91440" tIns="54864" rIns="91440" bIns="54864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 smtClean="0">
                    <a:solidFill>
                      <a:srgbClr val="5F5F5F"/>
                    </a:solidFill>
                    <a:latin typeface="가는둥근제목체" panose="02030600000101010101" pitchFamily="18" charset="-127"/>
                    <a:ea typeface="가는둥근제목체" panose="02030600000101010101" pitchFamily="18" charset="-127"/>
                    <a:cs typeface="Segoe UI" panose="020B0502040204020203" pitchFamily="34" charset="0"/>
                  </a:rPr>
                  <a:t>보관</a:t>
                </a:r>
                <a:endParaRPr lang="en-US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71" name="Button"/>
              <p:cNvSpPr/>
              <p:nvPr/>
            </p:nvSpPr>
            <p:spPr>
              <a:xfrm>
                <a:off x="3086566" y="4891165"/>
                <a:ext cx="384951" cy="266176"/>
              </a:xfrm>
              <a:prstGeom prst="roundRect">
                <a:avLst>
                  <a:gd name="adj" fmla="val 11182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91440" tIns="54864" rIns="91440" bIns="54864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 smtClean="0">
                    <a:solidFill>
                      <a:srgbClr val="5F5F5F"/>
                    </a:solidFill>
                    <a:latin typeface="가는둥근제목체" panose="02030600000101010101" pitchFamily="18" charset="-127"/>
                    <a:ea typeface="가는둥근제목체" panose="02030600000101010101" pitchFamily="18" charset="-127"/>
                    <a:cs typeface="Segoe UI" panose="020B0502040204020203" pitchFamily="34" charset="0"/>
                  </a:rPr>
                  <a:t>답장</a:t>
                </a:r>
                <a:endParaRPr lang="en-US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72" name="Button"/>
              <p:cNvSpPr/>
              <p:nvPr/>
            </p:nvSpPr>
            <p:spPr>
              <a:xfrm>
                <a:off x="3641302" y="4891165"/>
                <a:ext cx="384951" cy="266176"/>
              </a:xfrm>
              <a:prstGeom prst="roundRect">
                <a:avLst>
                  <a:gd name="adj" fmla="val 11182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91440" tIns="54864" rIns="91440" bIns="54864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 smtClean="0">
                    <a:solidFill>
                      <a:srgbClr val="5F5F5F"/>
                    </a:solidFill>
                    <a:latin typeface="가는둥근제목체" panose="02030600000101010101" pitchFamily="18" charset="-127"/>
                    <a:ea typeface="가는둥근제목체" panose="02030600000101010101" pitchFamily="18" charset="-127"/>
                    <a:cs typeface="Segoe UI" panose="020B0502040204020203" pitchFamily="34" charset="0"/>
                  </a:rPr>
                  <a:t>삭제</a:t>
                </a:r>
                <a:endParaRPr lang="en-US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73" name="Text Box 106"/>
              <p:cNvSpPr txBox="1">
                <a:spLocks noChangeArrowheads="1"/>
              </p:cNvSpPr>
              <p:nvPr/>
            </p:nvSpPr>
            <p:spPr bwMode="auto">
              <a:xfrm>
                <a:off x="1011655" y="2551049"/>
                <a:ext cx="846707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333333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C0C0C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200" b="1" smtClean="0">
                    <a:latin typeface="가는둥근제목체" panose="02030600000101010101" pitchFamily="18" charset="-127"/>
                    <a:ea typeface="가는둥근제목체" panose="02030600000101010101" pitchFamily="18" charset="-127"/>
                  </a:rPr>
                  <a:t>받은 </a:t>
                </a:r>
                <a:r>
                  <a:rPr lang="ko-KR" altLang="en-US" sz="1200" b="1" dirty="0" err="1" smtClean="0">
                    <a:latin typeface="가는둥근제목체" panose="02030600000101010101" pitchFamily="18" charset="-127"/>
                    <a:ea typeface="가는둥근제목체" panose="02030600000101010101" pitchFamily="18" charset="-127"/>
                  </a:rPr>
                  <a:t>쪽지함</a:t>
                </a:r>
                <a:endParaRPr lang="ko-KR" altLang="en-US" sz="1200" b="1" dirty="0">
                  <a:latin typeface="가는둥근제목체" panose="02030600000101010101" pitchFamily="18" charset="-127"/>
                  <a:ea typeface="가는둥근제목체" panose="02030600000101010101" pitchFamily="18" charset="-127"/>
                </a:endParaRPr>
              </a:p>
            </p:txBody>
          </p:sp>
          <p:sp>
            <p:nvSpPr>
              <p:cNvPr id="74" name="Rectangle 19"/>
              <p:cNvSpPr>
                <a:spLocks noChangeArrowheads="1"/>
              </p:cNvSpPr>
              <p:nvPr/>
            </p:nvSpPr>
            <p:spPr bwMode="auto">
              <a:xfrm>
                <a:off x="954088" y="3598926"/>
                <a:ext cx="3076892" cy="1011238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C0C0C0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r>
                  <a:rPr lang="ko-KR" altLang="en-US" sz="800" dirty="0">
                    <a:solidFill>
                      <a:srgbClr val="5F5F5F"/>
                    </a:solidFill>
                    <a:latin typeface="가는둥근제목체" panose="02030600000101010101" pitchFamily="18" charset="-127"/>
                    <a:ea typeface="가는둥근제목체" panose="02030600000101010101" pitchFamily="18" charset="-127"/>
                    <a:cs typeface="Segoe UI" panose="020B0502040204020203" pitchFamily="34" charset="0"/>
                  </a:rPr>
                  <a:t>으악</a:t>
                </a:r>
                <a:r>
                  <a:rPr lang="en-US" altLang="ko-KR" sz="800" dirty="0" smtClean="0">
                    <a:solidFill>
                      <a:srgbClr val="5F5F5F"/>
                    </a:solidFill>
                    <a:latin typeface="가는둥근제목체" panose="02030600000101010101" pitchFamily="18" charset="-127"/>
                    <a:ea typeface="가는둥근제목체" panose="02030600000101010101" pitchFamily="18" charset="-127"/>
                    <a:cs typeface="Segoe UI" panose="020B0502040204020203" pitchFamily="34" charset="0"/>
                  </a:rPr>
                  <a:t>!!!!!!!!!!!!!!</a:t>
                </a:r>
                <a:endParaRPr lang="en-US" altLang="ko-KR" sz="800" dirty="0">
                  <a:latin typeface="가는둥근제목체" panose="02030600000101010101" pitchFamily="18" charset="-127"/>
                  <a:ea typeface="가는둥근제목체" panose="02030600000101010101" pitchFamily="18" charset="-127"/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2173085" y="2144466"/>
              <a:ext cx="3214980" cy="478806"/>
              <a:chOff x="2173085" y="2144466"/>
              <a:chExt cx="3214980" cy="478806"/>
            </a:xfrm>
          </p:grpSpPr>
          <p:sp>
            <p:nvSpPr>
              <p:cNvPr id="59" name="Panel"/>
              <p:cNvSpPr/>
              <p:nvPr/>
            </p:nvSpPr>
            <p:spPr>
              <a:xfrm>
                <a:off x="2173085" y="2380707"/>
                <a:ext cx="3214980" cy="24256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 smtClean="0">
                    <a:solidFill>
                      <a:srgbClr val="5F5F5F"/>
                    </a:solidFill>
                    <a:latin typeface="가는둥근제목체" panose="02030600000101010101" pitchFamily="18" charset="-127"/>
                    <a:ea typeface="가는둥근제목체" panose="02030600000101010101" pitchFamily="18" charset="-127"/>
                    <a:cs typeface="Segoe UI" panose="020B0502040204020203" pitchFamily="34" charset="0"/>
                  </a:rPr>
                  <a:t>www.easy-matching.com/main/message/reciveMsg/347112</a:t>
                </a:r>
                <a:endParaRPr lang="en-US" sz="900" dirty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Panel"/>
              <p:cNvSpPr/>
              <p:nvPr/>
            </p:nvSpPr>
            <p:spPr>
              <a:xfrm>
                <a:off x="2173085" y="2144466"/>
                <a:ext cx="3214980" cy="24256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 smtClean="0">
                    <a:solidFill>
                      <a:srgbClr val="5F5F5F"/>
                    </a:solidFill>
                    <a:latin typeface="가는둥근제목체" panose="02030600000101010101" pitchFamily="18" charset="-127"/>
                    <a:ea typeface="가는둥근제목체" panose="02030600000101010101" pitchFamily="18" charset="-127"/>
                    <a:cs typeface="Segoe UI" panose="020B0502040204020203" pitchFamily="34" charset="0"/>
                  </a:rPr>
                  <a:t>   쉬운 매치 </a:t>
                </a:r>
                <a:r>
                  <a:rPr lang="ko-KR" altLang="en-US" sz="900" dirty="0" err="1" smtClean="0">
                    <a:solidFill>
                      <a:srgbClr val="5F5F5F"/>
                    </a:solidFill>
                    <a:latin typeface="가는둥근제목체" panose="02030600000101010101" pitchFamily="18" charset="-127"/>
                    <a:ea typeface="가는둥근제목체" panose="02030600000101010101" pitchFamily="18" charset="-127"/>
                    <a:cs typeface="Segoe UI" panose="020B0502040204020203" pitchFamily="34" charset="0"/>
                  </a:rPr>
                  <a:t>이지매칭</a:t>
                </a:r>
                <a:r>
                  <a:rPr lang="ko-KR" altLang="en-US" sz="900" dirty="0" smtClean="0">
                    <a:solidFill>
                      <a:srgbClr val="5F5F5F"/>
                    </a:solidFill>
                    <a:latin typeface="가는둥근제목체" panose="02030600000101010101" pitchFamily="18" charset="-127"/>
                    <a:ea typeface="가는둥근제목체" panose="02030600000101010101" pitchFamily="18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900" dirty="0" smtClean="0">
                    <a:solidFill>
                      <a:srgbClr val="5F5F5F"/>
                    </a:solidFill>
                    <a:latin typeface="가는둥근제목체" panose="02030600000101010101" pitchFamily="18" charset="-127"/>
                    <a:ea typeface="가는둥근제목체" panose="02030600000101010101" pitchFamily="18" charset="-127"/>
                    <a:cs typeface="Segoe UI" panose="020B0502040204020203" pitchFamily="34" charset="0"/>
                  </a:rPr>
                  <a:t>- Chrome</a:t>
                </a:r>
                <a:endParaRPr lang="en-US" sz="900" dirty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2" name="File"/>
              <p:cNvSpPr>
                <a:spLocks noChangeAspect="1" noEditPoints="1"/>
              </p:cNvSpPr>
              <p:nvPr/>
            </p:nvSpPr>
            <p:spPr bwMode="auto">
              <a:xfrm>
                <a:off x="2218527" y="2187280"/>
                <a:ext cx="115888" cy="161925"/>
              </a:xfrm>
              <a:custGeom>
                <a:avLst/>
                <a:gdLst>
                  <a:gd name="T0" fmla="*/ 0 w 480"/>
                  <a:gd name="T1" fmla="*/ 0 h 667"/>
                  <a:gd name="T2" fmla="*/ 0 w 480"/>
                  <a:gd name="T3" fmla="*/ 667 h 667"/>
                  <a:gd name="T4" fmla="*/ 480 w 480"/>
                  <a:gd name="T5" fmla="*/ 667 h 667"/>
                  <a:gd name="T6" fmla="*/ 480 w 480"/>
                  <a:gd name="T7" fmla="*/ 195 h 667"/>
                  <a:gd name="T8" fmla="*/ 286 w 480"/>
                  <a:gd name="T9" fmla="*/ 0 h 667"/>
                  <a:gd name="T10" fmla="*/ 0 w 480"/>
                  <a:gd name="T11" fmla="*/ 0 h 667"/>
                  <a:gd name="T12" fmla="*/ 27 w 480"/>
                  <a:gd name="T13" fmla="*/ 27 h 667"/>
                  <a:gd name="T14" fmla="*/ 267 w 480"/>
                  <a:gd name="T15" fmla="*/ 27 h 667"/>
                  <a:gd name="T16" fmla="*/ 267 w 480"/>
                  <a:gd name="T17" fmla="*/ 213 h 667"/>
                  <a:gd name="T18" fmla="*/ 454 w 480"/>
                  <a:gd name="T19" fmla="*/ 213 h 667"/>
                  <a:gd name="T20" fmla="*/ 454 w 480"/>
                  <a:gd name="T21" fmla="*/ 640 h 667"/>
                  <a:gd name="T22" fmla="*/ 27 w 480"/>
                  <a:gd name="T23" fmla="*/ 640 h 667"/>
                  <a:gd name="T24" fmla="*/ 27 w 480"/>
                  <a:gd name="T25" fmla="*/ 27 h 667"/>
                  <a:gd name="T26" fmla="*/ 294 w 480"/>
                  <a:gd name="T27" fmla="*/ 46 h 667"/>
                  <a:gd name="T28" fmla="*/ 435 w 480"/>
                  <a:gd name="T29" fmla="*/ 187 h 667"/>
                  <a:gd name="T30" fmla="*/ 294 w 480"/>
                  <a:gd name="T31" fmla="*/ 187 h 667"/>
                  <a:gd name="T32" fmla="*/ 294 w 480"/>
                  <a:gd name="T33" fmla="*/ 46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80" h="667">
                    <a:moveTo>
                      <a:pt x="0" y="0"/>
                    </a:moveTo>
                    <a:lnTo>
                      <a:pt x="0" y="667"/>
                    </a:lnTo>
                    <a:lnTo>
                      <a:pt x="480" y="667"/>
                    </a:lnTo>
                    <a:lnTo>
                      <a:pt x="480" y="195"/>
                    </a:lnTo>
                    <a:lnTo>
                      <a:pt x="286" y="0"/>
                    </a:lnTo>
                    <a:lnTo>
                      <a:pt x="0" y="0"/>
                    </a:lnTo>
                    <a:close/>
                    <a:moveTo>
                      <a:pt x="27" y="27"/>
                    </a:moveTo>
                    <a:lnTo>
                      <a:pt x="267" y="27"/>
                    </a:lnTo>
                    <a:lnTo>
                      <a:pt x="267" y="213"/>
                    </a:lnTo>
                    <a:lnTo>
                      <a:pt x="454" y="213"/>
                    </a:lnTo>
                    <a:lnTo>
                      <a:pt x="454" y="640"/>
                    </a:lnTo>
                    <a:lnTo>
                      <a:pt x="27" y="640"/>
                    </a:lnTo>
                    <a:lnTo>
                      <a:pt x="27" y="27"/>
                    </a:lnTo>
                    <a:close/>
                    <a:moveTo>
                      <a:pt x="294" y="46"/>
                    </a:moveTo>
                    <a:lnTo>
                      <a:pt x="435" y="187"/>
                    </a:lnTo>
                    <a:lnTo>
                      <a:pt x="294" y="187"/>
                    </a:lnTo>
                    <a:lnTo>
                      <a:pt x="294" y="46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Remove"/>
              <p:cNvSpPr>
                <a:spLocks noChangeAspect="1" noChangeArrowheads="1"/>
              </p:cNvSpPr>
              <p:nvPr/>
            </p:nvSpPr>
            <p:spPr bwMode="auto">
              <a:xfrm>
                <a:off x="4762104" y="2262235"/>
                <a:ext cx="103188" cy="12700"/>
              </a:xfrm>
              <a:prstGeom prst="rect">
                <a:avLst/>
              </a:prstGeom>
              <a:solidFill>
                <a:srgbClr val="5F5F5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Rectangle"/>
              <p:cNvSpPr>
                <a:spLocks noEditPoints="1"/>
              </p:cNvSpPr>
              <p:nvPr/>
            </p:nvSpPr>
            <p:spPr bwMode="auto">
              <a:xfrm>
                <a:off x="4973528" y="2218102"/>
                <a:ext cx="111600" cy="111600"/>
              </a:xfrm>
              <a:custGeom>
                <a:avLst/>
                <a:gdLst>
                  <a:gd name="T0" fmla="*/ 13 w 666"/>
                  <a:gd name="T1" fmla="*/ 0 h 507"/>
                  <a:gd name="T2" fmla="*/ 0 w 666"/>
                  <a:gd name="T3" fmla="*/ 14 h 507"/>
                  <a:gd name="T4" fmla="*/ 0 w 666"/>
                  <a:gd name="T5" fmla="*/ 494 h 507"/>
                  <a:gd name="T6" fmla="*/ 13 w 666"/>
                  <a:gd name="T7" fmla="*/ 507 h 507"/>
                  <a:gd name="T8" fmla="*/ 653 w 666"/>
                  <a:gd name="T9" fmla="*/ 507 h 507"/>
                  <a:gd name="T10" fmla="*/ 666 w 666"/>
                  <a:gd name="T11" fmla="*/ 494 h 507"/>
                  <a:gd name="T12" fmla="*/ 666 w 666"/>
                  <a:gd name="T13" fmla="*/ 14 h 507"/>
                  <a:gd name="T14" fmla="*/ 653 w 666"/>
                  <a:gd name="T15" fmla="*/ 0 h 507"/>
                  <a:gd name="T16" fmla="*/ 428 w 666"/>
                  <a:gd name="T17" fmla="*/ 0 h 507"/>
                  <a:gd name="T18" fmla="*/ 13 w 666"/>
                  <a:gd name="T19" fmla="*/ 0 h 507"/>
                  <a:gd name="T20" fmla="*/ 26 w 666"/>
                  <a:gd name="T21" fmla="*/ 27 h 507"/>
                  <a:gd name="T22" fmla="*/ 428 w 666"/>
                  <a:gd name="T23" fmla="*/ 27 h 507"/>
                  <a:gd name="T24" fmla="*/ 640 w 666"/>
                  <a:gd name="T25" fmla="*/ 27 h 507"/>
                  <a:gd name="T26" fmla="*/ 640 w 666"/>
                  <a:gd name="T27" fmla="*/ 480 h 507"/>
                  <a:gd name="T28" fmla="*/ 26 w 666"/>
                  <a:gd name="T29" fmla="*/ 480 h 507"/>
                  <a:gd name="T30" fmla="*/ 26 w 666"/>
                  <a:gd name="T31" fmla="*/ 27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66" h="507">
                    <a:moveTo>
                      <a:pt x="13" y="0"/>
                    </a:moveTo>
                    <a:cubicBezTo>
                      <a:pt x="6" y="0"/>
                      <a:pt x="0" y="6"/>
                      <a:pt x="0" y="14"/>
                    </a:cubicBezTo>
                    <a:lnTo>
                      <a:pt x="0" y="494"/>
                    </a:lnTo>
                    <a:cubicBezTo>
                      <a:pt x="0" y="501"/>
                      <a:pt x="6" y="507"/>
                      <a:pt x="13" y="507"/>
                    </a:cubicBezTo>
                    <a:lnTo>
                      <a:pt x="653" y="507"/>
                    </a:lnTo>
                    <a:cubicBezTo>
                      <a:pt x="660" y="507"/>
                      <a:pt x="666" y="501"/>
                      <a:pt x="666" y="494"/>
                    </a:cubicBezTo>
                    <a:lnTo>
                      <a:pt x="666" y="14"/>
                    </a:lnTo>
                    <a:cubicBezTo>
                      <a:pt x="666" y="6"/>
                      <a:pt x="660" y="0"/>
                      <a:pt x="653" y="0"/>
                    </a:cubicBezTo>
                    <a:lnTo>
                      <a:pt x="428" y="0"/>
                    </a:lnTo>
                    <a:lnTo>
                      <a:pt x="13" y="0"/>
                    </a:lnTo>
                    <a:close/>
                    <a:moveTo>
                      <a:pt x="26" y="27"/>
                    </a:moveTo>
                    <a:lnTo>
                      <a:pt x="428" y="27"/>
                    </a:lnTo>
                    <a:lnTo>
                      <a:pt x="640" y="27"/>
                    </a:lnTo>
                    <a:lnTo>
                      <a:pt x="640" y="480"/>
                    </a:lnTo>
                    <a:lnTo>
                      <a:pt x="26" y="480"/>
                    </a:lnTo>
                    <a:lnTo>
                      <a:pt x="26" y="27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Delete"/>
              <p:cNvSpPr>
                <a:spLocks noChangeAspect="1"/>
              </p:cNvSpPr>
              <p:nvPr/>
            </p:nvSpPr>
            <p:spPr bwMode="auto">
              <a:xfrm>
                <a:off x="5187093" y="2210531"/>
                <a:ext cx="111601" cy="111600"/>
              </a:xfrm>
              <a:custGeom>
                <a:avLst/>
                <a:gdLst>
                  <a:gd name="T0" fmla="*/ 3 w 77"/>
                  <a:gd name="T1" fmla="*/ 0 h 77"/>
                  <a:gd name="T2" fmla="*/ 0 w 77"/>
                  <a:gd name="T3" fmla="*/ 3 h 77"/>
                  <a:gd name="T4" fmla="*/ 36 w 77"/>
                  <a:gd name="T5" fmla="*/ 38 h 77"/>
                  <a:gd name="T6" fmla="*/ 0 w 77"/>
                  <a:gd name="T7" fmla="*/ 74 h 77"/>
                  <a:gd name="T8" fmla="*/ 3 w 77"/>
                  <a:gd name="T9" fmla="*/ 77 h 77"/>
                  <a:gd name="T10" fmla="*/ 39 w 77"/>
                  <a:gd name="T11" fmla="*/ 41 h 77"/>
                  <a:gd name="T12" fmla="*/ 74 w 77"/>
                  <a:gd name="T13" fmla="*/ 77 h 77"/>
                  <a:gd name="T14" fmla="*/ 77 w 77"/>
                  <a:gd name="T15" fmla="*/ 74 h 77"/>
                  <a:gd name="T16" fmla="*/ 42 w 77"/>
                  <a:gd name="T17" fmla="*/ 38 h 77"/>
                  <a:gd name="T18" fmla="*/ 77 w 77"/>
                  <a:gd name="T19" fmla="*/ 3 h 77"/>
                  <a:gd name="T20" fmla="*/ 74 w 77"/>
                  <a:gd name="T21" fmla="*/ 0 h 77"/>
                  <a:gd name="T22" fmla="*/ 39 w 77"/>
                  <a:gd name="T23" fmla="*/ 35 h 77"/>
                  <a:gd name="T24" fmla="*/ 3 w 77"/>
                  <a:gd name="T2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7" h="77">
                    <a:moveTo>
                      <a:pt x="3" y="0"/>
                    </a:moveTo>
                    <a:lnTo>
                      <a:pt x="0" y="3"/>
                    </a:lnTo>
                    <a:lnTo>
                      <a:pt x="36" y="38"/>
                    </a:lnTo>
                    <a:lnTo>
                      <a:pt x="0" y="74"/>
                    </a:lnTo>
                    <a:lnTo>
                      <a:pt x="3" y="77"/>
                    </a:lnTo>
                    <a:lnTo>
                      <a:pt x="39" y="41"/>
                    </a:lnTo>
                    <a:lnTo>
                      <a:pt x="74" y="77"/>
                    </a:lnTo>
                    <a:lnTo>
                      <a:pt x="77" y="74"/>
                    </a:lnTo>
                    <a:lnTo>
                      <a:pt x="42" y="38"/>
                    </a:lnTo>
                    <a:lnTo>
                      <a:pt x="77" y="3"/>
                    </a:lnTo>
                    <a:lnTo>
                      <a:pt x="74" y="0"/>
                    </a:lnTo>
                    <a:lnTo>
                      <a:pt x="39" y="35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90" name="Left Click"/>
          <p:cNvSpPr>
            <a:spLocks noChangeAspect="1" noEditPoints="1"/>
          </p:cNvSpPr>
          <p:nvPr/>
        </p:nvSpPr>
        <p:spPr bwMode="auto">
          <a:xfrm>
            <a:off x="4436373" y="5062398"/>
            <a:ext cx="458274" cy="539711"/>
          </a:xfrm>
          <a:custGeom>
            <a:avLst/>
            <a:gdLst>
              <a:gd name="T0" fmla="*/ 3 w 586"/>
              <a:gd name="T1" fmla="*/ 225 h 667"/>
              <a:gd name="T2" fmla="*/ 146 w 586"/>
              <a:gd name="T3" fmla="*/ 0 h 667"/>
              <a:gd name="T4" fmla="*/ 106 w 586"/>
              <a:gd name="T5" fmla="*/ 427 h 667"/>
              <a:gd name="T6" fmla="*/ 586 w 586"/>
              <a:gd name="T7" fmla="*/ 280 h 667"/>
              <a:gd name="T8" fmla="*/ 170 w 586"/>
              <a:gd name="T9" fmla="*/ 49 h 667"/>
              <a:gd name="T10" fmla="*/ 84 w 586"/>
              <a:gd name="T11" fmla="*/ 230 h 667"/>
              <a:gd name="T12" fmla="*/ 332 w 586"/>
              <a:gd name="T13" fmla="*/ 68 h 667"/>
              <a:gd name="T14" fmla="*/ 319 w 586"/>
              <a:gd name="T15" fmla="*/ 94 h 667"/>
              <a:gd name="T16" fmla="*/ 332 w 586"/>
              <a:gd name="T17" fmla="*/ 160 h 667"/>
              <a:gd name="T18" fmla="*/ 332 w 586"/>
              <a:gd name="T19" fmla="*/ 187 h 667"/>
              <a:gd name="T20" fmla="*/ 332 w 586"/>
              <a:gd name="T21" fmla="*/ 240 h 667"/>
              <a:gd name="T22" fmla="*/ 332 w 586"/>
              <a:gd name="T23" fmla="*/ 267 h 667"/>
              <a:gd name="T24" fmla="*/ 319 w 586"/>
              <a:gd name="T25" fmla="*/ 334 h 667"/>
              <a:gd name="T26" fmla="*/ 172 w 586"/>
              <a:gd name="T27" fmla="*/ 347 h 667"/>
              <a:gd name="T28" fmla="*/ 146 w 586"/>
              <a:gd name="T29" fmla="*/ 294 h 667"/>
              <a:gd name="T30" fmla="*/ 140 w 586"/>
              <a:gd name="T31" fmla="*/ 225 h 667"/>
              <a:gd name="T32" fmla="*/ 159 w 586"/>
              <a:gd name="T33" fmla="*/ 176 h 667"/>
              <a:gd name="T34" fmla="*/ 172 w 586"/>
              <a:gd name="T35" fmla="*/ 160 h 667"/>
              <a:gd name="T36" fmla="*/ 252 w 586"/>
              <a:gd name="T37" fmla="*/ 107 h 667"/>
              <a:gd name="T38" fmla="*/ 332 w 586"/>
              <a:gd name="T39" fmla="*/ 68 h 667"/>
              <a:gd name="T40" fmla="*/ 172 w 586"/>
              <a:gd name="T41" fmla="*/ 320 h 667"/>
              <a:gd name="T42" fmla="*/ 252 w 586"/>
              <a:gd name="T43" fmla="*/ 347 h 667"/>
              <a:gd name="T44" fmla="*/ 239 w 586"/>
              <a:gd name="T45" fmla="*/ 334 h 667"/>
              <a:gd name="T46" fmla="*/ 559 w 586"/>
              <a:gd name="T47" fmla="*/ 280 h 667"/>
              <a:gd name="T48" fmla="*/ 359 w 586"/>
              <a:gd name="T49" fmla="*/ 68 h 667"/>
              <a:gd name="T50" fmla="*/ 212 w 586"/>
              <a:gd name="T51" fmla="*/ 147 h 667"/>
              <a:gd name="T52" fmla="*/ 292 w 586"/>
              <a:gd name="T53" fmla="*/ 120 h 667"/>
              <a:gd name="T54" fmla="*/ 306 w 586"/>
              <a:gd name="T55" fmla="*/ 134 h 667"/>
              <a:gd name="T56" fmla="*/ 239 w 586"/>
              <a:gd name="T57" fmla="*/ 174 h 667"/>
              <a:gd name="T58" fmla="*/ 252 w 586"/>
              <a:gd name="T59" fmla="*/ 160 h 667"/>
              <a:gd name="T60" fmla="*/ 212 w 586"/>
              <a:gd name="T61" fmla="*/ 227 h 667"/>
              <a:gd name="T62" fmla="*/ 292 w 586"/>
              <a:gd name="T63" fmla="*/ 200 h 667"/>
              <a:gd name="T64" fmla="*/ 306 w 586"/>
              <a:gd name="T65" fmla="*/ 214 h 667"/>
              <a:gd name="T66" fmla="*/ 159 w 586"/>
              <a:gd name="T67" fmla="*/ 254 h 667"/>
              <a:gd name="T68" fmla="*/ 172 w 586"/>
              <a:gd name="T69" fmla="*/ 240 h 667"/>
              <a:gd name="T70" fmla="*/ 252 w 586"/>
              <a:gd name="T71" fmla="*/ 267 h 667"/>
              <a:gd name="T72" fmla="*/ 212 w 586"/>
              <a:gd name="T73" fmla="*/ 280 h 667"/>
              <a:gd name="T74" fmla="*/ 226 w 586"/>
              <a:gd name="T75" fmla="*/ 294 h 667"/>
              <a:gd name="T76" fmla="*/ 279 w 586"/>
              <a:gd name="T77" fmla="*/ 294 h 667"/>
              <a:gd name="T78" fmla="*/ 292 w 586"/>
              <a:gd name="T79" fmla="*/ 280 h 667"/>
              <a:gd name="T80" fmla="*/ 349 w 586"/>
              <a:gd name="T81" fmla="*/ 374 h 667"/>
              <a:gd name="T82" fmla="*/ 346 w 586"/>
              <a:gd name="T83" fmla="*/ 64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86" h="667">
                <a:moveTo>
                  <a:pt x="146" y="0"/>
                </a:moveTo>
                <a:cubicBezTo>
                  <a:pt x="143" y="0"/>
                  <a:pt x="140" y="1"/>
                  <a:pt x="138" y="3"/>
                </a:cubicBezTo>
                <a:cubicBezTo>
                  <a:pt x="67" y="56"/>
                  <a:pt x="18" y="134"/>
                  <a:pt x="3" y="225"/>
                </a:cubicBezTo>
                <a:cubicBezTo>
                  <a:pt x="0" y="243"/>
                  <a:pt x="27" y="247"/>
                  <a:pt x="30" y="229"/>
                </a:cubicBezTo>
                <a:cubicBezTo>
                  <a:pt x="43" y="146"/>
                  <a:pt x="89" y="73"/>
                  <a:pt x="154" y="24"/>
                </a:cubicBezTo>
                <a:cubicBezTo>
                  <a:pt x="164" y="17"/>
                  <a:pt x="159" y="0"/>
                  <a:pt x="146" y="0"/>
                </a:cubicBezTo>
                <a:close/>
                <a:moveTo>
                  <a:pt x="343" y="40"/>
                </a:moveTo>
                <a:cubicBezTo>
                  <a:pt x="212" y="42"/>
                  <a:pt x="106" y="149"/>
                  <a:pt x="106" y="280"/>
                </a:cubicBezTo>
                <a:cubicBezTo>
                  <a:pt x="105" y="329"/>
                  <a:pt x="106" y="378"/>
                  <a:pt x="106" y="427"/>
                </a:cubicBezTo>
                <a:cubicBezTo>
                  <a:pt x="106" y="559"/>
                  <a:pt x="213" y="667"/>
                  <a:pt x="346" y="667"/>
                </a:cubicBezTo>
                <a:cubicBezTo>
                  <a:pt x="478" y="667"/>
                  <a:pt x="586" y="559"/>
                  <a:pt x="586" y="427"/>
                </a:cubicBezTo>
                <a:cubicBezTo>
                  <a:pt x="586" y="378"/>
                  <a:pt x="586" y="329"/>
                  <a:pt x="586" y="280"/>
                </a:cubicBezTo>
                <a:cubicBezTo>
                  <a:pt x="586" y="149"/>
                  <a:pt x="479" y="42"/>
                  <a:pt x="348" y="40"/>
                </a:cubicBezTo>
                <a:lnTo>
                  <a:pt x="343" y="40"/>
                </a:lnTo>
                <a:close/>
                <a:moveTo>
                  <a:pt x="170" y="49"/>
                </a:moveTo>
                <a:cubicBezTo>
                  <a:pt x="167" y="49"/>
                  <a:pt x="164" y="50"/>
                  <a:pt x="161" y="52"/>
                </a:cubicBezTo>
                <a:cubicBezTo>
                  <a:pt x="109" y="95"/>
                  <a:pt x="71" y="155"/>
                  <a:pt x="58" y="224"/>
                </a:cubicBezTo>
                <a:cubicBezTo>
                  <a:pt x="54" y="242"/>
                  <a:pt x="80" y="247"/>
                  <a:pt x="84" y="230"/>
                </a:cubicBezTo>
                <a:cubicBezTo>
                  <a:pt x="96" y="167"/>
                  <a:pt x="130" y="111"/>
                  <a:pt x="178" y="73"/>
                </a:cubicBezTo>
                <a:cubicBezTo>
                  <a:pt x="188" y="65"/>
                  <a:pt x="183" y="49"/>
                  <a:pt x="170" y="49"/>
                </a:cubicBezTo>
                <a:close/>
                <a:moveTo>
                  <a:pt x="332" y="68"/>
                </a:moveTo>
                <a:lnTo>
                  <a:pt x="332" y="80"/>
                </a:lnTo>
                <a:lnTo>
                  <a:pt x="332" y="80"/>
                </a:lnTo>
                <a:cubicBezTo>
                  <a:pt x="325" y="80"/>
                  <a:pt x="319" y="86"/>
                  <a:pt x="319" y="94"/>
                </a:cubicBezTo>
                <a:cubicBezTo>
                  <a:pt x="319" y="101"/>
                  <a:pt x="325" y="107"/>
                  <a:pt x="332" y="107"/>
                </a:cubicBezTo>
                <a:lnTo>
                  <a:pt x="332" y="107"/>
                </a:lnTo>
                <a:lnTo>
                  <a:pt x="332" y="160"/>
                </a:lnTo>
                <a:lnTo>
                  <a:pt x="332" y="160"/>
                </a:lnTo>
                <a:cubicBezTo>
                  <a:pt x="325" y="160"/>
                  <a:pt x="319" y="166"/>
                  <a:pt x="319" y="174"/>
                </a:cubicBezTo>
                <a:cubicBezTo>
                  <a:pt x="319" y="181"/>
                  <a:pt x="325" y="187"/>
                  <a:pt x="332" y="187"/>
                </a:cubicBezTo>
                <a:lnTo>
                  <a:pt x="332" y="187"/>
                </a:lnTo>
                <a:lnTo>
                  <a:pt x="332" y="240"/>
                </a:lnTo>
                <a:lnTo>
                  <a:pt x="332" y="240"/>
                </a:lnTo>
                <a:cubicBezTo>
                  <a:pt x="325" y="240"/>
                  <a:pt x="319" y="246"/>
                  <a:pt x="319" y="254"/>
                </a:cubicBezTo>
                <a:cubicBezTo>
                  <a:pt x="319" y="261"/>
                  <a:pt x="325" y="267"/>
                  <a:pt x="332" y="267"/>
                </a:cubicBezTo>
                <a:lnTo>
                  <a:pt x="332" y="267"/>
                </a:lnTo>
                <a:lnTo>
                  <a:pt x="332" y="320"/>
                </a:lnTo>
                <a:lnTo>
                  <a:pt x="332" y="320"/>
                </a:lnTo>
                <a:cubicBezTo>
                  <a:pt x="325" y="320"/>
                  <a:pt x="319" y="326"/>
                  <a:pt x="319" y="334"/>
                </a:cubicBezTo>
                <a:cubicBezTo>
                  <a:pt x="319" y="341"/>
                  <a:pt x="325" y="347"/>
                  <a:pt x="332" y="347"/>
                </a:cubicBezTo>
                <a:lnTo>
                  <a:pt x="252" y="347"/>
                </a:lnTo>
                <a:lnTo>
                  <a:pt x="172" y="347"/>
                </a:lnTo>
                <a:lnTo>
                  <a:pt x="132" y="347"/>
                </a:lnTo>
                <a:lnTo>
                  <a:pt x="132" y="307"/>
                </a:lnTo>
                <a:cubicBezTo>
                  <a:pt x="142" y="305"/>
                  <a:pt x="146" y="300"/>
                  <a:pt x="146" y="294"/>
                </a:cubicBezTo>
                <a:cubicBezTo>
                  <a:pt x="146" y="286"/>
                  <a:pt x="140" y="280"/>
                  <a:pt x="132" y="280"/>
                </a:cubicBezTo>
                <a:cubicBezTo>
                  <a:pt x="133" y="261"/>
                  <a:pt x="135" y="241"/>
                  <a:pt x="140" y="225"/>
                </a:cubicBezTo>
                <a:lnTo>
                  <a:pt x="140" y="225"/>
                </a:lnTo>
                <a:cubicBezTo>
                  <a:pt x="143" y="222"/>
                  <a:pt x="146" y="218"/>
                  <a:pt x="146" y="214"/>
                </a:cubicBezTo>
                <a:cubicBezTo>
                  <a:pt x="146" y="212"/>
                  <a:pt x="145" y="210"/>
                  <a:pt x="145" y="209"/>
                </a:cubicBezTo>
                <a:cubicBezTo>
                  <a:pt x="149" y="198"/>
                  <a:pt x="153" y="187"/>
                  <a:pt x="159" y="176"/>
                </a:cubicBezTo>
                <a:cubicBezTo>
                  <a:pt x="160" y="183"/>
                  <a:pt x="166" y="187"/>
                  <a:pt x="172" y="187"/>
                </a:cubicBezTo>
                <a:cubicBezTo>
                  <a:pt x="180" y="187"/>
                  <a:pt x="186" y="181"/>
                  <a:pt x="186" y="174"/>
                </a:cubicBezTo>
                <a:cubicBezTo>
                  <a:pt x="186" y="166"/>
                  <a:pt x="180" y="160"/>
                  <a:pt x="172" y="160"/>
                </a:cubicBezTo>
                <a:cubicBezTo>
                  <a:pt x="171" y="160"/>
                  <a:pt x="170" y="161"/>
                  <a:pt x="169" y="161"/>
                </a:cubicBezTo>
                <a:cubicBezTo>
                  <a:pt x="187" y="134"/>
                  <a:pt x="211" y="112"/>
                  <a:pt x="239" y="96"/>
                </a:cubicBezTo>
                <a:cubicBezTo>
                  <a:pt x="240" y="102"/>
                  <a:pt x="246" y="107"/>
                  <a:pt x="252" y="107"/>
                </a:cubicBezTo>
                <a:cubicBezTo>
                  <a:pt x="260" y="107"/>
                  <a:pt x="266" y="101"/>
                  <a:pt x="266" y="94"/>
                </a:cubicBezTo>
                <a:cubicBezTo>
                  <a:pt x="266" y="90"/>
                  <a:pt x="264" y="87"/>
                  <a:pt x="262" y="84"/>
                </a:cubicBezTo>
                <a:cubicBezTo>
                  <a:pt x="283" y="75"/>
                  <a:pt x="307" y="69"/>
                  <a:pt x="332" y="68"/>
                </a:cubicBezTo>
                <a:close/>
                <a:moveTo>
                  <a:pt x="172" y="347"/>
                </a:moveTo>
                <a:cubicBezTo>
                  <a:pt x="180" y="347"/>
                  <a:pt x="186" y="341"/>
                  <a:pt x="186" y="334"/>
                </a:cubicBezTo>
                <a:cubicBezTo>
                  <a:pt x="186" y="326"/>
                  <a:pt x="180" y="320"/>
                  <a:pt x="172" y="320"/>
                </a:cubicBezTo>
                <a:cubicBezTo>
                  <a:pt x="165" y="320"/>
                  <a:pt x="159" y="326"/>
                  <a:pt x="159" y="334"/>
                </a:cubicBezTo>
                <a:cubicBezTo>
                  <a:pt x="159" y="341"/>
                  <a:pt x="165" y="347"/>
                  <a:pt x="172" y="347"/>
                </a:cubicBezTo>
                <a:close/>
                <a:moveTo>
                  <a:pt x="252" y="347"/>
                </a:moveTo>
                <a:cubicBezTo>
                  <a:pt x="260" y="347"/>
                  <a:pt x="266" y="341"/>
                  <a:pt x="266" y="334"/>
                </a:cubicBezTo>
                <a:cubicBezTo>
                  <a:pt x="266" y="326"/>
                  <a:pt x="260" y="320"/>
                  <a:pt x="252" y="320"/>
                </a:cubicBezTo>
                <a:cubicBezTo>
                  <a:pt x="245" y="320"/>
                  <a:pt x="239" y="326"/>
                  <a:pt x="239" y="334"/>
                </a:cubicBezTo>
                <a:cubicBezTo>
                  <a:pt x="239" y="341"/>
                  <a:pt x="245" y="347"/>
                  <a:pt x="252" y="347"/>
                </a:cubicBezTo>
                <a:close/>
                <a:moveTo>
                  <a:pt x="359" y="68"/>
                </a:moveTo>
                <a:cubicBezTo>
                  <a:pt x="471" y="75"/>
                  <a:pt x="559" y="167"/>
                  <a:pt x="559" y="280"/>
                </a:cubicBezTo>
                <a:lnTo>
                  <a:pt x="559" y="347"/>
                </a:lnTo>
                <a:lnTo>
                  <a:pt x="359" y="347"/>
                </a:lnTo>
                <a:lnTo>
                  <a:pt x="359" y="68"/>
                </a:lnTo>
                <a:close/>
                <a:moveTo>
                  <a:pt x="212" y="120"/>
                </a:moveTo>
                <a:cubicBezTo>
                  <a:pt x="205" y="120"/>
                  <a:pt x="199" y="126"/>
                  <a:pt x="199" y="134"/>
                </a:cubicBezTo>
                <a:cubicBezTo>
                  <a:pt x="199" y="141"/>
                  <a:pt x="205" y="147"/>
                  <a:pt x="212" y="147"/>
                </a:cubicBezTo>
                <a:cubicBezTo>
                  <a:pt x="220" y="147"/>
                  <a:pt x="226" y="141"/>
                  <a:pt x="226" y="134"/>
                </a:cubicBezTo>
                <a:cubicBezTo>
                  <a:pt x="226" y="126"/>
                  <a:pt x="220" y="120"/>
                  <a:pt x="212" y="120"/>
                </a:cubicBezTo>
                <a:close/>
                <a:moveTo>
                  <a:pt x="292" y="120"/>
                </a:moveTo>
                <a:cubicBezTo>
                  <a:pt x="285" y="120"/>
                  <a:pt x="279" y="126"/>
                  <a:pt x="279" y="134"/>
                </a:cubicBezTo>
                <a:cubicBezTo>
                  <a:pt x="279" y="141"/>
                  <a:pt x="285" y="147"/>
                  <a:pt x="292" y="147"/>
                </a:cubicBezTo>
                <a:cubicBezTo>
                  <a:pt x="300" y="147"/>
                  <a:pt x="306" y="141"/>
                  <a:pt x="306" y="134"/>
                </a:cubicBezTo>
                <a:cubicBezTo>
                  <a:pt x="306" y="126"/>
                  <a:pt x="300" y="120"/>
                  <a:pt x="292" y="120"/>
                </a:cubicBezTo>
                <a:close/>
                <a:moveTo>
                  <a:pt x="252" y="160"/>
                </a:moveTo>
                <a:cubicBezTo>
                  <a:pt x="245" y="160"/>
                  <a:pt x="239" y="166"/>
                  <a:pt x="239" y="174"/>
                </a:cubicBezTo>
                <a:cubicBezTo>
                  <a:pt x="239" y="181"/>
                  <a:pt x="245" y="187"/>
                  <a:pt x="252" y="187"/>
                </a:cubicBezTo>
                <a:cubicBezTo>
                  <a:pt x="260" y="187"/>
                  <a:pt x="266" y="181"/>
                  <a:pt x="266" y="174"/>
                </a:cubicBezTo>
                <a:cubicBezTo>
                  <a:pt x="266" y="166"/>
                  <a:pt x="260" y="160"/>
                  <a:pt x="252" y="160"/>
                </a:cubicBezTo>
                <a:close/>
                <a:moveTo>
                  <a:pt x="212" y="200"/>
                </a:moveTo>
                <a:cubicBezTo>
                  <a:pt x="205" y="200"/>
                  <a:pt x="199" y="206"/>
                  <a:pt x="199" y="214"/>
                </a:cubicBezTo>
                <a:cubicBezTo>
                  <a:pt x="199" y="221"/>
                  <a:pt x="205" y="227"/>
                  <a:pt x="212" y="227"/>
                </a:cubicBezTo>
                <a:cubicBezTo>
                  <a:pt x="220" y="227"/>
                  <a:pt x="226" y="221"/>
                  <a:pt x="226" y="214"/>
                </a:cubicBezTo>
                <a:cubicBezTo>
                  <a:pt x="226" y="206"/>
                  <a:pt x="220" y="200"/>
                  <a:pt x="212" y="200"/>
                </a:cubicBezTo>
                <a:close/>
                <a:moveTo>
                  <a:pt x="292" y="200"/>
                </a:moveTo>
                <a:cubicBezTo>
                  <a:pt x="285" y="200"/>
                  <a:pt x="279" y="206"/>
                  <a:pt x="279" y="214"/>
                </a:cubicBezTo>
                <a:cubicBezTo>
                  <a:pt x="279" y="221"/>
                  <a:pt x="285" y="227"/>
                  <a:pt x="292" y="227"/>
                </a:cubicBezTo>
                <a:cubicBezTo>
                  <a:pt x="300" y="227"/>
                  <a:pt x="306" y="221"/>
                  <a:pt x="306" y="214"/>
                </a:cubicBezTo>
                <a:cubicBezTo>
                  <a:pt x="306" y="206"/>
                  <a:pt x="300" y="200"/>
                  <a:pt x="292" y="200"/>
                </a:cubicBezTo>
                <a:close/>
                <a:moveTo>
                  <a:pt x="172" y="240"/>
                </a:moveTo>
                <a:cubicBezTo>
                  <a:pt x="165" y="240"/>
                  <a:pt x="159" y="246"/>
                  <a:pt x="159" y="254"/>
                </a:cubicBezTo>
                <a:cubicBezTo>
                  <a:pt x="159" y="261"/>
                  <a:pt x="165" y="267"/>
                  <a:pt x="172" y="267"/>
                </a:cubicBezTo>
                <a:cubicBezTo>
                  <a:pt x="180" y="267"/>
                  <a:pt x="186" y="261"/>
                  <a:pt x="186" y="254"/>
                </a:cubicBezTo>
                <a:cubicBezTo>
                  <a:pt x="186" y="246"/>
                  <a:pt x="180" y="240"/>
                  <a:pt x="172" y="240"/>
                </a:cubicBezTo>
                <a:close/>
                <a:moveTo>
                  <a:pt x="252" y="240"/>
                </a:moveTo>
                <a:cubicBezTo>
                  <a:pt x="245" y="240"/>
                  <a:pt x="239" y="246"/>
                  <a:pt x="239" y="254"/>
                </a:cubicBezTo>
                <a:cubicBezTo>
                  <a:pt x="239" y="261"/>
                  <a:pt x="245" y="267"/>
                  <a:pt x="252" y="267"/>
                </a:cubicBezTo>
                <a:cubicBezTo>
                  <a:pt x="260" y="267"/>
                  <a:pt x="266" y="261"/>
                  <a:pt x="266" y="254"/>
                </a:cubicBezTo>
                <a:cubicBezTo>
                  <a:pt x="266" y="246"/>
                  <a:pt x="260" y="240"/>
                  <a:pt x="252" y="240"/>
                </a:cubicBezTo>
                <a:close/>
                <a:moveTo>
                  <a:pt x="212" y="280"/>
                </a:moveTo>
                <a:cubicBezTo>
                  <a:pt x="205" y="280"/>
                  <a:pt x="199" y="286"/>
                  <a:pt x="199" y="294"/>
                </a:cubicBezTo>
                <a:cubicBezTo>
                  <a:pt x="199" y="301"/>
                  <a:pt x="205" y="307"/>
                  <a:pt x="212" y="307"/>
                </a:cubicBezTo>
                <a:cubicBezTo>
                  <a:pt x="220" y="307"/>
                  <a:pt x="226" y="301"/>
                  <a:pt x="226" y="294"/>
                </a:cubicBezTo>
                <a:cubicBezTo>
                  <a:pt x="226" y="286"/>
                  <a:pt x="220" y="280"/>
                  <a:pt x="212" y="280"/>
                </a:cubicBezTo>
                <a:close/>
                <a:moveTo>
                  <a:pt x="292" y="280"/>
                </a:moveTo>
                <a:cubicBezTo>
                  <a:pt x="285" y="280"/>
                  <a:pt x="279" y="286"/>
                  <a:pt x="279" y="294"/>
                </a:cubicBezTo>
                <a:cubicBezTo>
                  <a:pt x="279" y="301"/>
                  <a:pt x="285" y="307"/>
                  <a:pt x="292" y="307"/>
                </a:cubicBezTo>
                <a:cubicBezTo>
                  <a:pt x="300" y="307"/>
                  <a:pt x="306" y="301"/>
                  <a:pt x="306" y="294"/>
                </a:cubicBezTo>
                <a:cubicBezTo>
                  <a:pt x="306" y="286"/>
                  <a:pt x="300" y="280"/>
                  <a:pt x="292" y="280"/>
                </a:cubicBezTo>
                <a:close/>
                <a:moveTo>
                  <a:pt x="132" y="374"/>
                </a:moveTo>
                <a:lnTo>
                  <a:pt x="342" y="374"/>
                </a:lnTo>
                <a:cubicBezTo>
                  <a:pt x="345" y="374"/>
                  <a:pt x="347" y="374"/>
                  <a:pt x="349" y="374"/>
                </a:cubicBezTo>
                <a:lnTo>
                  <a:pt x="559" y="374"/>
                </a:lnTo>
                <a:lnTo>
                  <a:pt x="559" y="427"/>
                </a:lnTo>
                <a:cubicBezTo>
                  <a:pt x="559" y="545"/>
                  <a:pt x="464" y="640"/>
                  <a:pt x="346" y="640"/>
                </a:cubicBezTo>
                <a:cubicBezTo>
                  <a:pt x="228" y="640"/>
                  <a:pt x="132" y="545"/>
                  <a:pt x="132" y="427"/>
                </a:cubicBezTo>
                <a:lnTo>
                  <a:pt x="132" y="37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2232461" y="2316791"/>
            <a:ext cx="3383280" cy="3148954"/>
            <a:chOff x="2232461" y="2316791"/>
            <a:chExt cx="3383280" cy="3148954"/>
          </a:xfrm>
        </p:grpSpPr>
        <p:grpSp>
          <p:nvGrpSpPr>
            <p:cNvPr id="31" name="그룹 30"/>
            <p:cNvGrpSpPr/>
            <p:nvPr/>
          </p:nvGrpSpPr>
          <p:grpSpPr>
            <a:xfrm>
              <a:off x="2232461" y="2316791"/>
              <a:ext cx="3383280" cy="3148954"/>
              <a:chOff x="6665395" y="3173038"/>
              <a:chExt cx="3383280" cy="3148954"/>
            </a:xfrm>
          </p:grpSpPr>
          <p:sp>
            <p:nvSpPr>
              <p:cNvPr id="81" name="File"/>
              <p:cNvSpPr>
                <a:spLocks noChangeAspect="1" noEditPoints="1"/>
              </p:cNvSpPr>
              <p:nvPr/>
            </p:nvSpPr>
            <p:spPr bwMode="auto">
              <a:xfrm>
                <a:off x="6987435" y="3990543"/>
                <a:ext cx="115888" cy="161925"/>
              </a:xfrm>
              <a:custGeom>
                <a:avLst/>
                <a:gdLst>
                  <a:gd name="T0" fmla="*/ 0 w 480"/>
                  <a:gd name="T1" fmla="*/ 0 h 667"/>
                  <a:gd name="T2" fmla="*/ 0 w 480"/>
                  <a:gd name="T3" fmla="*/ 667 h 667"/>
                  <a:gd name="T4" fmla="*/ 480 w 480"/>
                  <a:gd name="T5" fmla="*/ 667 h 667"/>
                  <a:gd name="T6" fmla="*/ 480 w 480"/>
                  <a:gd name="T7" fmla="*/ 195 h 667"/>
                  <a:gd name="T8" fmla="*/ 286 w 480"/>
                  <a:gd name="T9" fmla="*/ 0 h 667"/>
                  <a:gd name="T10" fmla="*/ 0 w 480"/>
                  <a:gd name="T11" fmla="*/ 0 h 667"/>
                  <a:gd name="T12" fmla="*/ 27 w 480"/>
                  <a:gd name="T13" fmla="*/ 27 h 667"/>
                  <a:gd name="T14" fmla="*/ 267 w 480"/>
                  <a:gd name="T15" fmla="*/ 27 h 667"/>
                  <a:gd name="T16" fmla="*/ 267 w 480"/>
                  <a:gd name="T17" fmla="*/ 213 h 667"/>
                  <a:gd name="T18" fmla="*/ 454 w 480"/>
                  <a:gd name="T19" fmla="*/ 213 h 667"/>
                  <a:gd name="T20" fmla="*/ 454 w 480"/>
                  <a:gd name="T21" fmla="*/ 640 h 667"/>
                  <a:gd name="T22" fmla="*/ 27 w 480"/>
                  <a:gd name="T23" fmla="*/ 640 h 667"/>
                  <a:gd name="T24" fmla="*/ 27 w 480"/>
                  <a:gd name="T25" fmla="*/ 27 h 667"/>
                  <a:gd name="T26" fmla="*/ 294 w 480"/>
                  <a:gd name="T27" fmla="*/ 46 h 667"/>
                  <a:gd name="T28" fmla="*/ 435 w 480"/>
                  <a:gd name="T29" fmla="*/ 187 h 667"/>
                  <a:gd name="T30" fmla="*/ 294 w 480"/>
                  <a:gd name="T31" fmla="*/ 187 h 667"/>
                  <a:gd name="T32" fmla="*/ 294 w 480"/>
                  <a:gd name="T33" fmla="*/ 46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80" h="667">
                    <a:moveTo>
                      <a:pt x="0" y="0"/>
                    </a:moveTo>
                    <a:lnTo>
                      <a:pt x="0" y="667"/>
                    </a:lnTo>
                    <a:lnTo>
                      <a:pt x="480" y="667"/>
                    </a:lnTo>
                    <a:lnTo>
                      <a:pt x="480" y="195"/>
                    </a:lnTo>
                    <a:lnTo>
                      <a:pt x="286" y="0"/>
                    </a:lnTo>
                    <a:lnTo>
                      <a:pt x="0" y="0"/>
                    </a:lnTo>
                    <a:close/>
                    <a:moveTo>
                      <a:pt x="27" y="27"/>
                    </a:moveTo>
                    <a:lnTo>
                      <a:pt x="267" y="27"/>
                    </a:lnTo>
                    <a:lnTo>
                      <a:pt x="267" y="213"/>
                    </a:lnTo>
                    <a:lnTo>
                      <a:pt x="454" y="213"/>
                    </a:lnTo>
                    <a:lnTo>
                      <a:pt x="454" y="640"/>
                    </a:lnTo>
                    <a:lnTo>
                      <a:pt x="27" y="640"/>
                    </a:lnTo>
                    <a:lnTo>
                      <a:pt x="27" y="27"/>
                    </a:lnTo>
                    <a:close/>
                    <a:moveTo>
                      <a:pt x="294" y="46"/>
                    </a:moveTo>
                    <a:lnTo>
                      <a:pt x="435" y="187"/>
                    </a:lnTo>
                    <a:lnTo>
                      <a:pt x="294" y="187"/>
                    </a:lnTo>
                    <a:lnTo>
                      <a:pt x="294" y="46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  <p:grpSp>
            <p:nvGrpSpPr>
              <p:cNvPr id="30" name="그룹 29"/>
              <p:cNvGrpSpPr/>
              <p:nvPr/>
            </p:nvGrpSpPr>
            <p:grpSpPr>
              <a:xfrm>
                <a:off x="6665395" y="3173038"/>
                <a:ext cx="3383280" cy="3148954"/>
                <a:chOff x="4969061" y="2270919"/>
                <a:chExt cx="3383280" cy="3148954"/>
              </a:xfrm>
            </p:grpSpPr>
            <p:grpSp>
              <p:nvGrpSpPr>
                <p:cNvPr id="27" name="그룹 26"/>
                <p:cNvGrpSpPr/>
                <p:nvPr/>
              </p:nvGrpSpPr>
              <p:grpSpPr>
                <a:xfrm>
                  <a:off x="4969061" y="2270919"/>
                  <a:ext cx="3383280" cy="3148954"/>
                  <a:chOff x="5452137" y="3806424"/>
                  <a:chExt cx="3383280" cy="3148954"/>
                </a:xfrm>
              </p:grpSpPr>
              <p:grpSp>
                <p:nvGrpSpPr>
                  <p:cNvPr id="75" name="그룹 74"/>
                  <p:cNvGrpSpPr/>
                  <p:nvPr/>
                </p:nvGrpSpPr>
                <p:grpSpPr>
                  <a:xfrm>
                    <a:off x="5452137" y="4281710"/>
                    <a:ext cx="3383280" cy="2673668"/>
                    <a:chOff x="4229100" y="2484120"/>
                    <a:chExt cx="3383280" cy="2673668"/>
                  </a:xfrm>
                </p:grpSpPr>
                <p:sp>
                  <p:nvSpPr>
                    <p:cNvPr id="76" name="Panel"/>
                    <p:cNvSpPr/>
                    <p:nvPr/>
                  </p:nvSpPr>
                  <p:spPr>
                    <a:xfrm>
                      <a:off x="4229100" y="2484120"/>
                      <a:ext cx="3383280" cy="267366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80808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900" dirty="0">
                        <a:solidFill>
                          <a:srgbClr val="5F5F5F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77" name="Rectangle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63276" y="3154680"/>
                      <a:ext cx="3076892" cy="124957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 algn="ctr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C0C0C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Segoe UI" panose="020B0502040204020203" pitchFamily="34" charset="0"/>
                        </a:rPr>
                        <a:t>으악</a:t>
                      </a:r>
                      <a:r>
                        <a:rPr lang="en-US" altLang="ko-KR" sz="800" dirty="0" smtClean="0">
                          <a:solidFill>
                            <a:srgbClr val="5F5F5F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Segoe UI" panose="020B0502040204020203" pitchFamily="34" charset="0"/>
                        </a:rPr>
                        <a:t>!!!!</a:t>
                      </a:r>
                      <a:endParaRPr lang="en-US" altLang="ko-KR" sz="800" dirty="0"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p:txBody>
                </p:sp>
                <p:graphicFrame>
                  <p:nvGraphicFramePr>
                    <p:cNvPr id="78" name="Group 20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2844201185"/>
                        </p:ext>
                      </p:extLst>
                    </p:nvPr>
                  </p:nvGraphicFramePr>
                  <p:xfrm>
                    <a:off x="4355465" y="2897443"/>
                    <a:ext cx="3052445" cy="213360"/>
                  </p:xfrm>
                  <a:graphic>
                    <a:graphicData uri="http://schemas.openxmlformats.org/drawingml/2006/table">
                      <a:tbl>
                        <a:tblPr/>
                        <a:tblGrid>
                          <a:gridCol w="664845">
                            <a:extLst>
                              <a:ext uri="{9D8B030D-6E8A-4147-A177-3AD203B41FA5}">
                                <a16:colId xmlns:a16="http://schemas.microsoft.com/office/drawing/2014/main" val="2029499538"/>
                              </a:ext>
                            </a:extLst>
                          </a:gridCol>
                          <a:gridCol w="2387600">
                            <a:extLst>
                              <a:ext uri="{9D8B030D-6E8A-4147-A177-3AD203B41FA5}">
                                <a16:colId xmlns:a16="http://schemas.microsoft.com/office/drawing/2014/main" val="3287949486"/>
                              </a:ext>
                            </a:extLst>
                          </a:gridCol>
                        </a:tblGrid>
                        <a:tr h="121100">
                          <a:tc>
                            <a:txBody>
                              <a:bodyPr/>
                              <a:lstStyle>
                                <a:lvl1pPr>
                                  <a:spcBef>
                                    <a:spcPct val="20000"/>
                                  </a:spcBef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굴림" panose="020B0600000101010101" pitchFamily="50" charset="-127"/>
                                    <a:ea typeface="굴림" panose="020B0600000101010101" pitchFamily="50" charset="-127"/>
                                  </a:defRPr>
                                </a:lvl1pPr>
                                <a:lvl2pPr>
                                  <a:spcBef>
                                    <a:spcPct val="20000"/>
                                  </a:spcBef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굴림" panose="020B0600000101010101" pitchFamily="50" charset="-127"/>
                                    <a:ea typeface="굴림" panose="020B0600000101010101" pitchFamily="50" charset="-127"/>
                                  </a:defRPr>
                                </a:lvl2pPr>
                                <a:lvl3pPr>
                                  <a:spcBef>
                                    <a:spcPct val="20000"/>
                                  </a:spcBef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굴림" panose="020B0600000101010101" pitchFamily="50" charset="-127"/>
                                    <a:ea typeface="굴림" panose="020B0600000101010101" pitchFamily="50" charset="-127"/>
                                  </a:defRPr>
                                </a:lvl3pPr>
                                <a:lvl4pPr>
                                  <a:spcBef>
                                    <a:spcPct val="20000"/>
                                  </a:spcBef>
                                  <a:defRPr kumimoji="1">
                                    <a:solidFill>
                                      <a:schemeClr val="tx1"/>
                                    </a:solidFill>
                                    <a:latin typeface="굴림" panose="020B0600000101010101" pitchFamily="50" charset="-127"/>
                                    <a:ea typeface="굴림" panose="020B0600000101010101" pitchFamily="50" charset="-127"/>
                                  </a:defRPr>
                                </a:lvl4pPr>
                                <a:lvl5pPr>
                                  <a:spcBef>
                                    <a:spcPct val="20000"/>
                                  </a:spcBef>
                                  <a:defRPr kumimoji="1">
                                    <a:solidFill>
                                      <a:schemeClr val="tx1"/>
                                    </a:solidFill>
                                    <a:latin typeface="굴림" panose="020B0600000101010101" pitchFamily="50" charset="-127"/>
                                    <a:ea typeface="굴림" panose="020B0600000101010101" pitchFamily="50" charset="-127"/>
                                  </a:defRPr>
                                </a:lvl5pPr>
                                <a:lvl6pPr fontAlgn="base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defRPr kumimoji="1">
                                    <a:solidFill>
                                      <a:schemeClr val="tx1"/>
                                    </a:solidFill>
                                    <a:latin typeface="굴림" panose="020B0600000101010101" pitchFamily="50" charset="-127"/>
                                    <a:ea typeface="굴림" panose="020B0600000101010101" pitchFamily="50" charset="-127"/>
                                  </a:defRPr>
                                </a:lvl6pPr>
                                <a:lvl7pPr fontAlgn="base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defRPr kumimoji="1">
                                    <a:solidFill>
                                      <a:schemeClr val="tx1"/>
                                    </a:solidFill>
                                    <a:latin typeface="굴림" panose="020B0600000101010101" pitchFamily="50" charset="-127"/>
                                    <a:ea typeface="굴림" panose="020B0600000101010101" pitchFamily="50" charset="-127"/>
                                  </a:defRPr>
                                </a:lvl7pPr>
                                <a:lvl8pPr fontAlgn="base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defRPr kumimoji="1">
                                    <a:solidFill>
                                      <a:schemeClr val="tx1"/>
                                    </a:solidFill>
                                    <a:latin typeface="굴림" panose="020B0600000101010101" pitchFamily="50" charset="-127"/>
                                    <a:ea typeface="굴림" panose="020B0600000101010101" pitchFamily="50" charset="-127"/>
                                  </a:defRPr>
                                </a:lvl8pPr>
                                <a:lvl9pPr fontAlgn="base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defRPr kumimoji="1">
                                    <a:solidFill>
                                      <a:schemeClr val="tx1"/>
                                    </a:solidFill>
                                    <a:latin typeface="굴림" panose="020B0600000101010101" pitchFamily="50" charset="-127"/>
                                    <a:ea typeface="굴림" panose="020B0600000101010101" pitchFamily="50" charset="-127"/>
                                  </a:defRPr>
                                </a:lvl9pPr>
                              </a:lstStyle>
                              <a:p>
                                <a:pPr marL="0" marR="0" lvl="0" indent="0" algn="l" defTabSz="914400" rtl="0" eaLnBrk="1" fontAlgn="base" latinLnBrk="1" hangingPunct="1">
                                  <a:lnSpc>
                                    <a:spcPct val="100000"/>
                                  </a:lnSpc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</a:pPr>
                                <a:r>
                                  <a:rPr kumimoji="1" lang="ko-KR" altLang="en-US" sz="800" b="0" i="0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latin typeface="가는둥근제목체" panose="02030600000101010101" pitchFamily="18" charset="-127"/>
                                    <a:ea typeface="가는둥근제목체" panose="02030600000101010101" pitchFamily="18" charset="-127"/>
                                  </a:rPr>
                                  <a:t>닉네임</a:t>
                                </a:r>
                              </a:p>
                            </a:txBody>
                            <a:tcPr horzOverflow="overflow">
                              <a:lnL cap="flat">
                                <a:noFill/>
                              </a:lnL>
                              <a:lnR w="9525" cap="flat" cmpd="sng" algn="ctr">
                                <a:solidFill>
                                  <a:srgbClr val="5F5F5F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28575" cap="flat" cmpd="sng" algn="ctr">
                                <a:solidFill>
                                  <a:srgbClr val="5F5F5F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28575" cap="flat" cmpd="sng" algn="ctr">
                                <a:solidFill>
                                  <a:srgbClr val="5F5F5F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lnTlToBr>
                                <a:noFill/>
                              </a:lnTlToBr>
                              <a:lnBlToTr>
                                <a:noFill/>
                              </a:lnBlToTr>
                              <a:solidFill>
                                <a:srgbClr val="333333"/>
                              </a:solidFill>
                            </a:tcPr>
                          </a:tc>
                          <a:tc>
                            <a:txBody>
                              <a:bodyPr/>
                              <a:lstStyle>
                                <a:lvl1pPr>
                                  <a:spcBef>
                                    <a:spcPct val="20000"/>
                                  </a:spcBef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굴림" panose="020B0600000101010101" pitchFamily="50" charset="-127"/>
                                    <a:ea typeface="굴림" panose="020B0600000101010101" pitchFamily="50" charset="-127"/>
                                  </a:defRPr>
                                </a:lvl1pPr>
                                <a:lvl2pPr>
                                  <a:spcBef>
                                    <a:spcPct val="20000"/>
                                  </a:spcBef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굴림" panose="020B0600000101010101" pitchFamily="50" charset="-127"/>
                                    <a:ea typeface="굴림" panose="020B0600000101010101" pitchFamily="50" charset="-127"/>
                                  </a:defRPr>
                                </a:lvl2pPr>
                                <a:lvl3pPr>
                                  <a:spcBef>
                                    <a:spcPct val="20000"/>
                                  </a:spcBef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굴림" panose="020B0600000101010101" pitchFamily="50" charset="-127"/>
                                    <a:ea typeface="굴림" panose="020B0600000101010101" pitchFamily="50" charset="-127"/>
                                  </a:defRPr>
                                </a:lvl3pPr>
                                <a:lvl4pPr>
                                  <a:spcBef>
                                    <a:spcPct val="20000"/>
                                  </a:spcBef>
                                  <a:defRPr kumimoji="1">
                                    <a:solidFill>
                                      <a:schemeClr val="tx1"/>
                                    </a:solidFill>
                                    <a:latin typeface="굴림" panose="020B0600000101010101" pitchFamily="50" charset="-127"/>
                                    <a:ea typeface="굴림" panose="020B0600000101010101" pitchFamily="50" charset="-127"/>
                                  </a:defRPr>
                                </a:lvl4pPr>
                                <a:lvl5pPr>
                                  <a:spcBef>
                                    <a:spcPct val="20000"/>
                                  </a:spcBef>
                                  <a:defRPr kumimoji="1">
                                    <a:solidFill>
                                      <a:schemeClr val="tx1"/>
                                    </a:solidFill>
                                    <a:latin typeface="굴림" panose="020B0600000101010101" pitchFamily="50" charset="-127"/>
                                    <a:ea typeface="굴림" panose="020B0600000101010101" pitchFamily="50" charset="-127"/>
                                  </a:defRPr>
                                </a:lvl5pPr>
                                <a:lvl6pPr fontAlgn="base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defRPr kumimoji="1">
                                    <a:solidFill>
                                      <a:schemeClr val="tx1"/>
                                    </a:solidFill>
                                    <a:latin typeface="굴림" panose="020B0600000101010101" pitchFamily="50" charset="-127"/>
                                    <a:ea typeface="굴림" panose="020B0600000101010101" pitchFamily="50" charset="-127"/>
                                  </a:defRPr>
                                </a:lvl6pPr>
                                <a:lvl7pPr fontAlgn="base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defRPr kumimoji="1">
                                    <a:solidFill>
                                      <a:schemeClr val="tx1"/>
                                    </a:solidFill>
                                    <a:latin typeface="굴림" panose="020B0600000101010101" pitchFamily="50" charset="-127"/>
                                    <a:ea typeface="굴림" panose="020B0600000101010101" pitchFamily="50" charset="-127"/>
                                  </a:defRPr>
                                </a:lvl7pPr>
                                <a:lvl8pPr fontAlgn="base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defRPr kumimoji="1">
                                    <a:solidFill>
                                      <a:schemeClr val="tx1"/>
                                    </a:solidFill>
                                    <a:latin typeface="굴림" panose="020B0600000101010101" pitchFamily="50" charset="-127"/>
                                    <a:ea typeface="굴림" panose="020B0600000101010101" pitchFamily="50" charset="-127"/>
                                  </a:defRPr>
                                </a:lvl8pPr>
                                <a:lvl9pPr fontAlgn="base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defRPr kumimoji="1">
                                    <a:solidFill>
                                      <a:schemeClr val="tx1"/>
                                    </a:solidFill>
                                    <a:latin typeface="굴림" panose="020B0600000101010101" pitchFamily="50" charset="-127"/>
                                    <a:ea typeface="굴림" panose="020B0600000101010101" pitchFamily="50" charset="-127"/>
                                  </a:defRPr>
                                </a:lvl9pPr>
                              </a:lstStyle>
                              <a:p>
                                <a:pPr marL="0" marR="0" lvl="0" indent="0" algn="l" defTabSz="914400" rtl="0" eaLnBrk="1" fontAlgn="base" latinLnBrk="1" hangingPunct="1">
                                  <a:lnSpc>
                                    <a:spcPct val="100000"/>
                                  </a:lnSpc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</a:pPr>
                                <a:r>
                                  <a:rPr kumimoji="1" lang="en-US" altLang="ko-KR" sz="800" b="0" i="0" u="none" strike="noStrike" cap="none" normalizeH="0" baseline="0" dirty="0" err="1" smtClean="0">
                                    <a:ln>
                                      <a:noFill/>
                                    </a:ln>
                                    <a:solidFill>
                                      <a:srgbClr val="5F5F5F"/>
                                    </a:solidFill>
                                    <a:effectLst/>
                                    <a:latin typeface="가는둥근제목체" panose="02030600000101010101" pitchFamily="18" charset="-127"/>
                                    <a:ea typeface="가는둥근제목체" panose="02030600000101010101" pitchFamily="18" charset="-127"/>
                                    <a:cs typeface="Segoe UI" panose="020B0502040204020203" pitchFamily="34" charset="0"/>
                                  </a:rPr>
                                  <a:t>gd</a:t>
                                </a:r>
                                <a:endParaRPr kumimoji="1" lang="en-US" altLang="ko-KR" sz="800" b="0" i="0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가는둥근제목체" panose="02030600000101010101" pitchFamily="18" charset="-127"/>
                                  <a:ea typeface="가는둥근제목체" panose="02030600000101010101" pitchFamily="18" charset="-127"/>
                                </a:endParaRPr>
                              </a:p>
                            </a:txBody>
                            <a:tcPr horzOverflow="overflow">
                              <a:lnL w="9525" cap="flat" cmpd="sng" algn="ctr">
                                <a:solidFill>
                                  <a:srgbClr val="5F5F5F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9525" cap="flat" cmpd="sng" algn="ctr">
                                <a:noFill/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28575" cap="flat" cmpd="sng" algn="ctr">
                                <a:solidFill>
                                  <a:srgbClr val="5F5F5F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28575" cap="flat" cmpd="sng" algn="ctr">
                                <a:solidFill>
                                  <a:srgbClr val="5F5F5F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lnTlToBr>
                                <a:noFill/>
                              </a:lnTlToBr>
                              <a:lnBlToTr>
                                <a:noFill/>
                              </a:lnBlToTr>
                              <a:noFill/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1076580416"/>
                            </a:ext>
                          </a:extLst>
                        </a:tr>
                      </a:tbl>
                    </a:graphicData>
                  </a:graphic>
                </p:graphicFrame>
              </p:grpSp>
              <p:grpSp>
                <p:nvGrpSpPr>
                  <p:cNvPr id="6" name="그룹 5"/>
                  <p:cNvGrpSpPr/>
                  <p:nvPr/>
                </p:nvGrpSpPr>
                <p:grpSpPr>
                  <a:xfrm>
                    <a:off x="5452137" y="3806424"/>
                    <a:ext cx="3383279" cy="478806"/>
                    <a:chOff x="5452137" y="3806424"/>
                    <a:chExt cx="3383279" cy="478806"/>
                  </a:xfrm>
                </p:grpSpPr>
                <p:grpSp>
                  <p:nvGrpSpPr>
                    <p:cNvPr id="3" name="그룹 2"/>
                    <p:cNvGrpSpPr/>
                    <p:nvPr/>
                  </p:nvGrpSpPr>
                  <p:grpSpPr>
                    <a:xfrm>
                      <a:off x="5452137" y="3806424"/>
                      <a:ext cx="3383279" cy="478806"/>
                      <a:chOff x="5452137" y="3806424"/>
                      <a:chExt cx="3383279" cy="478806"/>
                    </a:xfrm>
                  </p:grpSpPr>
                  <p:sp>
                    <p:nvSpPr>
                      <p:cNvPr id="79" name="Panel"/>
                      <p:cNvSpPr/>
                      <p:nvPr/>
                    </p:nvSpPr>
                    <p:spPr>
                      <a:xfrm>
                        <a:off x="5452137" y="4042665"/>
                        <a:ext cx="3383279" cy="24256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80808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r>
                          <a:rPr lang="en-US" sz="900" dirty="0" smtClean="0">
                            <a:solidFill>
                              <a:srgbClr val="5F5F5F"/>
                            </a:solidFill>
                            <a:latin typeface="가는둥근제목체" panose="02030600000101010101" pitchFamily="18" charset="-127"/>
                            <a:ea typeface="가는둥근제목체" panose="02030600000101010101" pitchFamily="18" charset="-127"/>
                            <a:cs typeface="Segoe UI" panose="020B0502040204020203" pitchFamily="34" charset="0"/>
                          </a:rPr>
                          <a:t>www.easy-matching.com/main/message/sendMsg</a:t>
                        </a:r>
                        <a:endParaRPr lang="en-US" sz="900" dirty="0">
                          <a:solidFill>
                            <a:srgbClr val="5F5F5F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80" name="Panel"/>
                      <p:cNvSpPr/>
                      <p:nvPr/>
                    </p:nvSpPr>
                    <p:spPr>
                      <a:xfrm>
                        <a:off x="5452137" y="3806424"/>
                        <a:ext cx="3383279" cy="24256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80808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r>
                          <a:rPr lang="ko-KR" altLang="en-US" sz="900" dirty="0" smtClean="0">
                            <a:solidFill>
                              <a:srgbClr val="5F5F5F"/>
                            </a:solidFill>
                            <a:latin typeface="가는둥근제목체" panose="02030600000101010101" pitchFamily="18" charset="-127"/>
                            <a:ea typeface="가는둥근제목체" panose="02030600000101010101" pitchFamily="18" charset="-127"/>
                            <a:cs typeface="Segoe UI" panose="020B0502040204020203" pitchFamily="34" charset="0"/>
                          </a:rPr>
                          <a:t>   쉬운 매치 </a:t>
                        </a:r>
                        <a:r>
                          <a:rPr lang="ko-KR" altLang="en-US" sz="900" dirty="0" err="1" smtClean="0">
                            <a:solidFill>
                              <a:srgbClr val="5F5F5F"/>
                            </a:solidFill>
                            <a:latin typeface="가는둥근제목체" panose="02030600000101010101" pitchFamily="18" charset="-127"/>
                            <a:ea typeface="가는둥근제목체" panose="02030600000101010101" pitchFamily="18" charset="-127"/>
                            <a:cs typeface="Segoe UI" panose="020B0502040204020203" pitchFamily="34" charset="0"/>
                          </a:rPr>
                          <a:t>이지매칭</a:t>
                        </a:r>
                        <a:r>
                          <a:rPr lang="ko-KR" altLang="en-US" sz="900" dirty="0" smtClean="0">
                            <a:solidFill>
                              <a:srgbClr val="5F5F5F"/>
                            </a:solidFill>
                            <a:latin typeface="가는둥근제목체" panose="02030600000101010101" pitchFamily="18" charset="-127"/>
                            <a:ea typeface="가는둥근제목체" panose="02030600000101010101" pitchFamily="18" charset="-127"/>
                            <a:cs typeface="Segoe UI" panose="020B0502040204020203" pitchFamily="34" charset="0"/>
                          </a:rPr>
                          <a:t> </a:t>
                        </a:r>
                        <a:r>
                          <a:rPr lang="en-US" altLang="ko-KR" sz="900" dirty="0" smtClean="0">
                            <a:solidFill>
                              <a:srgbClr val="5F5F5F"/>
                            </a:solidFill>
                            <a:latin typeface="가는둥근제목체" panose="02030600000101010101" pitchFamily="18" charset="-127"/>
                            <a:ea typeface="가는둥근제목체" panose="02030600000101010101" pitchFamily="18" charset="-127"/>
                            <a:cs typeface="Segoe UI" panose="020B0502040204020203" pitchFamily="34" charset="0"/>
                          </a:rPr>
                          <a:t>- Chrome</a:t>
                        </a:r>
                        <a:endParaRPr lang="en-US" sz="900" dirty="0">
                          <a:solidFill>
                            <a:srgbClr val="5F5F5F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82" name="Remove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8220609" y="3924193"/>
                        <a:ext cx="103188" cy="12700"/>
                      </a:xfrm>
                      <a:prstGeom prst="rect">
                        <a:avLst/>
                      </a:prstGeom>
                      <a:solidFill>
                        <a:srgbClr val="5F5F5F"/>
                      </a:solidFill>
                      <a:ln>
                        <a:noFill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83" name="Rectangle"/>
                      <p:cNvSpPr>
                        <a:spLocks noEditPoints="1"/>
                      </p:cNvSpPr>
                      <p:nvPr/>
                    </p:nvSpPr>
                    <p:spPr bwMode="auto">
                      <a:xfrm>
                        <a:off x="8432033" y="3880060"/>
                        <a:ext cx="111600" cy="111600"/>
                      </a:xfrm>
                      <a:custGeom>
                        <a:avLst/>
                        <a:gdLst>
                          <a:gd name="T0" fmla="*/ 13 w 666"/>
                          <a:gd name="T1" fmla="*/ 0 h 507"/>
                          <a:gd name="T2" fmla="*/ 0 w 666"/>
                          <a:gd name="T3" fmla="*/ 14 h 507"/>
                          <a:gd name="T4" fmla="*/ 0 w 666"/>
                          <a:gd name="T5" fmla="*/ 494 h 507"/>
                          <a:gd name="T6" fmla="*/ 13 w 666"/>
                          <a:gd name="T7" fmla="*/ 507 h 507"/>
                          <a:gd name="T8" fmla="*/ 653 w 666"/>
                          <a:gd name="T9" fmla="*/ 507 h 507"/>
                          <a:gd name="T10" fmla="*/ 666 w 666"/>
                          <a:gd name="T11" fmla="*/ 494 h 507"/>
                          <a:gd name="T12" fmla="*/ 666 w 666"/>
                          <a:gd name="T13" fmla="*/ 14 h 507"/>
                          <a:gd name="T14" fmla="*/ 653 w 666"/>
                          <a:gd name="T15" fmla="*/ 0 h 507"/>
                          <a:gd name="T16" fmla="*/ 428 w 666"/>
                          <a:gd name="T17" fmla="*/ 0 h 507"/>
                          <a:gd name="T18" fmla="*/ 13 w 666"/>
                          <a:gd name="T19" fmla="*/ 0 h 507"/>
                          <a:gd name="T20" fmla="*/ 26 w 666"/>
                          <a:gd name="T21" fmla="*/ 27 h 507"/>
                          <a:gd name="T22" fmla="*/ 428 w 666"/>
                          <a:gd name="T23" fmla="*/ 27 h 507"/>
                          <a:gd name="T24" fmla="*/ 640 w 666"/>
                          <a:gd name="T25" fmla="*/ 27 h 507"/>
                          <a:gd name="T26" fmla="*/ 640 w 666"/>
                          <a:gd name="T27" fmla="*/ 480 h 507"/>
                          <a:gd name="T28" fmla="*/ 26 w 666"/>
                          <a:gd name="T29" fmla="*/ 480 h 507"/>
                          <a:gd name="T30" fmla="*/ 26 w 666"/>
                          <a:gd name="T31" fmla="*/ 27 h 50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</a:cxnLst>
                        <a:rect l="0" t="0" r="r" b="b"/>
                        <a:pathLst>
                          <a:path w="666" h="507">
                            <a:moveTo>
                              <a:pt x="13" y="0"/>
                            </a:moveTo>
                            <a:cubicBezTo>
                              <a:pt x="6" y="0"/>
                              <a:pt x="0" y="6"/>
                              <a:pt x="0" y="14"/>
                            </a:cubicBezTo>
                            <a:lnTo>
                              <a:pt x="0" y="494"/>
                            </a:lnTo>
                            <a:cubicBezTo>
                              <a:pt x="0" y="501"/>
                              <a:pt x="6" y="507"/>
                              <a:pt x="13" y="507"/>
                            </a:cubicBezTo>
                            <a:lnTo>
                              <a:pt x="653" y="507"/>
                            </a:lnTo>
                            <a:cubicBezTo>
                              <a:pt x="660" y="507"/>
                              <a:pt x="666" y="501"/>
                              <a:pt x="666" y="494"/>
                            </a:cubicBezTo>
                            <a:lnTo>
                              <a:pt x="666" y="14"/>
                            </a:lnTo>
                            <a:cubicBezTo>
                              <a:pt x="666" y="6"/>
                              <a:pt x="660" y="0"/>
                              <a:pt x="653" y="0"/>
                            </a:cubicBezTo>
                            <a:lnTo>
                              <a:pt x="428" y="0"/>
                            </a:lnTo>
                            <a:lnTo>
                              <a:pt x="13" y="0"/>
                            </a:lnTo>
                            <a:close/>
                            <a:moveTo>
                              <a:pt x="26" y="27"/>
                            </a:moveTo>
                            <a:lnTo>
                              <a:pt x="428" y="27"/>
                            </a:lnTo>
                            <a:lnTo>
                              <a:pt x="640" y="27"/>
                            </a:lnTo>
                            <a:lnTo>
                              <a:pt x="640" y="480"/>
                            </a:lnTo>
                            <a:lnTo>
                              <a:pt x="26" y="480"/>
                            </a:lnTo>
                            <a:lnTo>
                              <a:pt x="26" y="27"/>
                            </a:lnTo>
                            <a:close/>
                          </a:path>
                        </a:pathLst>
                      </a:custGeom>
                      <a:solidFill>
                        <a:srgbClr val="5F5F5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84" name="Delete"/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8645598" y="3872489"/>
                        <a:ext cx="111601" cy="111600"/>
                      </a:xfrm>
                      <a:custGeom>
                        <a:avLst/>
                        <a:gdLst>
                          <a:gd name="T0" fmla="*/ 3 w 77"/>
                          <a:gd name="T1" fmla="*/ 0 h 77"/>
                          <a:gd name="T2" fmla="*/ 0 w 77"/>
                          <a:gd name="T3" fmla="*/ 3 h 77"/>
                          <a:gd name="T4" fmla="*/ 36 w 77"/>
                          <a:gd name="T5" fmla="*/ 38 h 77"/>
                          <a:gd name="T6" fmla="*/ 0 w 77"/>
                          <a:gd name="T7" fmla="*/ 74 h 77"/>
                          <a:gd name="T8" fmla="*/ 3 w 77"/>
                          <a:gd name="T9" fmla="*/ 77 h 77"/>
                          <a:gd name="T10" fmla="*/ 39 w 77"/>
                          <a:gd name="T11" fmla="*/ 41 h 77"/>
                          <a:gd name="T12" fmla="*/ 74 w 77"/>
                          <a:gd name="T13" fmla="*/ 77 h 77"/>
                          <a:gd name="T14" fmla="*/ 77 w 77"/>
                          <a:gd name="T15" fmla="*/ 74 h 77"/>
                          <a:gd name="T16" fmla="*/ 42 w 77"/>
                          <a:gd name="T17" fmla="*/ 38 h 77"/>
                          <a:gd name="T18" fmla="*/ 77 w 77"/>
                          <a:gd name="T19" fmla="*/ 3 h 77"/>
                          <a:gd name="T20" fmla="*/ 74 w 77"/>
                          <a:gd name="T21" fmla="*/ 0 h 77"/>
                          <a:gd name="T22" fmla="*/ 39 w 77"/>
                          <a:gd name="T23" fmla="*/ 35 h 77"/>
                          <a:gd name="T24" fmla="*/ 3 w 77"/>
                          <a:gd name="T25" fmla="*/ 0 h 7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</a:cxnLst>
                        <a:rect l="0" t="0" r="r" b="b"/>
                        <a:pathLst>
                          <a:path w="77" h="77">
                            <a:moveTo>
                              <a:pt x="3" y="0"/>
                            </a:moveTo>
                            <a:lnTo>
                              <a:pt x="0" y="3"/>
                            </a:lnTo>
                            <a:lnTo>
                              <a:pt x="36" y="38"/>
                            </a:lnTo>
                            <a:lnTo>
                              <a:pt x="0" y="74"/>
                            </a:lnTo>
                            <a:lnTo>
                              <a:pt x="3" y="77"/>
                            </a:lnTo>
                            <a:lnTo>
                              <a:pt x="39" y="41"/>
                            </a:lnTo>
                            <a:lnTo>
                              <a:pt x="74" y="77"/>
                            </a:lnTo>
                            <a:lnTo>
                              <a:pt x="77" y="74"/>
                            </a:lnTo>
                            <a:lnTo>
                              <a:pt x="42" y="38"/>
                            </a:lnTo>
                            <a:lnTo>
                              <a:pt x="77" y="3"/>
                            </a:lnTo>
                            <a:lnTo>
                              <a:pt x="74" y="0"/>
                            </a:lnTo>
                            <a:lnTo>
                              <a:pt x="39" y="35"/>
                            </a:lnTo>
                            <a:lnTo>
                              <a:pt x="3" y="0"/>
                            </a:lnTo>
                            <a:close/>
                          </a:path>
                        </a:pathLst>
                      </a:custGeom>
                      <a:solidFill>
                        <a:srgbClr val="5F5F5F"/>
                      </a:solidFill>
                      <a:ln>
                        <a:noFill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  <p:sp>
                  <p:nvSpPr>
                    <p:cNvPr id="85" name="File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5476012" y="3833929"/>
                      <a:ext cx="115888" cy="161925"/>
                    </a:xfrm>
                    <a:custGeom>
                      <a:avLst/>
                      <a:gdLst>
                        <a:gd name="T0" fmla="*/ 0 w 480"/>
                        <a:gd name="T1" fmla="*/ 0 h 667"/>
                        <a:gd name="T2" fmla="*/ 0 w 480"/>
                        <a:gd name="T3" fmla="*/ 667 h 667"/>
                        <a:gd name="T4" fmla="*/ 480 w 480"/>
                        <a:gd name="T5" fmla="*/ 667 h 667"/>
                        <a:gd name="T6" fmla="*/ 480 w 480"/>
                        <a:gd name="T7" fmla="*/ 195 h 667"/>
                        <a:gd name="T8" fmla="*/ 286 w 480"/>
                        <a:gd name="T9" fmla="*/ 0 h 667"/>
                        <a:gd name="T10" fmla="*/ 0 w 480"/>
                        <a:gd name="T11" fmla="*/ 0 h 667"/>
                        <a:gd name="T12" fmla="*/ 27 w 480"/>
                        <a:gd name="T13" fmla="*/ 27 h 667"/>
                        <a:gd name="T14" fmla="*/ 267 w 480"/>
                        <a:gd name="T15" fmla="*/ 27 h 667"/>
                        <a:gd name="T16" fmla="*/ 267 w 480"/>
                        <a:gd name="T17" fmla="*/ 213 h 667"/>
                        <a:gd name="T18" fmla="*/ 454 w 480"/>
                        <a:gd name="T19" fmla="*/ 213 h 667"/>
                        <a:gd name="T20" fmla="*/ 454 w 480"/>
                        <a:gd name="T21" fmla="*/ 640 h 667"/>
                        <a:gd name="T22" fmla="*/ 27 w 480"/>
                        <a:gd name="T23" fmla="*/ 640 h 667"/>
                        <a:gd name="T24" fmla="*/ 27 w 480"/>
                        <a:gd name="T25" fmla="*/ 27 h 667"/>
                        <a:gd name="T26" fmla="*/ 294 w 480"/>
                        <a:gd name="T27" fmla="*/ 46 h 667"/>
                        <a:gd name="T28" fmla="*/ 435 w 480"/>
                        <a:gd name="T29" fmla="*/ 187 h 667"/>
                        <a:gd name="T30" fmla="*/ 294 w 480"/>
                        <a:gd name="T31" fmla="*/ 187 h 667"/>
                        <a:gd name="T32" fmla="*/ 294 w 480"/>
                        <a:gd name="T33" fmla="*/ 46 h 6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</a:cxnLst>
                      <a:rect l="0" t="0" r="r" b="b"/>
                      <a:pathLst>
                        <a:path w="480" h="667">
                          <a:moveTo>
                            <a:pt x="0" y="0"/>
                          </a:moveTo>
                          <a:lnTo>
                            <a:pt x="0" y="667"/>
                          </a:lnTo>
                          <a:lnTo>
                            <a:pt x="480" y="667"/>
                          </a:lnTo>
                          <a:lnTo>
                            <a:pt x="480" y="195"/>
                          </a:lnTo>
                          <a:lnTo>
                            <a:pt x="286" y="0"/>
                          </a:lnTo>
                          <a:lnTo>
                            <a:pt x="0" y="0"/>
                          </a:lnTo>
                          <a:close/>
                          <a:moveTo>
                            <a:pt x="27" y="27"/>
                          </a:moveTo>
                          <a:lnTo>
                            <a:pt x="267" y="27"/>
                          </a:lnTo>
                          <a:lnTo>
                            <a:pt x="267" y="213"/>
                          </a:lnTo>
                          <a:lnTo>
                            <a:pt x="454" y="213"/>
                          </a:lnTo>
                          <a:lnTo>
                            <a:pt x="454" y="640"/>
                          </a:lnTo>
                          <a:lnTo>
                            <a:pt x="27" y="640"/>
                          </a:lnTo>
                          <a:lnTo>
                            <a:pt x="27" y="27"/>
                          </a:lnTo>
                          <a:close/>
                          <a:moveTo>
                            <a:pt x="294" y="46"/>
                          </a:moveTo>
                          <a:lnTo>
                            <a:pt x="435" y="187"/>
                          </a:lnTo>
                          <a:lnTo>
                            <a:pt x="294" y="187"/>
                          </a:lnTo>
                          <a:lnTo>
                            <a:pt x="294" y="46"/>
                          </a:lnTo>
                          <a:close/>
                        </a:path>
                      </a:pathLst>
                    </a:custGeom>
                    <a:solidFill>
                      <a:srgbClr val="5F5F5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  <a:cs typeface="Segoe UI" panose="020B0502040204020203" pitchFamily="34" charset="0"/>
                      </a:endParaRPr>
                    </a:p>
                  </p:txBody>
                </p:sp>
              </p:grpSp>
            </p:grpSp>
            <p:sp>
              <p:nvSpPr>
                <p:cNvPr id="86" name="Button"/>
                <p:cNvSpPr/>
                <p:nvPr/>
              </p:nvSpPr>
              <p:spPr>
                <a:xfrm>
                  <a:off x="7234894" y="4736446"/>
                  <a:ext cx="477039" cy="266176"/>
                </a:xfrm>
                <a:prstGeom prst="roundRect">
                  <a:avLst>
                    <a:gd name="adj" fmla="val 11182"/>
                  </a:avLst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none" lIns="91440" tIns="54864" rIns="91440" bIns="54864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dirty="0" smtClean="0">
                      <a:solidFill>
                        <a:srgbClr val="5F5F5F"/>
                      </a:solidFill>
                      <a:latin typeface="가는둥근제목체" panose="02030600000101010101" pitchFamily="18" charset="-127"/>
                      <a:ea typeface="가는둥근제목체" panose="02030600000101010101" pitchFamily="18" charset="-127"/>
                      <a:cs typeface="Segoe UI" panose="020B0502040204020203" pitchFamily="34" charset="0"/>
                    </a:rPr>
                    <a:t>보내기</a:t>
                  </a:r>
                  <a:endParaRPr lang="en-US" sz="900" dirty="0" smtClean="0">
                    <a:solidFill>
                      <a:srgbClr val="5F5F5F"/>
                    </a:solidFill>
                    <a:latin typeface="가는둥근제목체" panose="02030600000101010101" pitchFamily="18" charset="-127"/>
                    <a:ea typeface="가는둥근제목체" panose="02030600000101010101" pitchFamily="18" charset="-127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7" name="Button"/>
                <p:cNvSpPr/>
                <p:nvPr/>
              </p:nvSpPr>
              <p:spPr>
                <a:xfrm>
                  <a:off x="7789630" y="4736446"/>
                  <a:ext cx="384951" cy="266176"/>
                </a:xfrm>
                <a:prstGeom prst="roundRect">
                  <a:avLst>
                    <a:gd name="adj" fmla="val 11182"/>
                  </a:avLst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none" lIns="91440" tIns="54864" rIns="91440" bIns="54864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dirty="0" smtClean="0">
                      <a:solidFill>
                        <a:srgbClr val="5F5F5F"/>
                      </a:solidFill>
                      <a:latin typeface="가는둥근제목체" panose="02030600000101010101" pitchFamily="18" charset="-127"/>
                      <a:ea typeface="가는둥근제목체" panose="02030600000101010101" pitchFamily="18" charset="-127"/>
                      <a:cs typeface="Segoe UI" panose="020B0502040204020203" pitchFamily="34" charset="0"/>
                    </a:rPr>
                    <a:t>취소</a:t>
                  </a:r>
                  <a:endParaRPr lang="en-US" sz="900" dirty="0" smtClean="0">
                    <a:solidFill>
                      <a:srgbClr val="5F5F5F"/>
                    </a:solidFill>
                    <a:latin typeface="가는둥근제목체" panose="02030600000101010101" pitchFamily="18" charset="-127"/>
                    <a:ea typeface="가는둥근제목체" panose="02030600000101010101" pitchFamily="18" charset="-127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92" name="Text Box 106"/>
            <p:cNvSpPr txBox="1">
              <a:spLocks noChangeArrowheads="1"/>
            </p:cNvSpPr>
            <p:nvPr/>
          </p:nvSpPr>
          <p:spPr bwMode="auto">
            <a:xfrm>
              <a:off x="2336258" y="2903474"/>
              <a:ext cx="72648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3333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200" b="1" dirty="0" smtClean="0">
                  <a:latin typeface="가는둥근제목체" panose="02030600000101010101" pitchFamily="18" charset="-127"/>
                  <a:ea typeface="가는둥근제목체" panose="02030600000101010101" pitchFamily="18" charset="-127"/>
                </a:rPr>
                <a:t>쪽지 쓰기</a:t>
              </a:r>
              <a:endParaRPr lang="ko-KR" altLang="en-US" sz="1200" b="1" dirty="0">
                <a:latin typeface="가는둥근제목체" panose="02030600000101010101" pitchFamily="18" charset="-127"/>
                <a:ea typeface="가는둥근제목체" panose="02030600000101010101" pitchFamily="18" charset="-127"/>
              </a:endParaRPr>
            </a:p>
          </p:txBody>
        </p:sp>
      </p:grpSp>
      <p:sp>
        <p:nvSpPr>
          <p:cNvPr id="93" name="Header"/>
          <p:cNvSpPr txBox="1"/>
          <p:nvPr/>
        </p:nvSpPr>
        <p:spPr>
          <a:xfrm>
            <a:off x="1215493" y="1281070"/>
            <a:ext cx="825803" cy="258532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보낸 </a:t>
            </a:r>
            <a:r>
              <a:rPr lang="ko-KR" altLang="en-US" sz="1200" dirty="0" err="1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쪽지함</a:t>
            </a:r>
            <a:endParaRPr lang="en-US" sz="1200" dirty="0" smtClean="0">
              <a:solidFill>
                <a:srgbClr val="5F5F5F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88" name="실행 단추: 앞으로 또는 다음 87">
            <a:hlinkClick r:id="" action="ppaction://hlinkshowjump?jump=nextslide" highlightClick="1"/>
          </p:cNvPr>
          <p:cNvSpPr/>
          <p:nvPr/>
        </p:nvSpPr>
        <p:spPr>
          <a:xfrm>
            <a:off x="3948127" y="6364494"/>
            <a:ext cx="360663" cy="34527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04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9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dirty="0" err="1" smtClean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쪽지함</a:t>
            </a:r>
            <a:r>
              <a:rPr lang="en-US" altLang="ko-KR" dirty="0" smtClean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(</a:t>
            </a:r>
            <a:r>
              <a:rPr lang="ko-KR" altLang="en-US" dirty="0" smtClean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상세보기</a:t>
            </a:r>
            <a:r>
              <a:rPr lang="en-US" altLang="ko-KR" dirty="0" smtClean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/</a:t>
            </a:r>
            <a:r>
              <a:rPr lang="ko-KR" altLang="en-US" dirty="0" smtClean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보내기</a:t>
            </a:r>
            <a:r>
              <a:rPr lang="en-US" altLang="ko-KR" dirty="0" smtClean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)</a:t>
            </a:r>
            <a:endParaRPr lang="ko-KR" altLang="en-US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sp>
        <p:nvSpPr>
          <p:cNvPr id="27" name="Breadcrumbs"/>
          <p:cNvSpPr>
            <a:spLocks/>
          </p:cNvSpPr>
          <p:nvPr/>
        </p:nvSpPr>
        <p:spPr bwMode="auto">
          <a:xfrm>
            <a:off x="184207" y="7"/>
            <a:ext cx="2080231" cy="20393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u="sng" dirty="0" smtClean="0">
                <a:solidFill>
                  <a:srgbClr val="5B9BD5"/>
                </a:solidFill>
                <a:effectLst/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홈</a:t>
            </a:r>
            <a:r>
              <a:rPr 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  »  </a:t>
            </a:r>
            <a:r>
              <a:rPr lang="ko-KR" altLang="en-US" sz="900" u="sng" dirty="0" smtClean="0">
                <a:solidFill>
                  <a:srgbClr val="5B9BD5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메시지</a:t>
            </a:r>
            <a:r>
              <a:rPr lang="en-US" altLang="ko-KR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 </a:t>
            </a:r>
            <a:r>
              <a:rPr 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» </a:t>
            </a:r>
            <a:r>
              <a:rPr lang="ko-KR" altLang="en-US" sz="900" u="sng" dirty="0" smtClean="0">
                <a:solidFill>
                  <a:srgbClr val="5B9BD5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받은 </a:t>
            </a:r>
            <a:r>
              <a:rPr lang="ko-KR" altLang="en-US" sz="900" u="sng" dirty="0" err="1" smtClean="0">
                <a:solidFill>
                  <a:srgbClr val="5B9BD5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메세지</a:t>
            </a:r>
            <a:r>
              <a:rPr lang="en-US" altLang="ko-KR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 » </a:t>
            </a:r>
            <a:r>
              <a:rPr lang="ko-KR" alt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메시지 확인</a:t>
            </a:r>
            <a:endParaRPr lang="en-US" sz="900" dirty="0">
              <a:solidFill>
                <a:srgbClr val="5F5F5F"/>
              </a:solidFill>
              <a:effectLst/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28" name="Breadcrumbs"/>
          <p:cNvSpPr>
            <a:spLocks/>
          </p:cNvSpPr>
          <p:nvPr/>
        </p:nvSpPr>
        <p:spPr bwMode="auto">
          <a:xfrm>
            <a:off x="3713412" y="-1122"/>
            <a:ext cx="1559255" cy="20393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u="sng" dirty="0" smtClean="0">
                <a:solidFill>
                  <a:srgbClr val="5B9BD5"/>
                </a:solidFill>
                <a:effectLst/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홈</a:t>
            </a:r>
            <a:r>
              <a:rPr 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  »  </a:t>
            </a:r>
            <a:r>
              <a:rPr lang="ko-KR" altLang="en-US" sz="900" u="sng" dirty="0" err="1" smtClean="0">
                <a:solidFill>
                  <a:srgbClr val="5B9BD5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메세지</a:t>
            </a:r>
            <a:r>
              <a:rPr 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  » </a:t>
            </a:r>
            <a:r>
              <a:rPr lang="ko-KR" altLang="en-US" sz="900" dirty="0" smtClean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메시지 보내기</a:t>
            </a:r>
            <a:endParaRPr lang="en-US" sz="900" dirty="0">
              <a:solidFill>
                <a:srgbClr val="525252"/>
              </a:solidFill>
              <a:effectLst/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79730" y="1411526"/>
            <a:ext cx="3214980" cy="3282689"/>
            <a:chOff x="2173085" y="2144466"/>
            <a:chExt cx="3214980" cy="3282689"/>
          </a:xfrm>
        </p:grpSpPr>
        <p:grpSp>
          <p:nvGrpSpPr>
            <p:cNvPr id="26" name="그룹 25"/>
            <p:cNvGrpSpPr/>
            <p:nvPr/>
          </p:nvGrpSpPr>
          <p:grpSpPr>
            <a:xfrm>
              <a:off x="2175473" y="2622995"/>
              <a:ext cx="3212592" cy="2804160"/>
              <a:chOff x="890016" y="2485644"/>
              <a:chExt cx="3212592" cy="2804160"/>
            </a:xfrm>
          </p:grpSpPr>
          <p:sp>
            <p:nvSpPr>
              <p:cNvPr id="36" name="Panel"/>
              <p:cNvSpPr/>
              <p:nvPr/>
            </p:nvSpPr>
            <p:spPr>
              <a:xfrm>
                <a:off x="890016" y="2485644"/>
                <a:ext cx="3212592" cy="280416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  <p:graphicFrame>
            <p:nvGraphicFramePr>
              <p:cNvPr id="37" name="Group 20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95322082"/>
                  </p:ext>
                </p:extLst>
              </p:nvPr>
            </p:nvGraphicFramePr>
            <p:xfrm>
              <a:off x="968375" y="2863914"/>
              <a:ext cx="3052445" cy="853440"/>
            </p:xfrm>
            <a:graphic>
              <a:graphicData uri="http://schemas.openxmlformats.org/drawingml/2006/table">
                <a:tbl>
                  <a:tblPr/>
                  <a:tblGrid>
                    <a:gridCol w="664845">
                      <a:extLst>
                        <a:ext uri="{9D8B030D-6E8A-4147-A177-3AD203B41FA5}">
                          <a16:colId xmlns:a16="http://schemas.microsoft.com/office/drawing/2014/main" val="2029499538"/>
                        </a:ext>
                      </a:extLst>
                    </a:gridCol>
                    <a:gridCol w="2387600">
                      <a:extLst>
                        <a:ext uri="{9D8B030D-6E8A-4147-A177-3AD203B41FA5}">
                          <a16:colId xmlns:a16="http://schemas.microsoft.com/office/drawing/2014/main" val="3287949486"/>
                        </a:ext>
                      </a:extLst>
                    </a:gridCol>
                  </a:tblGrid>
                  <a:tr h="195263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가는둥근제목체" panose="02030600000101010101" pitchFamily="18" charset="-127"/>
                              <a:ea typeface="가는둥근제목체" panose="02030600000101010101" pitchFamily="18" charset="-127"/>
                            </a:rPr>
                            <a:t>닉네임</a:t>
                          </a:r>
                        </a:p>
                      </a:txBody>
                      <a:tcPr horzOverflow="overflow">
                        <a:lnL cap="flat">
                          <a:noFill/>
                        </a:lnL>
                        <a:lnR w="9525" cap="flat" cmpd="sng" algn="ctr">
                          <a:solidFill>
                            <a:srgbClr val="5F5F5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5F5F5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5F5F5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333333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800" b="0" i="0" u="none" strike="noStrike" cap="none" normalizeH="0" baseline="0" dirty="0" err="1" smtClean="0">
                              <a:ln>
                                <a:noFill/>
                              </a:ln>
                              <a:solidFill>
                                <a:srgbClr val="5F5F5F"/>
                              </a:solidFill>
                              <a:effectLst/>
                              <a:latin typeface="가는둥근제목체" panose="02030600000101010101" pitchFamily="18" charset="-127"/>
                              <a:ea typeface="가는둥근제목체" panose="02030600000101010101" pitchFamily="18" charset="-127"/>
                              <a:cs typeface="Segoe UI" panose="020B0502040204020203" pitchFamily="34" charset="0"/>
                            </a:rPr>
                            <a:t>gd</a:t>
                          </a:r>
                          <a:endParaRPr kumimoji="1" lang="en-US" altLang="ko-KR" sz="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가는둥근제목체" panose="02030600000101010101" pitchFamily="18" charset="-127"/>
                            <a:ea typeface="가는둥근제목체" panose="02030600000101010101" pitchFamily="18" charset="-127"/>
                          </a:endParaRPr>
                        </a:p>
                      </a:txBody>
                      <a:tcPr horzOverflow="overflow">
                        <a:lnL w="9525" cap="flat" cmpd="sng" algn="ctr">
                          <a:solidFill>
                            <a:srgbClr val="5F5F5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5F5F5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5F5F5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76580416"/>
                      </a:ext>
                    </a:extLst>
                  </a:tr>
                  <a:tr h="193675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800" b="0" i="0" u="none" strike="noStrike" cap="none" normalizeH="0" baseline="0" dirty="0" err="1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가는둥근제목체" panose="02030600000101010101" pitchFamily="18" charset="-127"/>
                              <a:ea typeface="가는둥근제목체" panose="02030600000101010101" pitchFamily="18" charset="-127"/>
                            </a:rPr>
                            <a:t>받은시간</a:t>
                          </a:r>
                          <a:endParaRPr kumimoji="1" lang="ko-KR" altLang="en-US" sz="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가는둥근제목체" panose="02030600000101010101" pitchFamily="18" charset="-127"/>
                            <a:ea typeface="가는둥근제목체" panose="02030600000101010101" pitchFamily="18" charset="-127"/>
                          </a:endParaRPr>
                        </a:p>
                      </a:txBody>
                      <a:tcPr horzOverflow="overflow">
                        <a:lnL cap="flat">
                          <a:noFill/>
                        </a:lnL>
                        <a:lnR w="9525" cap="flat" cmpd="sng" algn="ctr">
                          <a:solidFill>
                            <a:srgbClr val="5F5F5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5F5F5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5F5F5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333333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800" dirty="0" smtClean="0">
                              <a:solidFill>
                                <a:srgbClr val="5F5F5F"/>
                              </a:solidFill>
                              <a:latin typeface="가는둥근제목체" panose="02030600000101010101" pitchFamily="18" charset="-127"/>
                              <a:ea typeface="가는둥근제목체" panose="02030600000101010101" pitchFamily="18" charset="-127"/>
                              <a:cs typeface="Segoe UI" panose="020B0502040204020203" pitchFamily="34" charset="0"/>
                            </a:rPr>
                            <a:t>2016.12.08 13:34:22</a:t>
                          </a:r>
                          <a:endParaRPr kumimoji="1" lang="ko-KR" altLang="en-US" sz="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가는둥근제목체" panose="02030600000101010101" pitchFamily="18" charset="-127"/>
                            <a:ea typeface="가는둥근제목체" panose="02030600000101010101" pitchFamily="18" charset="-127"/>
                          </a:endParaRPr>
                        </a:p>
                      </a:txBody>
                      <a:tcPr horzOverflow="overflow">
                        <a:lnL w="9525" cap="flat" cmpd="sng" algn="ctr">
                          <a:solidFill>
                            <a:srgbClr val="5F5F5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5F5F5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5F5F5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7423041"/>
                      </a:ext>
                    </a:extLst>
                  </a:tr>
                  <a:tr h="193675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800" b="0" i="0" u="none" strike="noStrike" cap="none" normalizeH="0" baseline="0" dirty="0" err="1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가는둥근제목체" panose="02030600000101010101" pitchFamily="18" charset="-127"/>
                              <a:ea typeface="가는둥근제목체" panose="02030600000101010101" pitchFamily="18" charset="-127"/>
                            </a:rPr>
                            <a:t>확인시간</a:t>
                          </a:r>
                          <a:endParaRPr kumimoji="1" lang="ko-KR" altLang="en-US" sz="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가는둥근제목체" panose="02030600000101010101" pitchFamily="18" charset="-127"/>
                            <a:ea typeface="가는둥근제목체" panose="02030600000101010101" pitchFamily="18" charset="-127"/>
                          </a:endParaRPr>
                        </a:p>
                      </a:txBody>
                      <a:tcPr horzOverflow="overflow">
                        <a:lnL cap="flat">
                          <a:noFill/>
                        </a:lnL>
                        <a:lnR w="9525" cap="flat" cmpd="sng" algn="ctr">
                          <a:solidFill>
                            <a:srgbClr val="5F5F5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5F5F5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5F5F5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333333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800" dirty="0" smtClean="0">
                              <a:solidFill>
                                <a:srgbClr val="5F5F5F"/>
                              </a:solidFill>
                              <a:latin typeface="가는둥근제목체" panose="02030600000101010101" pitchFamily="18" charset="-127"/>
                              <a:ea typeface="가는둥근제목체" panose="02030600000101010101" pitchFamily="18" charset="-127"/>
                              <a:cs typeface="Segoe UI" panose="020B0502040204020203" pitchFamily="34" charset="0"/>
                            </a:rPr>
                            <a:t>2016.12.08 14:30:31</a:t>
                          </a:r>
                          <a:endParaRPr kumimoji="1" lang="ko-KR" altLang="en-US" sz="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가는둥근제목체" panose="02030600000101010101" pitchFamily="18" charset="-127"/>
                            <a:ea typeface="가는둥근제목체" panose="02030600000101010101" pitchFamily="18" charset="-127"/>
                          </a:endParaRPr>
                        </a:p>
                      </a:txBody>
                      <a:tcPr horzOverflow="overflow">
                        <a:lnL w="9525" cap="flat" cmpd="sng" algn="ctr">
                          <a:solidFill>
                            <a:srgbClr val="5F5F5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cap="flat">
                          <a:noFill/>
                        </a:lnR>
                        <a:lnT w="9525" cap="flat" cmpd="sng" algn="ctr">
                          <a:solidFill>
                            <a:srgbClr val="5F5F5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5F5F5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74838857"/>
                      </a:ext>
                    </a:extLst>
                  </a:tr>
                  <a:tr h="19367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가는둥근제목체" panose="02030600000101010101" pitchFamily="18" charset="-127"/>
                              <a:ea typeface="가는둥근제목체" panose="02030600000101010101" pitchFamily="18" charset="-127"/>
                            </a:rPr>
                            <a:t>제목</a:t>
                          </a:r>
                        </a:p>
                      </a:txBody>
                      <a:tcPr horzOverflow="overflow">
                        <a:lnL cap="flat">
                          <a:noFill/>
                        </a:lnL>
                        <a:lnR w="9525" cap="flat" cmpd="sng" algn="ctr">
                          <a:solidFill>
                            <a:srgbClr val="5F5F5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5F5F5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5F5F5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3333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800" dirty="0" smtClean="0">
                              <a:solidFill>
                                <a:srgbClr val="5F5F5F"/>
                              </a:solidFill>
                              <a:latin typeface="가는둥근제목체" panose="02030600000101010101" pitchFamily="18" charset="-127"/>
                              <a:ea typeface="가는둥근제목체" panose="02030600000101010101" pitchFamily="18" charset="-127"/>
                              <a:cs typeface="Segoe UI" panose="020B0502040204020203" pitchFamily="34" charset="0"/>
                            </a:rPr>
                            <a:t>으악</a:t>
                          </a:r>
                          <a:endParaRPr kumimoji="1" lang="ko-KR" altLang="en-US" sz="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2">
                                <a:lumMod val="10000"/>
                              </a:schemeClr>
                            </a:solidFill>
                            <a:effectLst/>
                            <a:latin typeface="가는둥근제목체" panose="02030600000101010101" pitchFamily="18" charset="-127"/>
                            <a:ea typeface="가는둥근제목체" panose="02030600000101010101" pitchFamily="18" charset="-127"/>
                          </a:endParaRPr>
                        </a:p>
                      </a:txBody>
                      <a:tcPr horzOverflow="overflow">
                        <a:lnL w="9525" cap="flat" cmpd="sng" algn="ctr">
                          <a:solidFill>
                            <a:srgbClr val="5F5F5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cap="flat">
                          <a:noFill/>
                        </a:lnR>
                        <a:lnT w="9525" cap="flat" cmpd="sng" algn="ctr">
                          <a:solidFill>
                            <a:srgbClr val="5F5F5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5F5F5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53047377"/>
                      </a:ext>
                    </a:extLst>
                  </a:tr>
                </a:tbl>
              </a:graphicData>
            </a:graphic>
          </p:graphicFrame>
          <p:sp>
            <p:nvSpPr>
              <p:cNvPr id="38" name="Button"/>
              <p:cNvSpPr/>
              <p:nvPr/>
            </p:nvSpPr>
            <p:spPr>
              <a:xfrm>
                <a:off x="2537926" y="4891165"/>
                <a:ext cx="384951" cy="266176"/>
              </a:xfrm>
              <a:prstGeom prst="roundRect">
                <a:avLst>
                  <a:gd name="adj" fmla="val 11182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91440" tIns="54864" rIns="91440" bIns="54864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 smtClean="0">
                    <a:solidFill>
                      <a:srgbClr val="5F5F5F"/>
                    </a:solidFill>
                    <a:latin typeface="가는둥근제목체" panose="02030600000101010101" pitchFamily="18" charset="-127"/>
                    <a:ea typeface="가는둥근제목체" panose="02030600000101010101" pitchFamily="18" charset="-127"/>
                    <a:cs typeface="Segoe UI" panose="020B0502040204020203" pitchFamily="34" charset="0"/>
                  </a:rPr>
                  <a:t>보관</a:t>
                </a:r>
                <a:endParaRPr lang="en-US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39" name="Button"/>
              <p:cNvSpPr/>
              <p:nvPr/>
            </p:nvSpPr>
            <p:spPr>
              <a:xfrm>
                <a:off x="3086566" y="4891165"/>
                <a:ext cx="384951" cy="266176"/>
              </a:xfrm>
              <a:prstGeom prst="roundRect">
                <a:avLst>
                  <a:gd name="adj" fmla="val 11182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91440" tIns="54864" rIns="91440" bIns="54864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 smtClean="0">
                    <a:solidFill>
                      <a:srgbClr val="5F5F5F"/>
                    </a:solidFill>
                    <a:latin typeface="가는둥근제목체" panose="02030600000101010101" pitchFamily="18" charset="-127"/>
                    <a:ea typeface="가는둥근제목체" panose="02030600000101010101" pitchFamily="18" charset="-127"/>
                    <a:cs typeface="Segoe UI" panose="020B0502040204020203" pitchFamily="34" charset="0"/>
                  </a:rPr>
                  <a:t>답장</a:t>
                </a:r>
                <a:endParaRPr lang="en-US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Button"/>
              <p:cNvSpPr/>
              <p:nvPr/>
            </p:nvSpPr>
            <p:spPr>
              <a:xfrm>
                <a:off x="3641302" y="4891165"/>
                <a:ext cx="384951" cy="266176"/>
              </a:xfrm>
              <a:prstGeom prst="roundRect">
                <a:avLst>
                  <a:gd name="adj" fmla="val 11182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91440" tIns="54864" rIns="91440" bIns="54864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 smtClean="0">
                    <a:solidFill>
                      <a:srgbClr val="5F5F5F"/>
                    </a:solidFill>
                    <a:latin typeface="가는둥근제목체" panose="02030600000101010101" pitchFamily="18" charset="-127"/>
                    <a:ea typeface="가는둥근제목체" panose="02030600000101010101" pitchFamily="18" charset="-127"/>
                    <a:cs typeface="Segoe UI" panose="020B0502040204020203" pitchFamily="34" charset="0"/>
                  </a:rPr>
                  <a:t>삭제</a:t>
                </a:r>
                <a:endParaRPr lang="en-US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Text Box 106"/>
              <p:cNvSpPr txBox="1">
                <a:spLocks noChangeArrowheads="1"/>
              </p:cNvSpPr>
              <p:nvPr/>
            </p:nvSpPr>
            <p:spPr bwMode="auto">
              <a:xfrm>
                <a:off x="1011655" y="2551049"/>
                <a:ext cx="846707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333333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C0C0C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200" b="1" smtClean="0">
                    <a:latin typeface="가는둥근제목체" panose="02030600000101010101" pitchFamily="18" charset="-127"/>
                    <a:ea typeface="가는둥근제목체" panose="02030600000101010101" pitchFamily="18" charset="-127"/>
                  </a:rPr>
                  <a:t>받은 </a:t>
                </a:r>
                <a:r>
                  <a:rPr lang="ko-KR" altLang="en-US" sz="1200" b="1" dirty="0" err="1" smtClean="0">
                    <a:latin typeface="가는둥근제목체" panose="02030600000101010101" pitchFamily="18" charset="-127"/>
                    <a:ea typeface="가는둥근제목체" panose="02030600000101010101" pitchFamily="18" charset="-127"/>
                  </a:rPr>
                  <a:t>쪽지함</a:t>
                </a:r>
                <a:endParaRPr lang="ko-KR" altLang="en-US" sz="1200" b="1" dirty="0">
                  <a:latin typeface="가는둥근제목체" panose="02030600000101010101" pitchFamily="18" charset="-127"/>
                  <a:ea typeface="가는둥근제목체" panose="02030600000101010101" pitchFamily="18" charset="-127"/>
                </a:endParaRPr>
              </a:p>
            </p:txBody>
          </p:sp>
          <p:sp>
            <p:nvSpPr>
              <p:cNvPr id="42" name="Rectangle 19"/>
              <p:cNvSpPr>
                <a:spLocks noChangeArrowheads="1"/>
              </p:cNvSpPr>
              <p:nvPr/>
            </p:nvSpPr>
            <p:spPr bwMode="auto">
              <a:xfrm>
                <a:off x="954088" y="3800856"/>
                <a:ext cx="3076892" cy="1011238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C0C0C0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r>
                  <a:rPr lang="ko-KR" altLang="en-US" sz="800" dirty="0">
                    <a:solidFill>
                      <a:srgbClr val="5F5F5F"/>
                    </a:solidFill>
                    <a:latin typeface="가는둥근제목체" panose="02030600000101010101" pitchFamily="18" charset="-127"/>
                    <a:ea typeface="가는둥근제목체" panose="02030600000101010101" pitchFamily="18" charset="-127"/>
                    <a:cs typeface="Segoe UI" panose="020B0502040204020203" pitchFamily="34" charset="0"/>
                  </a:rPr>
                  <a:t>으악</a:t>
                </a:r>
                <a:r>
                  <a:rPr lang="en-US" altLang="ko-KR" sz="800" dirty="0" smtClean="0">
                    <a:solidFill>
                      <a:srgbClr val="5F5F5F"/>
                    </a:solidFill>
                    <a:latin typeface="가는둥근제목체" panose="02030600000101010101" pitchFamily="18" charset="-127"/>
                    <a:ea typeface="가는둥근제목체" panose="02030600000101010101" pitchFamily="18" charset="-127"/>
                    <a:cs typeface="Segoe UI" panose="020B0502040204020203" pitchFamily="34" charset="0"/>
                  </a:rPr>
                  <a:t>!!!!!!!!!!!!!!</a:t>
                </a:r>
                <a:endParaRPr lang="en-US" altLang="ko-KR" sz="800" dirty="0">
                  <a:latin typeface="가는둥근제목체" panose="02030600000101010101" pitchFamily="18" charset="-127"/>
                  <a:ea typeface="가는둥근제목체" panose="02030600000101010101" pitchFamily="18" charset="-127"/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2173085" y="2144466"/>
              <a:ext cx="3214980" cy="478806"/>
              <a:chOff x="2173085" y="2144466"/>
              <a:chExt cx="3214980" cy="478806"/>
            </a:xfrm>
          </p:grpSpPr>
          <p:sp>
            <p:nvSpPr>
              <p:cNvPr id="30" name="Panel"/>
              <p:cNvSpPr/>
              <p:nvPr/>
            </p:nvSpPr>
            <p:spPr>
              <a:xfrm>
                <a:off x="2173085" y="2380707"/>
                <a:ext cx="3214980" cy="24256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 smtClean="0">
                    <a:solidFill>
                      <a:srgbClr val="5F5F5F"/>
                    </a:solidFill>
                    <a:latin typeface="가는둥근제목체" panose="02030600000101010101" pitchFamily="18" charset="-127"/>
                    <a:ea typeface="가는둥근제목체" panose="02030600000101010101" pitchFamily="18" charset="-127"/>
                    <a:cs typeface="Segoe UI" panose="020B0502040204020203" pitchFamily="34" charset="0"/>
                  </a:rPr>
                  <a:t>www.easy-matching.com/main/message/reciveMsg/3</a:t>
                </a:r>
                <a:endParaRPr lang="en-US" sz="900" dirty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31" name="Panel"/>
              <p:cNvSpPr/>
              <p:nvPr/>
            </p:nvSpPr>
            <p:spPr>
              <a:xfrm>
                <a:off x="2173085" y="2144466"/>
                <a:ext cx="3214980" cy="24256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 smtClean="0">
                    <a:solidFill>
                      <a:srgbClr val="5F5F5F"/>
                    </a:solidFill>
                    <a:latin typeface="가는둥근제목체" panose="02030600000101010101" pitchFamily="18" charset="-127"/>
                    <a:ea typeface="가는둥근제목체" panose="02030600000101010101" pitchFamily="18" charset="-127"/>
                    <a:cs typeface="Segoe UI" panose="020B0502040204020203" pitchFamily="34" charset="0"/>
                  </a:rPr>
                  <a:t>   쉬운 매치 </a:t>
                </a:r>
                <a:r>
                  <a:rPr lang="ko-KR" altLang="en-US" sz="900" dirty="0" err="1" smtClean="0">
                    <a:solidFill>
                      <a:srgbClr val="5F5F5F"/>
                    </a:solidFill>
                    <a:latin typeface="가는둥근제목체" panose="02030600000101010101" pitchFamily="18" charset="-127"/>
                    <a:ea typeface="가는둥근제목체" panose="02030600000101010101" pitchFamily="18" charset="-127"/>
                    <a:cs typeface="Segoe UI" panose="020B0502040204020203" pitchFamily="34" charset="0"/>
                  </a:rPr>
                  <a:t>이지매칭</a:t>
                </a:r>
                <a:r>
                  <a:rPr lang="ko-KR" altLang="en-US" sz="900" dirty="0" smtClean="0">
                    <a:solidFill>
                      <a:srgbClr val="5F5F5F"/>
                    </a:solidFill>
                    <a:latin typeface="가는둥근제목체" panose="02030600000101010101" pitchFamily="18" charset="-127"/>
                    <a:ea typeface="가는둥근제목체" panose="02030600000101010101" pitchFamily="18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900" dirty="0" smtClean="0">
                    <a:solidFill>
                      <a:srgbClr val="5F5F5F"/>
                    </a:solidFill>
                    <a:latin typeface="가는둥근제목체" panose="02030600000101010101" pitchFamily="18" charset="-127"/>
                    <a:ea typeface="가는둥근제목체" panose="02030600000101010101" pitchFamily="18" charset="-127"/>
                    <a:cs typeface="Segoe UI" panose="020B0502040204020203" pitchFamily="34" charset="0"/>
                  </a:rPr>
                  <a:t>- Chrome</a:t>
                </a:r>
                <a:endParaRPr lang="en-US" sz="900" dirty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32" name="File"/>
              <p:cNvSpPr>
                <a:spLocks noChangeAspect="1" noEditPoints="1"/>
              </p:cNvSpPr>
              <p:nvPr/>
            </p:nvSpPr>
            <p:spPr bwMode="auto">
              <a:xfrm>
                <a:off x="2218527" y="2187280"/>
                <a:ext cx="115888" cy="161925"/>
              </a:xfrm>
              <a:custGeom>
                <a:avLst/>
                <a:gdLst>
                  <a:gd name="T0" fmla="*/ 0 w 480"/>
                  <a:gd name="T1" fmla="*/ 0 h 667"/>
                  <a:gd name="T2" fmla="*/ 0 w 480"/>
                  <a:gd name="T3" fmla="*/ 667 h 667"/>
                  <a:gd name="T4" fmla="*/ 480 w 480"/>
                  <a:gd name="T5" fmla="*/ 667 h 667"/>
                  <a:gd name="T6" fmla="*/ 480 w 480"/>
                  <a:gd name="T7" fmla="*/ 195 h 667"/>
                  <a:gd name="T8" fmla="*/ 286 w 480"/>
                  <a:gd name="T9" fmla="*/ 0 h 667"/>
                  <a:gd name="T10" fmla="*/ 0 w 480"/>
                  <a:gd name="T11" fmla="*/ 0 h 667"/>
                  <a:gd name="T12" fmla="*/ 27 w 480"/>
                  <a:gd name="T13" fmla="*/ 27 h 667"/>
                  <a:gd name="T14" fmla="*/ 267 w 480"/>
                  <a:gd name="T15" fmla="*/ 27 h 667"/>
                  <a:gd name="T16" fmla="*/ 267 w 480"/>
                  <a:gd name="T17" fmla="*/ 213 h 667"/>
                  <a:gd name="T18" fmla="*/ 454 w 480"/>
                  <a:gd name="T19" fmla="*/ 213 h 667"/>
                  <a:gd name="T20" fmla="*/ 454 w 480"/>
                  <a:gd name="T21" fmla="*/ 640 h 667"/>
                  <a:gd name="T22" fmla="*/ 27 w 480"/>
                  <a:gd name="T23" fmla="*/ 640 h 667"/>
                  <a:gd name="T24" fmla="*/ 27 w 480"/>
                  <a:gd name="T25" fmla="*/ 27 h 667"/>
                  <a:gd name="T26" fmla="*/ 294 w 480"/>
                  <a:gd name="T27" fmla="*/ 46 h 667"/>
                  <a:gd name="T28" fmla="*/ 435 w 480"/>
                  <a:gd name="T29" fmla="*/ 187 h 667"/>
                  <a:gd name="T30" fmla="*/ 294 w 480"/>
                  <a:gd name="T31" fmla="*/ 187 h 667"/>
                  <a:gd name="T32" fmla="*/ 294 w 480"/>
                  <a:gd name="T33" fmla="*/ 46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80" h="667">
                    <a:moveTo>
                      <a:pt x="0" y="0"/>
                    </a:moveTo>
                    <a:lnTo>
                      <a:pt x="0" y="667"/>
                    </a:lnTo>
                    <a:lnTo>
                      <a:pt x="480" y="667"/>
                    </a:lnTo>
                    <a:lnTo>
                      <a:pt x="480" y="195"/>
                    </a:lnTo>
                    <a:lnTo>
                      <a:pt x="286" y="0"/>
                    </a:lnTo>
                    <a:lnTo>
                      <a:pt x="0" y="0"/>
                    </a:lnTo>
                    <a:close/>
                    <a:moveTo>
                      <a:pt x="27" y="27"/>
                    </a:moveTo>
                    <a:lnTo>
                      <a:pt x="267" y="27"/>
                    </a:lnTo>
                    <a:lnTo>
                      <a:pt x="267" y="213"/>
                    </a:lnTo>
                    <a:lnTo>
                      <a:pt x="454" y="213"/>
                    </a:lnTo>
                    <a:lnTo>
                      <a:pt x="454" y="640"/>
                    </a:lnTo>
                    <a:lnTo>
                      <a:pt x="27" y="640"/>
                    </a:lnTo>
                    <a:lnTo>
                      <a:pt x="27" y="27"/>
                    </a:lnTo>
                    <a:close/>
                    <a:moveTo>
                      <a:pt x="294" y="46"/>
                    </a:moveTo>
                    <a:lnTo>
                      <a:pt x="435" y="187"/>
                    </a:lnTo>
                    <a:lnTo>
                      <a:pt x="294" y="187"/>
                    </a:lnTo>
                    <a:lnTo>
                      <a:pt x="294" y="46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33" name="Remove"/>
              <p:cNvSpPr>
                <a:spLocks noChangeAspect="1" noChangeArrowheads="1"/>
              </p:cNvSpPr>
              <p:nvPr/>
            </p:nvSpPr>
            <p:spPr bwMode="auto">
              <a:xfrm>
                <a:off x="4762104" y="2262235"/>
                <a:ext cx="103188" cy="12700"/>
              </a:xfrm>
              <a:prstGeom prst="rect">
                <a:avLst/>
              </a:prstGeom>
              <a:solidFill>
                <a:srgbClr val="5F5F5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34" name="Rectangle"/>
              <p:cNvSpPr>
                <a:spLocks noEditPoints="1"/>
              </p:cNvSpPr>
              <p:nvPr/>
            </p:nvSpPr>
            <p:spPr bwMode="auto">
              <a:xfrm>
                <a:off x="4973528" y="2218102"/>
                <a:ext cx="111600" cy="111600"/>
              </a:xfrm>
              <a:custGeom>
                <a:avLst/>
                <a:gdLst>
                  <a:gd name="T0" fmla="*/ 13 w 666"/>
                  <a:gd name="T1" fmla="*/ 0 h 507"/>
                  <a:gd name="T2" fmla="*/ 0 w 666"/>
                  <a:gd name="T3" fmla="*/ 14 h 507"/>
                  <a:gd name="T4" fmla="*/ 0 w 666"/>
                  <a:gd name="T5" fmla="*/ 494 h 507"/>
                  <a:gd name="T6" fmla="*/ 13 w 666"/>
                  <a:gd name="T7" fmla="*/ 507 h 507"/>
                  <a:gd name="T8" fmla="*/ 653 w 666"/>
                  <a:gd name="T9" fmla="*/ 507 h 507"/>
                  <a:gd name="T10" fmla="*/ 666 w 666"/>
                  <a:gd name="T11" fmla="*/ 494 h 507"/>
                  <a:gd name="T12" fmla="*/ 666 w 666"/>
                  <a:gd name="T13" fmla="*/ 14 h 507"/>
                  <a:gd name="T14" fmla="*/ 653 w 666"/>
                  <a:gd name="T15" fmla="*/ 0 h 507"/>
                  <a:gd name="T16" fmla="*/ 428 w 666"/>
                  <a:gd name="T17" fmla="*/ 0 h 507"/>
                  <a:gd name="T18" fmla="*/ 13 w 666"/>
                  <a:gd name="T19" fmla="*/ 0 h 507"/>
                  <a:gd name="T20" fmla="*/ 26 w 666"/>
                  <a:gd name="T21" fmla="*/ 27 h 507"/>
                  <a:gd name="T22" fmla="*/ 428 w 666"/>
                  <a:gd name="T23" fmla="*/ 27 h 507"/>
                  <a:gd name="T24" fmla="*/ 640 w 666"/>
                  <a:gd name="T25" fmla="*/ 27 h 507"/>
                  <a:gd name="T26" fmla="*/ 640 w 666"/>
                  <a:gd name="T27" fmla="*/ 480 h 507"/>
                  <a:gd name="T28" fmla="*/ 26 w 666"/>
                  <a:gd name="T29" fmla="*/ 480 h 507"/>
                  <a:gd name="T30" fmla="*/ 26 w 666"/>
                  <a:gd name="T31" fmla="*/ 27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66" h="507">
                    <a:moveTo>
                      <a:pt x="13" y="0"/>
                    </a:moveTo>
                    <a:cubicBezTo>
                      <a:pt x="6" y="0"/>
                      <a:pt x="0" y="6"/>
                      <a:pt x="0" y="14"/>
                    </a:cubicBezTo>
                    <a:lnTo>
                      <a:pt x="0" y="494"/>
                    </a:lnTo>
                    <a:cubicBezTo>
                      <a:pt x="0" y="501"/>
                      <a:pt x="6" y="507"/>
                      <a:pt x="13" y="507"/>
                    </a:cubicBezTo>
                    <a:lnTo>
                      <a:pt x="653" y="507"/>
                    </a:lnTo>
                    <a:cubicBezTo>
                      <a:pt x="660" y="507"/>
                      <a:pt x="666" y="501"/>
                      <a:pt x="666" y="494"/>
                    </a:cubicBezTo>
                    <a:lnTo>
                      <a:pt x="666" y="14"/>
                    </a:lnTo>
                    <a:cubicBezTo>
                      <a:pt x="666" y="6"/>
                      <a:pt x="660" y="0"/>
                      <a:pt x="653" y="0"/>
                    </a:cubicBezTo>
                    <a:lnTo>
                      <a:pt x="428" y="0"/>
                    </a:lnTo>
                    <a:lnTo>
                      <a:pt x="13" y="0"/>
                    </a:lnTo>
                    <a:close/>
                    <a:moveTo>
                      <a:pt x="26" y="27"/>
                    </a:moveTo>
                    <a:lnTo>
                      <a:pt x="428" y="27"/>
                    </a:lnTo>
                    <a:lnTo>
                      <a:pt x="640" y="27"/>
                    </a:lnTo>
                    <a:lnTo>
                      <a:pt x="640" y="480"/>
                    </a:lnTo>
                    <a:lnTo>
                      <a:pt x="26" y="480"/>
                    </a:lnTo>
                    <a:lnTo>
                      <a:pt x="26" y="27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35" name="Delete"/>
              <p:cNvSpPr>
                <a:spLocks noChangeAspect="1"/>
              </p:cNvSpPr>
              <p:nvPr/>
            </p:nvSpPr>
            <p:spPr bwMode="auto">
              <a:xfrm>
                <a:off x="5187093" y="2210531"/>
                <a:ext cx="111601" cy="111600"/>
              </a:xfrm>
              <a:custGeom>
                <a:avLst/>
                <a:gdLst>
                  <a:gd name="T0" fmla="*/ 3 w 77"/>
                  <a:gd name="T1" fmla="*/ 0 h 77"/>
                  <a:gd name="T2" fmla="*/ 0 w 77"/>
                  <a:gd name="T3" fmla="*/ 3 h 77"/>
                  <a:gd name="T4" fmla="*/ 36 w 77"/>
                  <a:gd name="T5" fmla="*/ 38 h 77"/>
                  <a:gd name="T6" fmla="*/ 0 w 77"/>
                  <a:gd name="T7" fmla="*/ 74 h 77"/>
                  <a:gd name="T8" fmla="*/ 3 w 77"/>
                  <a:gd name="T9" fmla="*/ 77 h 77"/>
                  <a:gd name="T10" fmla="*/ 39 w 77"/>
                  <a:gd name="T11" fmla="*/ 41 h 77"/>
                  <a:gd name="T12" fmla="*/ 74 w 77"/>
                  <a:gd name="T13" fmla="*/ 77 h 77"/>
                  <a:gd name="T14" fmla="*/ 77 w 77"/>
                  <a:gd name="T15" fmla="*/ 74 h 77"/>
                  <a:gd name="T16" fmla="*/ 42 w 77"/>
                  <a:gd name="T17" fmla="*/ 38 h 77"/>
                  <a:gd name="T18" fmla="*/ 77 w 77"/>
                  <a:gd name="T19" fmla="*/ 3 h 77"/>
                  <a:gd name="T20" fmla="*/ 74 w 77"/>
                  <a:gd name="T21" fmla="*/ 0 h 77"/>
                  <a:gd name="T22" fmla="*/ 39 w 77"/>
                  <a:gd name="T23" fmla="*/ 35 h 77"/>
                  <a:gd name="T24" fmla="*/ 3 w 77"/>
                  <a:gd name="T2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7" h="77">
                    <a:moveTo>
                      <a:pt x="3" y="0"/>
                    </a:moveTo>
                    <a:lnTo>
                      <a:pt x="0" y="3"/>
                    </a:lnTo>
                    <a:lnTo>
                      <a:pt x="36" y="38"/>
                    </a:lnTo>
                    <a:lnTo>
                      <a:pt x="0" y="74"/>
                    </a:lnTo>
                    <a:lnTo>
                      <a:pt x="3" y="77"/>
                    </a:lnTo>
                    <a:lnTo>
                      <a:pt x="39" y="41"/>
                    </a:lnTo>
                    <a:lnTo>
                      <a:pt x="74" y="77"/>
                    </a:lnTo>
                    <a:lnTo>
                      <a:pt x="77" y="74"/>
                    </a:lnTo>
                    <a:lnTo>
                      <a:pt x="42" y="38"/>
                    </a:lnTo>
                    <a:lnTo>
                      <a:pt x="77" y="3"/>
                    </a:lnTo>
                    <a:lnTo>
                      <a:pt x="74" y="0"/>
                    </a:lnTo>
                    <a:lnTo>
                      <a:pt x="39" y="35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3729195" y="1432224"/>
            <a:ext cx="3383280" cy="3148954"/>
            <a:chOff x="4336653" y="3075483"/>
            <a:chExt cx="3383280" cy="3148954"/>
          </a:xfrm>
        </p:grpSpPr>
        <p:grpSp>
          <p:nvGrpSpPr>
            <p:cNvPr id="59" name="그룹 58"/>
            <p:cNvGrpSpPr/>
            <p:nvPr/>
          </p:nvGrpSpPr>
          <p:grpSpPr>
            <a:xfrm>
              <a:off x="4336653" y="3075483"/>
              <a:ext cx="3383280" cy="3148954"/>
              <a:chOff x="6665395" y="3173038"/>
              <a:chExt cx="3383280" cy="3148954"/>
            </a:xfrm>
          </p:grpSpPr>
          <p:sp>
            <p:nvSpPr>
              <p:cNvPr id="60" name="File"/>
              <p:cNvSpPr>
                <a:spLocks noChangeAspect="1" noEditPoints="1"/>
              </p:cNvSpPr>
              <p:nvPr/>
            </p:nvSpPr>
            <p:spPr bwMode="auto">
              <a:xfrm>
                <a:off x="6987435" y="3990543"/>
                <a:ext cx="115888" cy="161925"/>
              </a:xfrm>
              <a:custGeom>
                <a:avLst/>
                <a:gdLst>
                  <a:gd name="T0" fmla="*/ 0 w 480"/>
                  <a:gd name="T1" fmla="*/ 0 h 667"/>
                  <a:gd name="T2" fmla="*/ 0 w 480"/>
                  <a:gd name="T3" fmla="*/ 667 h 667"/>
                  <a:gd name="T4" fmla="*/ 480 w 480"/>
                  <a:gd name="T5" fmla="*/ 667 h 667"/>
                  <a:gd name="T6" fmla="*/ 480 w 480"/>
                  <a:gd name="T7" fmla="*/ 195 h 667"/>
                  <a:gd name="T8" fmla="*/ 286 w 480"/>
                  <a:gd name="T9" fmla="*/ 0 h 667"/>
                  <a:gd name="T10" fmla="*/ 0 w 480"/>
                  <a:gd name="T11" fmla="*/ 0 h 667"/>
                  <a:gd name="T12" fmla="*/ 27 w 480"/>
                  <a:gd name="T13" fmla="*/ 27 h 667"/>
                  <a:gd name="T14" fmla="*/ 267 w 480"/>
                  <a:gd name="T15" fmla="*/ 27 h 667"/>
                  <a:gd name="T16" fmla="*/ 267 w 480"/>
                  <a:gd name="T17" fmla="*/ 213 h 667"/>
                  <a:gd name="T18" fmla="*/ 454 w 480"/>
                  <a:gd name="T19" fmla="*/ 213 h 667"/>
                  <a:gd name="T20" fmla="*/ 454 w 480"/>
                  <a:gd name="T21" fmla="*/ 640 h 667"/>
                  <a:gd name="T22" fmla="*/ 27 w 480"/>
                  <a:gd name="T23" fmla="*/ 640 h 667"/>
                  <a:gd name="T24" fmla="*/ 27 w 480"/>
                  <a:gd name="T25" fmla="*/ 27 h 667"/>
                  <a:gd name="T26" fmla="*/ 294 w 480"/>
                  <a:gd name="T27" fmla="*/ 46 h 667"/>
                  <a:gd name="T28" fmla="*/ 435 w 480"/>
                  <a:gd name="T29" fmla="*/ 187 h 667"/>
                  <a:gd name="T30" fmla="*/ 294 w 480"/>
                  <a:gd name="T31" fmla="*/ 187 h 667"/>
                  <a:gd name="T32" fmla="*/ 294 w 480"/>
                  <a:gd name="T33" fmla="*/ 46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80" h="667">
                    <a:moveTo>
                      <a:pt x="0" y="0"/>
                    </a:moveTo>
                    <a:lnTo>
                      <a:pt x="0" y="667"/>
                    </a:lnTo>
                    <a:lnTo>
                      <a:pt x="480" y="667"/>
                    </a:lnTo>
                    <a:lnTo>
                      <a:pt x="480" y="195"/>
                    </a:lnTo>
                    <a:lnTo>
                      <a:pt x="286" y="0"/>
                    </a:lnTo>
                    <a:lnTo>
                      <a:pt x="0" y="0"/>
                    </a:lnTo>
                    <a:close/>
                    <a:moveTo>
                      <a:pt x="27" y="27"/>
                    </a:moveTo>
                    <a:lnTo>
                      <a:pt x="267" y="27"/>
                    </a:lnTo>
                    <a:lnTo>
                      <a:pt x="267" y="213"/>
                    </a:lnTo>
                    <a:lnTo>
                      <a:pt x="454" y="213"/>
                    </a:lnTo>
                    <a:lnTo>
                      <a:pt x="454" y="640"/>
                    </a:lnTo>
                    <a:lnTo>
                      <a:pt x="27" y="640"/>
                    </a:lnTo>
                    <a:lnTo>
                      <a:pt x="27" y="27"/>
                    </a:lnTo>
                    <a:close/>
                    <a:moveTo>
                      <a:pt x="294" y="46"/>
                    </a:moveTo>
                    <a:lnTo>
                      <a:pt x="435" y="187"/>
                    </a:lnTo>
                    <a:lnTo>
                      <a:pt x="294" y="187"/>
                    </a:lnTo>
                    <a:lnTo>
                      <a:pt x="294" y="46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  <p:grpSp>
            <p:nvGrpSpPr>
              <p:cNvPr id="61" name="그룹 60"/>
              <p:cNvGrpSpPr/>
              <p:nvPr/>
            </p:nvGrpSpPr>
            <p:grpSpPr>
              <a:xfrm>
                <a:off x="6665395" y="3173038"/>
                <a:ext cx="3383280" cy="3148954"/>
                <a:chOff x="4969061" y="2270919"/>
                <a:chExt cx="3383280" cy="3148954"/>
              </a:xfrm>
            </p:grpSpPr>
            <p:grpSp>
              <p:nvGrpSpPr>
                <p:cNvPr id="62" name="그룹 61"/>
                <p:cNvGrpSpPr/>
                <p:nvPr/>
              </p:nvGrpSpPr>
              <p:grpSpPr>
                <a:xfrm>
                  <a:off x="4969061" y="2270919"/>
                  <a:ext cx="3383280" cy="3148954"/>
                  <a:chOff x="5452137" y="3806424"/>
                  <a:chExt cx="3383280" cy="3148954"/>
                </a:xfrm>
              </p:grpSpPr>
              <p:grpSp>
                <p:nvGrpSpPr>
                  <p:cNvPr id="65" name="그룹 64"/>
                  <p:cNvGrpSpPr/>
                  <p:nvPr/>
                </p:nvGrpSpPr>
                <p:grpSpPr>
                  <a:xfrm>
                    <a:off x="5452137" y="4281710"/>
                    <a:ext cx="3383280" cy="2673668"/>
                    <a:chOff x="4229100" y="2484120"/>
                    <a:chExt cx="3383280" cy="2673668"/>
                  </a:xfrm>
                </p:grpSpPr>
                <p:sp>
                  <p:nvSpPr>
                    <p:cNvPr id="74" name="Panel"/>
                    <p:cNvSpPr/>
                    <p:nvPr/>
                  </p:nvSpPr>
                  <p:spPr>
                    <a:xfrm>
                      <a:off x="4229100" y="2484120"/>
                      <a:ext cx="3383280" cy="267366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80808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900" dirty="0">
                        <a:solidFill>
                          <a:srgbClr val="5F5F5F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75" name="Rectangle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63276" y="3154680"/>
                      <a:ext cx="3076892" cy="124957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 algn="ctr">
                      <a:solidFill>
                        <a:srgbClr val="C0C0C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C0C0C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Segoe UI" panose="020B0502040204020203" pitchFamily="34" charset="0"/>
                        </a:rPr>
                        <a:t>으악</a:t>
                      </a:r>
                      <a:r>
                        <a:rPr lang="en-US" altLang="ko-KR" sz="800" dirty="0" smtClean="0">
                          <a:solidFill>
                            <a:srgbClr val="5F5F5F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Segoe UI" panose="020B0502040204020203" pitchFamily="34" charset="0"/>
                        </a:rPr>
                        <a:t>!!!!</a:t>
                      </a:r>
                      <a:endParaRPr lang="en-US" altLang="ko-KR" sz="800" dirty="0"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p:txBody>
                </p:sp>
                <p:graphicFrame>
                  <p:nvGraphicFramePr>
                    <p:cNvPr id="76" name="Group 20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1721442284"/>
                        </p:ext>
                      </p:extLst>
                    </p:nvPr>
                  </p:nvGraphicFramePr>
                  <p:xfrm>
                    <a:off x="4355465" y="2897443"/>
                    <a:ext cx="3052445" cy="213360"/>
                  </p:xfrm>
                  <a:graphic>
                    <a:graphicData uri="http://schemas.openxmlformats.org/drawingml/2006/table">
                      <a:tbl>
                        <a:tblPr/>
                        <a:tblGrid>
                          <a:gridCol w="664845">
                            <a:extLst>
                              <a:ext uri="{9D8B030D-6E8A-4147-A177-3AD203B41FA5}">
                                <a16:colId xmlns:a16="http://schemas.microsoft.com/office/drawing/2014/main" val="2029499538"/>
                              </a:ext>
                            </a:extLst>
                          </a:gridCol>
                          <a:gridCol w="2387600">
                            <a:extLst>
                              <a:ext uri="{9D8B030D-6E8A-4147-A177-3AD203B41FA5}">
                                <a16:colId xmlns:a16="http://schemas.microsoft.com/office/drawing/2014/main" val="3287949486"/>
                              </a:ext>
                            </a:extLst>
                          </a:gridCol>
                        </a:tblGrid>
                        <a:tr h="121100">
                          <a:tc>
                            <a:txBody>
                              <a:bodyPr/>
                              <a:lstStyle>
                                <a:lvl1pPr>
                                  <a:spcBef>
                                    <a:spcPct val="20000"/>
                                  </a:spcBef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굴림" panose="020B0600000101010101" pitchFamily="50" charset="-127"/>
                                    <a:ea typeface="굴림" panose="020B0600000101010101" pitchFamily="50" charset="-127"/>
                                  </a:defRPr>
                                </a:lvl1pPr>
                                <a:lvl2pPr>
                                  <a:spcBef>
                                    <a:spcPct val="20000"/>
                                  </a:spcBef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굴림" panose="020B0600000101010101" pitchFamily="50" charset="-127"/>
                                    <a:ea typeface="굴림" panose="020B0600000101010101" pitchFamily="50" charset="-127"/>
                                  </a:defRPr>
                                </a:lvl2pPr>
                                <a:lvl3pPr>
                                  <a:spcBef>
                                    <a:spcPct val="20000"/>
                                  </a:spcBef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굴림" panose="020B0600000101010101" pitchFamily="50" charset="-127"/>
                                    <a:ea typeface="굴림" panose="020B0600000101010101" pitchFamily="50" charset="-127"/>
                                  </a:defRPr>
                                </a:lvl3pPr>
                                <a:lvl4pPr>
                                  <a:spcBef>
                                    <a:spcPct val="20000"/>
                                  </a:spcBef>
                                  <a:defRPr kumimoji="1">
                                    <a:solidFill>
                                      <a:schemeClr val="tx1"/>
                                    </a:solidFill>
                                    <a:latin typeface="굴림" panose="020B0600000101010101" pitchFamily="50" charset="-127"/>
                                    <a:ea typeface="굴림" panose="020B0600000101010101" pitchFamily="50" charset="-127"/>
                                  </a:defRPr>
                                </a:lvl4pPr>
                                <a:lvl5pPr>
                                  <a:spcBef>
                                    <a:spcPct val="20000"/>
                                  </a:spcBef>
                                  <a:defRPr kumimoji="1">
                                    <a:solidFill>
                                      <a:schemeClr val="tx1"/>
                                    </a:solidFill>
                                    <a:latin typeface="굴림" panose="020B0600000101010101" pitchFamily="50" charset="-127"/>
                                    <a:ea typeface="굴림" panose="020B0600000101010101" pitchFamily="50" charset="-127"/>
                                  </a:defRPr>
                                </a:lvl5pPr>
                                <a:lvl6pPr fontAlgn="base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defRPr kumimoji="1">
                                    <a:solidFill>
                                      <a:schemeClr val="tx1"/>
                                    </a:solidFill>
                                    <a:latin typeface="굴림" panose="020B0600000101010101" pitchFamily="50" charset="-127"/>
                                    <a:ea typeface="굴림" panose="020B0600000101010101" pitchFamily="50" charset="-127"/>
                                  </a:defRPr>
                                </a:lvl6pPr>
                                <a:lvl7pPr fontAlgn="base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defRPr kumimoji="1">
                                    <a:solidFill>
                                      <a:schemeClr val="tx1"/>
                                    </a:solidFill>
                                    <a:latin typeface="굴림" panose="020B0600000101010101" pitchFamily="50" charset="-127"/>
                                    <a:ea typeface="굴림" panose="020B0600000101010101" pitchFamily="50" charset="-127"/>
                                  </a:defRPr>
                                </a:lvl7pPr>
                                <a:lvl8pPr fontAlgn="base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defRPr kumimoji="1">
                                    <a:solidFill>
                                      <a:schemeClr val="tx1"/>
                                    </a:solidFill>
                                    <a:latin typeface="굴림" panose="020B0600000101010101" pitchFamily="50" charset="-127"/>
                                    <a:ea typeface="굴림" panose="020B0600000101010101" pitchFamily="50" charset="-127"/>
                                  </a:defRPr>
                                </a:lvl8pPr>
                                <a:lvl9pPr fontAlgn="base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defRPr kumimoji="1">
                                    <a:solidFill>
                                      <a:schemeClr val="tx1"/>
                                    </a:solidFill>
                                    <a:latin typeface="굴림" panose="020B0600000101010101" pitchFamily="50" charset="-127"/>
                                    <a:ea typeface="굴림" panose="020B0600000101010101" pitchFamily="50" charset="-127"/>
                                  </a:defRPr>
                                </a:lvl9pPr>
                              </a:lstStyle>
                              <a:p>
                                <a:pPr marL="0" marR="0" lvl="0" indent="0" algn="l" defTabSz="914400" rtl="0" eaLnBrk="1" fontAlgn="base" latinLnBrk="1" hangingPunct="1">
                                  <a:lnSpc>
                                    <a:spcPct val="100000"/>
                                  </a:lnSpc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</a:pPr>
                                <a:r>
                                  <a:rPr kumimoji="1" lang="ko-KR" altLang="en-US" sz="800" b="0" i="0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latin typeface="가는둥근제목체" panose="02030600000101010101" pitchFamily="18" charset="-127"/>
                                    <a:ea typeface="가는둥근제목체" panose="02030600000101010101" pitchFamily="18" charset="-127"/>
                                  </a:rPr>
                                  <a:t>닉네임</a:t>
                                </a:r>
                              </a:p>
                            </a:txBody>
                            <a:tcPr horzOverflow="overflow">
                              <a:lnL cap="flat">
                                <a:noFill/>
                              </a:lnL>
                              <a:lnR w="9525" cap="flat" cmpd="sng" algn="ctr">
                                <a:solidFill>
                                  <a:srgbClr val="5F5F5F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28575" cap="flat" cmpd="sng" algn="ctr">
                                <a:solidFill>
                                  <a:srgbClr val="5F5F5F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28575" cap="flat" cmpd="sng" algn="ctr">
                                <a:solidFill>
                                  <a:srgbClr val="5F5F5F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lnTlToBr>
                                <a:noFill/>
                              </a:lnTlToBr>
                              <a:lnBlToTr>
                                <a:noFill/>
                              </a:lnBlToTr>
                              <a:solidFill>
                                <a:srgbClr val="333333"/>
                              </a:solidFill>
                            </a:tcPr>
                          </a:tc>
                          <a:tc>
                            <a:txBody>
                              <a:bodyPr/>
                              <a:lstStyle>
                                <a:lvl1pPr>
                                  <a:spcBef>
                                    <a:spcPct val="20000"/>
                                  </a:spcBef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굴림" panose="020B0600000101010101" pitchFamily="50" charset="-127"/>
                                    <a:ea typeface="굴림" panose="020B0600000101010101" pitchFamily="50" charset="-127"/>
                                  </a:defRPr>
                                </a:lvl1pPr>
                                <a:lvl2pPr>
                                  <a:spcBef>
                                    <a:spcPct val="20000"/>
                                  </a:spcBef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굴림" panose="020B0600000101010101" pitchFamily="50" charset="-127"/>
                                    <a:ea typeface="굴림" panose="020B0600000101010101" pitchFamily="50" charset="-127"/>
                                  </a:defRPr>
                                </a:lvl2pPr>
                                <a:lvl3pPr>
                                  <a:spcBef>
                                    <a:spcPct val="20000"/>
                                  </a:spcBef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굴림" panose="020B0600000101010101" pitchFamily="50" charset="-127"/>
                                    <a:ea typeface="굴림" panose="020B0600000101010101" pitchFamily="50" charset="-127"/>
                                  </a:defRPr>
                                </a:lvl3pPr>
                                <a:lvl4pPr>
                                  <a:spcBef>
                                    <a:spcPct val="20000"/>
                                  </a:spcBef>
                                  <a:defRPr kumimoji="1">
                                    <a:solidFill>
                                      <a:schemeClr val="tx1"/>
                                    </a:solidFill>
                                    <a:latin typeface="굴림" panose="020B0600000101010101" pitchFamily="50" charset="-127"/>
                                    <a:ea typeface="굴림" panose="020B0600000101010101" pitchFamily="50" charset="-127"/>
                                  </a:defRPr>
                                </a:lvl4pPr>
                                <a:lvl5pPr>
                                  <a:spcBef>
                                    <a:spcPct val="20000"/>
                                  </a:spcBef>
                                  <a:defRPr kumimoji="1">
                                    <a:solidFill>
                                      <a:schemeClr val="tx1"/>
                                    </a:solidFill>
                                    <a:latin typeface="굴림" panose="020B0600000101010101" pitchFamily="50" charset="-127"/>
                                    <a:ea typeface="굴림" panose="020B0600000101010101" pitchFamily="50" charset="-127"/>
                                  </a:defRPr>
                                </a:lvl5pPr>
                                <a:lvl6pPr fontAlgn="base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defRPr kumimoji="1">
                                    <a:solidFill>
                                      <a:schemeClr val="tx1"/>
                                    </a:solidFill>
                                    <a:latin typeface="굴림" panose="020B0600000101010101" pitchFamily="50" charset="-127"/>
                                    <a:ea typeface="굴림" panose="020B0600000101010101" pitchFamily="50" charset="-127"/>
                                  </a:defRPr>
                                </a:lvl6pPr>
                                <a:lvl7pPr fontAlgn="base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defRPr kumimoji="1">
                                    <a:solidFill>
                                      <a:schemeClr val="tx1"/>
                                    </a:solidFill>
                                    <a:latin typeface="굴림" panose="020B0600000101010101" pitchFamily="50" charset="-127"/>
                                    <a:ea typeface="굴림" panose="020B0600000101010101" pitchFamily="50" charset="-127"/>
                                  </a:defRPr>
                                </a:lvl7pPr>
                                <a:lvl8pPr fontAlgn="base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defRPr kumimoji="1">
                                    <a:solidFill>
                                      <a:schemeClr val="tx1"/>
                                    </a:solidFill>
                                    <a:latin typeface="굴림" panose="020B0600000101010101" pitchFamily="50" charset="-127"/>
                                    <a:ea typeface="굴림" panose="020B0600000101010101" pitchFamily="50" charset="-127"/>
                                  </a:defRPr>
                                </a:lvl8pPr>
                                <a:lvl9pPr fontAlgn="base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defRPr kumimoji="1">
                                    <a:solidFill>
                                      <a:schemeClr val="tx1"/>
                                    </a:solidFill>
                                    <a:latin typeface="굴림" panose="020B0600000101010101" pitchFamily="50" charset="-127"/>
                                    <a:ea typeface="굴림" panose="020B0600000101010101" pitchFamily="50" charset="-127"/>
                                  </a:defRPr>
                                </a:lvl9pPr>
                              </a:lstStyle>
                              <a:p>
                                <a:pPr marL="0" marR="0" lvl="0" indent="0" algn="l" defTabSz="914400" rtl="0" eaLnBrk="1" fontAlgn="base" latinLnBrk="1" hangingPunct="1">
                                  <a:lnSpc>
                                    <a:spcPct val="100000"/>
                                  </a:lnSpc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</a:pPr>
                                <a:r>
                                  <a:rPr kumimoji="1" lang="en-US" altLang="ko-KR" sz="800" b="0" i="0" u="none" strike="noStrike" cap="none" normalizeH="0" baseline="0" dirty="0" err="1" smtClean="0">
                                    <a:ln>
                                      <a:noFill/>
                                    </a:ln>
                                    <a:solidFill>
                                      <a:srgbClr val="5F5F5F"/>
                                    </a:solidFill>
                                    <a:effectLst/>
                                    <a:latin typeface="가는둥근제목체" panose="02030600000101010101" pitchFamily="18" charset="-127"/>
                                    <a:ea typeface="가는둥근제목체" panose="02030600000101010101" pitchFamily="18" charset="-127"/>
                                    <a:cs typeface="Segoe UI" panose="020B0502040204020203" pitchFamily="34" charset="0"/>
                                  </a:rPr>
                                  <a:t>gd</a:t>
                                </a:r>
                                <a:endParaRPr kumimoji="1" lang="en-US" altLang="ko-KR" sz="800" b="0" i="0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가는둥근제목체" panose="02030600000101010101" pitchFamily="18" charset="-127"/>
                                  <a:ea typeface="가는둥근제목체" panose="02030600000101010101" pitchFamily="18" charset="-127"/>
                                </a:endParaRPr>
                              </a:p>
                            </a:txBody>
                            <a:tcPr horzOverflow="overflow">
                              <a:lnL w="9525" cap="flat" cmpd="sng" algn="ctr">
                                <a:solidFill>
                                  <a:srgbClr val="5F5F5F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9525" cap="flat" cmpd="sng" algn="ctr">
                                <a:noFill/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28575" cap="flat" cmpd="sng" algn="ctr">
                                <a:solidFill>
                                  <a:srgbClr val="5F5F5F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28575" cap="flat" cmpd="sng" algn="ctr">
                                <a:solidFill>
                                  <a:srgbClr val="5F5F5F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lnTlToBr>
                                <a:noFill/>
                              </a:lnTlToBr>
                              <a:lnBlToTr>
                                <a:noFill/>
                              </a:lnBlToTr>
                              <a:noFill/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1076580416"/>
                            </a:ext>
                          </a:extLst>
                        </a:tr>
                      </a:tbl>
                    </a:graphicData>
                  </a:graphic>
                </p:graphicFrame>
              </p:grpSp>
              <p:grpSp>
                <p:nvGrpSpPr>
                  <p:cNvPr id="66" name="그룹 65"/>
                  <p:cNvGrpSpPr/>
                  <p:nvPr/>
                </p:nvGrpSpPr>
                <p:grpSpPr>
                  <a:xfrm>
                    <a:off x="5452137" y="3806424"/>
                    <a:ext cx="3383279" cy="478806"/>
                    <a:chOff x="5452137" y="3806424"/>
                    <a:chExt cx="3383279" cy="478806"/>
                  </a:xfrm>
                </p:grpSpPr>
                <p:grpSp>
                  <p:nvGrpSpPr>
                    <p:cNvPr id="67" name="그룹 66"/>
                    <p:cNvGrpSpPr/>
                    <p:nvPr/>
                  </p:nvGrpSpPr>
                  <p:grpSpPr>
                    <a:xfrm>
                      <a:off x="5452137" y="3806424"/>
                      <a:ext cx="3383279" cy="478806"/>
                      <a:chOff x="5452137" y="3806424"/>
                      <a:chExt cx="3383279" cy="478806"/>
                    </a:xfrm>
                  </p:grpSpPr>
                  <p:sp>
                    <p:nvSpPr>
                      <p:cNvPr id="69" name="Panel"/>
                      <p:cNvSpPr/>
                      <p:nvPr/>
                    </p:nvSpPr>
                    <p:spPr>
                      <a:xfrm>
                        <a:off x="5452137" y="4042665"/>
                        <a:ext cx="3383279" cy="24256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80808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r>
                          <a:rPr lang="en-US" sz="900" dirty="0" smtClean="0">
                            <a:solidFill>
                              <a:srgbClr val="5F5F5F"/>
                            </a:solidFill>
                            <a:latin typeface="가는둥근제목체" panose="02030600000101010101" pitchFamily="18" charset="-127"/>
                            <a:ea typeface="가는둥근제목체" panose="02030600000101010101" pitchFamily="18" charset="-127"/>
                            <a:cs typeface="Segoe UI" panose="020B0502040204020203" pitchFamily="34" charset="0"/>
                          </a:rPr>
                          <a:t>www.easy-matching.com/main/message/sendMsg</a:t>
                        </a:r>
                        <a:endParaRPr lang="en-US" sz="900" dirty="0">
                          <a:solidFill>
                            <a:srgbClr val="5F5F5F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70" name="Panel"/>
                      <p:cNvSpPr/>
                      <p:nvPr/>
                    </p:nvSpPr>
                    <p:spPr>
                      <a:xfrm>
                        <a:off x="5452137" y="3806424"/>
                        <a:ext cx="3383279" cy="24256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80808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r>
                          <a:rPr lang="ko-KR" altLang="en-US" sz="900" dirty="0" smtClean="0">
                            <a:solidFill>
                              <a:srgbClr val="5F5F5F"/>
                            </a:solidFill>
                            <a:latin typeface="가는둥근제목체" panose="02030600000101010101" pitchFamily="18" charset="-127"/>
                            <a:ea typeface="가는둥근제목체" panose="02030600000101010101" pitchFamily="18" charset="-127"/>
                            <a:cs typeface="Segoe UI" panose="020B0502040204020203" pitchFamily="34" charset="0"/>
                          </a:rPr>
                          <a:t>   쉬운 매치 </a:t>
                        </a:r>
                        <a:r>
                          <a:rPr lang="ko-KR" altLang="en-US" sz="900" dirty="0" err="1" smtClean="0">
                            <a:solidFill>
                              <a:srgbClr val="5F5F5F"/>
                            </a:solidFill>
                            <a:latin typeface="가는둥근제목체" panose="02030600000101010101" pitchFamily="18" charset="-127"/>
                            <a:ea typeface="가는둥근제목체" panose="02030600000101010101" pitchFamily="18" charset="-127"/>
                            <a:cs typeface="Segoe UI" panose="020B0502040204020203" pitchFamily="34" charset="0"/>
                          </a:rPr>
                          <a:t>이지매칭</a:t>
                        </a:r>
                        <a:r>
                          <a:rPr lang="ko-KR" altLang="en-US" sz="900" dirty="0" smtClean="0">
                            <a:solidFill>
                              <a:srgbClr val="5F5F5F"/>
                            </a:solidFill>
                            <a:latin typeface="가는둥근제목체" panose="02030600000101010101" pitchFamily="18" charset="-127"/>
                            <a:ea typeface="가는둥근제목체" panose="02030600000101010101" pitchFamily="18" charset="-127"/>
                            <a:cs typeface="Segoe UI" panose="020B0502040204020203" pitchFamily="34" charset="0"/>
                          </a:rPr>
                          <a:t> </a:t>
                        </a:r>
                        <a:r>
                          <a:rPr lang="en-US" altLang="ko-KR" sz="900" dirty="0" smtClean="0">
                            <a:solidFill>
                              <a:srgbClr val="5F5F5F"/>
                            </a:solidFill>
                            <a:latin typeface="가는둥근제목체" panose="02030600000101010101" pitchFamily="18" charset="-127"/>
                            <a:ea typeface="가는둥근제목체" panose="02030600000101010101" pitchFamily="18" charset="-127"/>
                            <a:cs typeface="Segoe UI" panose="020B0502040204020203" pitchFamily="34" charset="0"/>
                          </a:rPr>
                          <a:t>- Chrome</a:t>
                        </a:r>
                        <a:endParaRPr lang="en-US" sz="900" dirty="0">
                          <a:solidFill>
                            <a:srgbClr val="5F5F5F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71" name="Remove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8220609" y="3924193"/>
                        <a:ext cx="103188" cy="12700"/>
                      </a:xfrm>
                      <a:prstGeom prst="rect">
                        <a:avLst/>
                      </a:prstGeom>
                      <a:solidFill>
                        <a:srgbClr val="5F5F5F"/>
                      </a:solidFill>
                      <a:ln>
                        <a:noFill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72" name="Rectangle"/>
                      <p:cNvSpPr>
                        <a:spLocks noEditPoints="1"/>
                      </p:cNvSpPr>
                      <p:nvPr/>
                    </p:nvSpPr>
                    <p:spPr bwMode="auto">
                      <a:xfrm>
                        <a:off x="8432033" y="3880060"/>
                        <a:ext cx="111600" cy="111600"/>
                      </a:xfrm>
                      <a:custGeom>
                        <a:avLst/>
                        <a:gdLst>
                          <a:gd name="T0" fmla="*/ 13 w 666"/>
                          <a:gd name="T1" fmla="*/ 0 h 507"/>
                          <a:gd name="T2" fmla="*/ 0 w 666"/>
                          <a:gd name="T3" fmla="*/ 14 h 507"/>
                          <a:gd name="T4" fmla="*/ 0 w 666"/>
                          <a:gd name="T5" fmla="*/ 494 h 507"/>
                          <a:gd name="T6" fmla="*/ 13 w 666"/>
                          <a:gd name="T7" fmla="*/ 507 h 507"/>
                          <a:gd name="T8" fmla="*/ 653 w 666"/>
                          <a:gd name="T9" fmla="*/ 507 h 507"/>
                          <a:gd name="T10" fmla="*/ 666 w 666"/>
                          <a:gd name="T11" fmla="*/ 494 h 507"/>
                          <a:gd name="T12" fmla="*/ 666 w 666"/>
                          <a:gd name="T13" fmla="*/ 14 h 507"/>
                          <a:gd name="T14" fmla="*/ 653 w 666"/>
                          <a:gd name="T15" fmla="*/ 0 h 507"/>
                          <a:gd name="T16" fmla="*/ 428 w 666"/>
                          <a:gd name="T17" fmla="*/ 0 h 507"/>
                          <a:gd name="T18" fmla="*/ 13 w 666"/>
                          <a:gd name="T19" fmla="*/ 0 h 507"/>
                          <a:gd name="T20" fmla="*/ 26 w 666"/>
                          <a:gd name="T21" fmla="*/ 27 h 507"/>
                          <a:gd name="T22" fmla="*/ 428 w 666"/>
                          <a:gd name="T23" fmla="*/ 27 h 507"/>
                          <a:gd name="T24" fmla="*/ 640 w 666"/>
                          <a:gd name="T25" fmla="*/ 27 h 507"/>
                          <a:gd name="T26" fmla="*/ 640 w 666"/>
                          <a:gd name="T27" fmla="*/ 480 h 507"/>
                          <a:gd name="T28" fmla="*/ 26 w 666"/>
                          <a:gd name="T29" fmla="*/ 480 h 507"/>
                          <a:gd name="T30" fmla="*/ 26 w 666"/>
                          <a:gd name="T31" fmla="*/ 27 h 50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</a:cxnLst>
                        <a:rect l="0" t="0" r="r" b="b"/>
                        <a:pathLst>
                          <a:path w="666" h="507">
                            <a:moveTo>
                              <a:pt x="13" y="0"/>
                            </a:moveTo>
                            <a:cubicBezTo>
                              <a:pt x="6" y="0"/>
                              <a:pt x="0" y="6"/>
                              <a:pt x="0" y="14"/>
                            </a:cubicBezTo>
                            <a:lnTo>
                              <a:pt x="0" y="494"/>
                            </a:lnTo>
                            <a:cubicBezTo>
                              <a:pt x="0" y="501"/>
                              <a:pt x="6" y="507"/>
                              <a:pt x="13" y="507"/>
                            </a:cubicBezTo>
                            <a:lnTo>
                              <a:pt x="653" y="507"/>
                            </a:lnTo>
                            <a:cubicBezTo>
                              <a:pt x="660" y="507"/>
                              <a:pt x="666" y="501"/>
                              <a:pt x="666" y="494"/>
                            </a:cubicBezTo>
                            <a:lnTo>
                              <a:pt x="666" y="14"/>
                            </a:lnTo>
                            <a:cubicBezTo>
                              <a:pt x="666" y="6"/>
                              <a:pt x="660" y="0"/>
                              <a:pt x="653" y="0"/>
                            </a:cubicBezTo>
                            <a:lnTo>
                              <a:pt x="428" y="0"/>
                            </a:lnTo>
                            <a:lnTo>
                              <a:pt x="13" y="0"/>
                            </a:lnTo>
                            <a:close/>
                            <a:moveTo>
                              <a:pt x="26" y="27"/>
                            </a:moveTo>
                            <a:lnTo>
                              <a:pt x="428" y="27"/>
                            </a:lnTo>
                            <a:lnTo>
                              <a:pt x="640" y="27"/>
                            </a:lnTo>
                            <a:lnTo>
                              <a:pt x="640" y="480"/>
                            </a:lnTo>
                            <a:lnTo>
                              <a:pt x="26" y="480"/>
                            </a:lnTo>
                            <a:lnTo>
                              <a:pt x="26" y="27"/>
                            </a:lnTo>
                            <a:close/>
                          </a:path>
                        </a:pathLst>
                      </a:custGeom>
                      <a:solidFill>
                        <a:srgbClr val="5F5F5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73" name="Delete"/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8645598" y="3872489"/>
                        <a:ext cx="111601" cy="111600"/>
                      </a:xfrm>
                      <a:custGeom>
                        <a:avLst/>
                        <a:gdLst>
                          <a:gd name="T0" fmla="*/ 3 w 77"/>
                          <a:gd name="T1" fmla="*/ 0 h 77"/>
                          <a:gd name="T2" fmla="*/ 0 w 77"/>
                          <a:gd name="T3" fmla="*/ 3 h 77"/>
                          <a:gd name="T4" fmla="*/ 36 w 77"/>
                          <a:gd name="T5" fmla="*/ 38 h 77"/>
                          <a:gd name="T6" fmla="*/ 0 w 77"/>
                          <a:gd name="T7" fmla="*/ 74 h 77"/>
                          <a:gd name="T8" fmla="*/ 3 w 77"/>
                          <a:gd name="T9" fmla="*/ 77 h 77"/>
                          <a:gd name="T10" fmla="*/ 39 w 77"/>
                          <a:gd name="T11" fmla="*/ 41 h 77"/>
                          <a:gd name="T12" fmla="*/ 74 w 77"/>
                          <a:gd name="T13" fmla="*/ 77 h 77"/>
                          <a:gd name="T14" fmla="*/ 77 w 77"/>
                          <a:gd name="T15" fmla="*/ 74 h 77"/>
                          <a:gd name="T16" fmla="*/ 42 w 77"/>
                          <a:gd name="T17" fmla="*/ 38 h 77"/>
                          <a:gd name="T18" fmla="*/ 77 w 77"/>
                          <a:gd name="T19" fmla="*/ 3 h 77"/>
                          <a:gd name="T20" fmla="*/ 74 w 77"/>
                          <a:gd name="T21" fmla="*/ 0 h 77"/>
                          <a:gd name="T22" fmla="*/ 39 w 77"/>
                          <a:gd name="T23" fmla="*/ 35 h 77"/>
                          <a:gd name="T24" fmla="*/ 3 w 77"/>
                          <a:gd name="T25" fmla="*/ 0 h 7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</a:cxnLst>
                        <a:rect l="0" t="0" r="r" b="b"/>
                        <a:pathLst>
                          <a:path w="77" h="77">
                            <a:moveTo>
                              <a:pt x="3" y="0"/>
                            </a:moveTo>
                            <a:lnTo>
                              <a:pt x="0" y="3"/>
                            </a:lnTo>
                            <a:lnTo>
                              <a:pt x="36" y="38"/>
                            </a:lnTo>
                            <a:lnTo>
                              <a:pt x="0" y="74"/>
                            </a:lnTo>
                            <a:lnTo>
                              <a:pt x="3" y="77"/>
                            </a:lnTo>
                            <a:lnTo>
                              <a:pt x="39" y="41"/>
                            </a:lnTo>
                            <a:lnTo>
                              <a:pt x="74" y="77"/>
                            </a:lnTo>
                            <a:lnTo>
                              <a:pt x="77" y="74"/>
                            </a:lnTo>
                            <a:lnTo>
                              <a:pt x="42" y="38"/>
                            </a:lnTo>
                            <a:lnTo>
                              <a:pt x="77" y="3"/>
                            </a:lnTo>
                            <a:lnTo>
                              <a:pt x="74" y="0"/>
                            </a:lnTo>
                            <a:lnTo>
                              <a:pt x="39" y="35"/>
                            </a:lnTo>
                            <a:lnTo>
                              <a:pt x="3" y="0"/>
                            </a:lnTo>
                            <a:close/>
                          </a:path>
                        </a:pathLst>
                      </a:custGeom>
                      <a:solidFill>
                        <a:srgbClr val="5F5F5F"/>
                      </a:solidFill>
                      <a:ln>
                        <a:noFill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  <p:sp>
                  <p:nvSpPr>
                    <p:cNvPr id="68" name="File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5476012" y="3833929"/>
                      <a:ext cx="115888" cy="161925"/>
                    </a:xfrm>
                    <a:custGeom>
                      <a:avLst/>
                      <a:gdLst>
                        <a:gd name="T0" fmla="*/ 0 w 480"/>
                        <a:gd name="T1" fmla="*/ 0 h 667"/>
                        <a:gd name="T2" fmla="*/ 0 w 480"/>
                        <a:gd name="T3" fmla="*/ 667 h 667"/>
                        <a:gd name="T4" fmla="*/ 480 w 480"/>
                        <a:gd name="T5" fmla="*/ 667 h 667"/>
                        <a:gd name="T6" fmla="*/ 480 w 480"/>
                        <a:gd name="T7" fmla="*/ 195 h 667"/>
                        <a:gd name="T8" fmla="*/ 286 w 480"/>
                        <a:gd name="T9" fmla="*/ 0 h 667"/>
                        <a:gd name="T10" fmla="*/ 0 w 480"/>
                        <a:gd name="T11" fmla="*/ 0 h 667"/>
                        <a:gd name="T12" fmla="*/ 27 w 480"/>
                        <a:gd name="T13" fmla="*/ 27 h 667"/>
                        <a:gd name="T14" fmla="*/ 267 w 480"/>
                        <a:gd name="T15" fmla="*/ 27 h 667"/>
                        <a:gd name="T16" fmla="*/ 267 w 480"/>
                        <a:gd name="T17" fmla="*/ 213 h 667"/>
                        <a:gd name="T18" fmla="*/ 454 w 480"/>
                        <a:gd name="T19" fmla="*/ 213 h 667"/>
                        <a:gd name="T20" fmla="*/ 454 w 480"/>
                        <a:gd name="T21" fmla="*/ 640 h 667"/>
                        <a:gd name="T22" fmla="*/ 27 w 480"/>
                        <a:gd name="T23" fmla="*/ 640 h 667"/>
                        <a:gd name="T24" fmla="*/ 27 w 480"/>
                        <a:gd name="T25" fmla="*/ 27 h 667"/>
                        <a:gd name="T26" fmla="*/ 294 w 480"/>
                        <a:gd name="T27" fmla="*/ 46 h 667"/>
                        <a:gd name="T28" fmla="*/ 435 w 480"/>
                        <a:gd name="T29" fmla="*/ 187 h 667"/>
                        <a:gd name="T30" fmla="*/ 294 w 480"/>
                        <a:gd name="T31" fmla="*/ 187 h 667"/>
                        <a:gd name="T32" fmla="*/ 294 w 480"/>
                        <a:gd name="T33" fmla="*/ 46 h 6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</a:cxnLst>
                      <a:rect l="0" t="0" r="r" b="b"/>
                      <a:pathLst>
                        <a:path w="480" h="667">
                          <a:moveTo>
                            <a:pt x="0" y="0"/>
                          </a:moveTo>
                          <a:lnTo>
                            <a:pt x="0" y="667"/>
                          </a:lnTo>
                          <a:lnTo>
                            <a:pt x="480" y="667"/>
                          </a:lnTo>
                          <a:lnTo>
                            <a:pt x="480" y="195"/>
                          </a:lnTo>
                          <a:lnTo>
                            <a:pt x="286" y="0"/>
                          </a:lnTo>
                          <a:lnTo>
                            <a:pt x="0" y="0"/>
                          </a:lnTo>
                          <a:close/>
                          <a:moveTo>
                            <a:pt x="27" y="27"/>
                          </a:moveTo>
                          <a:lnTo>
                            <a:pt x="267" y="27"/>
                          </a:lnTo>
                          <a:lnTo>
                            <a:pt x="267" y="213"/>
                          </a:lnTo>
                          <a:lnTo>
                            <a:pt x="454" y="213"/>
                          </a:lnTo>
                          <a:lnTo>
                            <a:pt x="454" y="640"/>
                          </a:lnTo>
                          <a:lnTo>
                            <a:pt x="27" y="640"/>
                          </a:lnTo>
                          <a:lnTo>
                            <a:pt x="27" y="27"/>
                          </a:lnTo>
                          <a:close/>
                          <a:moveTo>
                            <a:pt x="294" y="46"/>
                          </a:moveTo>
                          <a:lnTo>
                            <a:pt x="435" y="187"/>
                          </a:lnTo>
                          <a:lnTo>
                            <a:pt x="294" y="187"/>
                          </a:lnTo>
                          <a:lnTo>
                            <a:pt x="294" y="46"/>
                          </a:lnTo>
                          <a:close/>
                        </a:path>
                      </a:pathLst>
                    </a:custGeom>
                    <a:solidFill>
                      <a:srgbClr val="5F5F5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  <a:cs typeface="Segoe UI" panose="020B0502040204020203" pitchFamily="34" charset="0"/>
                      </a:endParaRPr>
                    </a:p>
                  </p:txBody>
                </p:sp>
              </p:grpSp>
            </p:grpSp>
            <p:sp>
              <p:nvSpPr>
                <p:cNvPr id="63" name="Button"/>
                <p:cNvSpPr/>
                <p:nvPr/>
              </p:nvSpPr>
              <p:spPr>
                <a:xfrm>
                  <a:off x="7234894" y="4736446"/>
                  <a:ext cx="477039" cy="266176"/>
                </a:xfrm>
                <a:prstGeom prst="roundRect">
                  <a:avLst>
                    <a:gd name="adj" fmla="val 11182"/>
                  </a:avLst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none" lIns="91440" tIns="54864" rIns="91440" bIns="54864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dirty="0" smtClean="0">
                      <a:solidFill>
                        <a:srgbClr val="5F5F5F"/>
                      </a:solidFill>
                      <a:latin typeface="가는둥근제목체" panose="02030600000101010101" pitchFamily="18" charset="-127"/>
                      <a:ea typeface="가는둥근제목체" panose="02030600000101010101" pitchFamily="18" charset="-127"/>
                      <a:cs typeface="Segoe UI" panose="020B0502040204020203" pitchFamily="34" charset="0"/>
                    </a:rPr>
                    <a:t>보내기</a:t>
                  </a:r>
                  <a:endParaRPr lang="en-US" sz="900" dirty="0" smtClean="0">
                    <a:solidFill>
                      <a:srgbClr val="5F5F5F"/>
                    </a:solidFill>
                    <a:latin typeface="가는둥근제목체" panose="02030600000101010101" pitchFamily="18" charset="-127"/>
                    <a:ea typeface="가는둥근제목체" panose="02030600000101010101" pitchFamily="18" charset="-127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Button"/>
                <p:cNvSpPr/>
                <p:nvPr/>
              </p:nvSpPr>
              <p:spPr>
                <a:xfrm>
                  <a:off x="7789630" y="4736446"/>
                  <a:ext cx="384951" cy="266176"/>
                </a:xfrm>
                <a:prstGeom prst="roundRect">
                  <a:avLst>
                    <a:gd name="adj" fmla="val 11182"/>
                  </a:avLst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none" lIns="91440" tIns="54864" rIns="91440" bIns="54864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dirty="0" smtClean="0">
                      <a:solidFill>
                        <a:srgbClr val="5F5F5F"/>
                      </a:solidFill>
                      <a:latin typeface="가는둥근제목체" panose="02030600000101010101" pitchFamily="18" charset="-127"/>
                      <a:ea typeface="가는둥근제목체" panose="02030600000101010101" pitchFamily="18" charset="-127"/>
                      <a:cs typeface="Segoe UI" panose="020B0502040204020203" pitchFamily="34" charset="0"/>
                    </a:rPr>
                    <a:t>취소</a:t>
                  </a:r>
                  <a:endParaRPr lang="en-US" sz="900" dirty="0" smtClean="0">
                    <a:solidFill>
                      <a:srgbClr val="5F5F5F"/>
                    </a:solidFill>
                    <a:latin typeface="가는둥근제목체" panose="02030600000101010101" pitchFamily="18" charset="-127"/>
                    <a:ea typeface="가는둥근제목체" panose="02030600000101010101" pitchFamily="18" charset="-127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20" name="Text Box 106"/>
            <p:cNvSpPr txBox="1">
              <a:spLocks noChangeArrowheads="1"/>
            </p:cNvSpPr>
            <p:nvPr/>
          </p:nvSpPr>
          <p:spPr bwMode="auto">
            <a:xfrm>
              <a:off x="4489983" y="3638002"/>
              <a:ext cx="72648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3333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200" b="1" dirty="0" smtClean="0">
                  <a:latin typeface="가는둥근제목체" panose="02030600000101010101" pitchFamily="18" charset="-127"/>
                  <a:ea typeface="가는둥근제목체" panose="02030600000101010101" pitchFamily="18" charset="-127"/>
                </a:rPr>
                <a:t>쪽지 쓰기</a:t>
              </a:r>
              <a:endParaRPr lang="ko-KR" altLang="en-US" sz="1200" b="1" dirty="0">
                <a:latin typeface="가는둥근제목체" panose="02030600000101010101" pitchFamily="18" charset="-127"/>
                <a:ea typeface="가는둥근제목체" panose="02030600000101010101" pitchFamily="18" charset="-127"/>
              </a:endParaRPr>
            </a:p>
          </p:txBody>
        </p:sp>
      </p:grp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40818"/>
              </p:ext>
            </p:extLst>
          </p:nvPr>
        </p:nvGraphicFramePr>
        <p:xfrm>
          <a:off x="7451725" y="2119"/>
          <a:ext cx="1671242" cy="115146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66115">
                  <a:extLst>
                    <a:ext uri="{9D8B030D-6E8A-4147-A177-3AD203B41FA5}">
                      <a16:colId xmlns:a16="http://schemas.microsoft.com/office/drawing/2014/main" val="1426361898"/>
                    </a:ext>
                  </a:extLst>
                </a:gridCol>
                <a:gridCol w="1005127">
                  <a:extLst>
                    <a:ext uri="{9D8B030D-6E8A-4147-A177-3AD203B41FA5}">
                      <a16:colId xmlns:a16="http://schemas.microsoft.com/office/drawing/2014/main" val="757618200"/>
                    </a:ext>
                  </a:extLst>
                </a:gridCol>
              </a:tblGrid>
              <a:tr h="237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작성자</a:t>
                      </a:r>
                      <a:endParaRPr lang="ko-KR" altLang="en-US" sz="900" b="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김상훈</a:t>
                      </a:r>
                      <a:endParaRPr lang="ko-KR" altLang="en-US" sz="900" b="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444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작성일자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2016.12.08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243824"/>
                  </a:ext>
                </a:extLst>
              </a:tr>
              <a:tr h="1693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시스템구분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사용자</a:t>
                      </a:r>
                      <a:r>
                        <a:rPr lang="en-US" altLang="ko-KR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(Client)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6929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Ver.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1.0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32345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단위업무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쪽지함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4282431"/>
                  </a:ext>
                </a:extLst>
              </a:tr>
            </a:tbl>
          </a:graphicData>
        </a:graphic>
      </p:graphicFrame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136838"/>
              </p:ext>
            </p:extLst>
          </p:nvPr>
        </p:nvGraphicFramePr>
        <p:xfrm>
          <a:off x="7451725" y="1153584"/>
          <a:ext cx="1692275" cy="227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275">
                  <a:extLst>
                    <a:ext uri="{9D8B030D-6E8A-4147-A177-3AD203B41FA5}">
                      <a16:colId xmlns:a16="http://schemas.microsoft.com/office/drawing/2014/main" val="3092133242"/>
                    </a:ext>
                  </a:extLst>
                </a:gridCol>
              </a:tblGrid>
              <a:tr h="2275415">
                <a:tc>
                  <a:txBody>
                    <a:bodyPr/>
                    <a:lstStyle/>
                    <a:p>
                      <a:pPr algn="l" latinLnBrk="1"/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525252"/>
                        </a:solidFill>
                        <a:effectLst/>
                        <a:uLnTx/>
                        <a:uFillTx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  <a:cs typeface="+mn-cs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1.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닉네임을 누른 다음에 뜨는 쪽지 보내기로 보내거나 쪽지를 받은 후 답장 으로 쪽지를 보낼 수 있게 </a:t>
                      </a:r>
                      <a:r>
                        <a:rPr kumimoji="0" lang="ko-KR" altLang="en-US" sz="9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한정지어놨다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.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6000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568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 Box 107"/>
          <p:cNvSpPr txBox="1">
            <a:spLocks noChangeArrowheads="1"/>
          </p:cNvSpPr>
          <p:nvPr/>
        </p:nvSpPr>
        <p:spPr bwMode="auto">
          <a:xfrm>
            <a:off x="1694246" y="3889062"/>
            <a:ext cx="2322512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>
                <a:solidFill>
                  <a:srgbClr val="5F5F5F"/>
                </a:solidFill>
              </a:rPr>
              <a:t>◀ </a:t>
            </a:r>
            <a:r>
              <a:rPr lang="ko-KR" altLang="en-US" sz="800" b="1" dirty="0">
                <a:solidFill>
                  <a:srgbClr val="5F5F5F"/>
                </a:solidFill>
              </a:rPr>
              <a:t>이전</a:t>
            </a:r>
            <a:r>
              <a:rPr lang="ko-KR" altLang="en-US" sz="800" dirty="0">
                <a:solidFill>
                  <a:srgbClr val="5F5F5F"/>
                </a:solidFill>
              </a:rPr>
              <a:t>  </a:t>
            </a:r>
            <a:r>
              <a:rPr lang="en-US" altLang="ko-KR" sz="800" dirty="0">
                <a:solidFill>
                  <a:srgbClr val="5F5F5F"/>
                </a:solidFill>
              </a:rPr>
              <a:t>1 </a:t>
            </a:r>
            <a:r>
              <a:rPr lang="en-US" altLang="ko-KR" sz="800" dirty="0">
                <a:solidFill>
                  <a:srgbClr val="5F5F5F"/>
                </a:solidFill>
                <a:latin typeface="Arial" panose="020B0604020202020204" pitchFamily="34" charset="0"/>
              </a:rPr>
              <a:t>·</a:t>
            </a:r>
            <a:r>
              <a:rPr lang="en-US" altLang="ko-KR" sz="800" dirty="0">
                <a:solidFill>
                  <a:srgbClr val="5F5F5F"/>
                </a:solidFill>
              </a:rPr>
              <a:t> 2 </a:t>
            </a:r>
            <a:r>
              <a:rPr lang="en-US" altLang="ko-KR" sz="800" dirty="0">
                <a:solidFill>
                  <a:srgbClr val="5F5F5F"/>
                </a:solidFill>
                <a:latin typeface="Arial" panose="020B0604020202020204" pitchFamily="34" charset="0"/>
              </a:rPr>
              <a:t>·</a:t>
            </a:r>
            <a:r>
              <a:rPr lang="en-US" altLang="ko-KR" sz="800" dirty="0">
                <a:solidFill>
                  <a:srgbClr val="5F5F5F"/>
                </a:solidFill>
              </a:rPr>
              <a:t> 3 </a:t>
            </a:r>
            <a:r>
              <a:rPr lang="en-US" altLang="ko-KR" sz="800" dirty="0">
                <a:solidFill>
                  <a:srgbClr val="5F5F5F"/>
                </a:solidFill>
                <a:latin typeface="Arial" panose="020B0604020202020204" pitchFamily="34" charset="0"/>
              </a:rPr>
              <a:t>·</a:t>
            </a:r>
            <a:r>
              <a:rPr lang="en-US" altLang="ko-KR" sz="800" dirty="0">
                <a:solidFill>
                  <a:srgbClr val="5F5F5F"/>
                </a:solidFill>
              </a:rPr>
              <a:t> 4 </a:t>
            </a:r>
            <a:r>
              <a:rPr lang="en-US" altLang="ko-KR" sz="800" dirty="0">
                <a:solidFill>
                  <a:srgbClr val="5F5F5F"/>
                </a:solidFill>
                <a:latin typeface="Arial" panose="020B0604020202020204" pitchFamily="34" charset="0"/>
              </a:rPr>
              <a:t>·</a:t>
            </a:r>
            <a:r>
              <a:rPr lang="en-US" altLang="ko-KR" sz="800" dirty="0">
                <a:solidFill>
                  <a:srgbClr val="5F5F5F"/>
                </a:solidFill>
              </a:rPr>
              <a:t> 5 </a:t>
            </a:r>
            <a:r>
              <a:rPr lang="en-US" altLang="ko-KR" sz="800" dirty="0">
                <a:solidFill>
                  <a:srgbClr val="5F5F5F"/>
                </a:solidFill>
                <a:latin typeface="Arial" panose="020B0604020202020204" pitchFamily="34" charset="0"/>
              </a:rPr>
              <a:t>·</a:t>
            </a:r>
            <a:r>
              <a:rPr lang="en-US" altLang="ko-KR" sz="800" dirty="0">
                <a:solidFill>
                  <a:srgbClr val="5F5F5F"/>
                </a:solidFill>
              </a:rPr>
              <a:t> 6 </a:t>
            </a:r>
            <a:r>
              <a:rPr lang="en-US" altLang="ko-KR" sz="800" dirty="0">
                <a:solidFill>
                  <a:srgbClr val="5F5F5F"/>
                </a:solidFill>
                <a:latin typeface="Arial" panose="020B0604020202020204" pitchFamily="34" charset="0"/>
              </a:rPr>
              <a:t>·</a:t>
            </a:r>
            <a:r>
              <a:rPr lang="en-US" altLang="ko-KR" sz="800" dirty="0">
                <a:solidFill>
                  <a:srgbClr val="5F5F5F"/>
                </a:solidFill>
              </a:rPr>
              <a:t> 7 </a:t>
            </a:r>
            <a:r>
              <a:rPr lang="en-US" altLang="ko-KR" sz="800" dirty="0">
                <a:solidFill>
                  <a:srgbClr val="5F5F5F"/>
                </a:solidFill>
                <a:latin typeface="Arial" panose="020B0604020202020204" pitchFamily="34" charset="0"/>
              </a:rPr>
              <a:t>·</a:t>
            </a:r>
            <a:r>
              <a:rPr lang="en-US" altLang="ko-KR" sz="800" dirty="0">
                <a:solidFill>
                  <a:srgbClr val="5F5F5F"/>
                </a:solidFill>
              </a:rPr>
              <a:t> 8 </a:t>
            </a:r>
            <a:r>
              <a:rPr lang="en-US" altLang="ko-KR" sz="800" dirty="0">
                <a:solidFill>
                  <a:srgbClr val="5F5F5F"/>
                </a:solidFill>
                <a:latin typeface="Arial" panose="020B0604020202020204" pitchFamily="34" charset="0"/>
              </a:rPr>
              <a:t>·</a:t>
            </a:r>
            <a:r>
              <a:rPr lang="en-US" altLang="ko-KR" sz="800" dirty="0">
                <a:solidFill>
                  <a:srgbClr val="5F5F5F"/>
                </a:solidFill>
              </a:rPr>
              <a:t> 9  </a:t>
            </a:r>
            <a:r>
              <a:rPr lang="ko-KR" altLang="en-US" sz="800" b="1" dirty="0">
                <a:solidFill>
                  <a:srgbClr val="5F5F5F"/>
                </a:solidFill>
              </a:rPr>
              <a:t>다음 ▶</a:t>
            </a:r>
          </a:p>
        </p:txBody>
      </p:sp>
      <p:graphicFrame>
        <p:nvGraphicFramePr>
          <p:cNvPr id="4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094100"/>
              </p:ext>
            </p:extLst>
          </p:nvPr>
        </p:nvGraphicFramePr>
        <p:xfrm>
          <a:off x="189610" y="1469712"/>
          <a:ext cx="6115050" cy="2342905"/>
        </p:xfrm>
        <a:graphic>
          <a:graphicData uri="http://schemas.openxmlformats.org/drawingml/2006/table">
            <a:tbl>
              <a:tblPr/>
              <a:tblGrid>
                <a:gridCol w="404749">
                  <a:extLst>
                    <a:ext uri="{9D8B030D-6E8A-4147-A177-3AD203B41FA5}">
                      <a16:colId xmlns:a16="http://schemas.microsoft.com/office/drawing/2014/main" val="2190639433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213012113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86001974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924144605"/>
                    </a:ext>
                  </a:extLst>
                </a:gridCol>
                <a:gridCol w="756920">
                  <a:extLst>
                    <a:ext uri="{9D8B030D-6E8A-4147-A177-3AD203B41FA5}">
                      <a16:colId xmlns:a16="http://schemas.microsoft.com/office/drawing/2014/main" val="2320047034"/>
                    </a:ext>
                  </a:extLst>
                </a:gridCol>
                <a:gridCol w="366141">
                  <a:extLst>
                    <a:ext uri="{9D8B030D-6E8A-4147-A177-3AD203B41FA5}">
                      <a16:colId xmlns:a16="http://schemas.microsoft.com/office/drawing/2014/main" val="1411829762"/>
                    </a:ext>
                  </a:extLst>
                </a:gridCol>
              </a:tblGrid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번호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제목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닉네임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작성일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조회수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106600"/>
                  </a:ext>
                </a:extLst>
              </a:tr>
              <a:tr h="201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133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날아라 병아리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김성제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삼일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13:11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22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039463"/>
                  </a:ext>
                </a:extLst>
              </a:tr>
              <a:tr h="201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131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국제대회 최초 해트트릭 달성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류승우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!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서울강북도봉노원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보라매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FC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13:11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15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9822593"/>
                  </a:ext>
                </a:extLst>
              </a:tr>
              <a:tr h="201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130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경남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FC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의 기세는 계속 이어나갈 수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있을것인가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?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강윤식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N.E.X.T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12:08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17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3845762"/>
                  </a:ext>
                </a:extLst>
              </a:tr>
              <a:tr h="201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129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실수란 신을 용서하는 인간의 행위이다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이진우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광주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위너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FC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12:01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34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0390905"/>
                  </a:ext>
                </a:extLst>
              </a:tr>
              <a:tr h="201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128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물만난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지참치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부활탄을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쏘아올리다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박대화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09:19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33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308237"/>
                  </a:ext>
                </a:extLst>
              </a:tr>
              <a:tr h="201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127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얼어있던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'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지참치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'…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대표팀만 오면 해동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한재경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FC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피날레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04:13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46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7378129"/>
                  </a:ext>
                </a:extLst>
              </a:tr>
              <a:tr h="201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126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영국서 더 호들갑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… '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손흥민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메시보다 우위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'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강윤식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2016.12.08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56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2067681"/>
                  </a:ext>
                </a:extLst>
              </a:tr>
              <a:tr h="201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125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기성용이 요즘 잘한다고 해도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기레기는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기레기죠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크러쉬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신촌유나이티드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2016.12.08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65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0476280"/>
                  </a:ext>
                </a:extLst>
              </a:tr>
              <a:tr h="201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124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기성용구자철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구글구글의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흑역사와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 트위터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성용자철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나성채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마왕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2016.12.08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46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1514755"/>
                  </a:ext>
                </a:extLst>
              </a:tr>
            </a:tbl>
          </a:graphicData>
        </a:graphic>
      </p:graphicFrame>
      <p:sp>
        <p:nvSpPr>
          <p:cNvPr id="5" name="Text Box 106"/>
          <p:cNvSpPr txBox="1">
            <a:spLocks noChangeArrowheads="1"/>
          </p:cNvSpPr>
          <p:nvPr/>
        </p:nvSpPr>
        <p:spPr bwMode="auto">
          <a:xfrm>
            <a:off x="127710" y="1169992"/>
            <a:ext cx="78579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 smtClean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자유게시판</a:t>
            </a:r>
            <a:endParaRPr lang="ko-KR" altLang="en-US" sz="1200" b="1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sp>
        <p:nvSpPr>
          <p:cNvPr id="19" name="AutoShape 129"/>
          <p:cNvSpPr>
            <a:spLocks noChangeArrowheads="1"/>
          </p:cNvSpPr>
          <p:nvPr/>
        </p:nvSpPr>
        <p:spPr bwMode="auto">
          <a:xfrm>
            <a:off x="5942710" y="3928115"/>
            <a:ext cx="330200" cy="146050"/>
          </a:xfrm>
          <a:prstGeom prst="roundRect">
            <a:avLst>
              <a:gd name="adj" fmla="val 10204"/>
            </a:avLst>
          </a:prstGeom>
          <a:solidFill>
            <a:schemeClr val="bg1"/>
          </a:solidFill>
          <a:ln w="9525" algn="ctr">
            <a:solidFill>
              <a:srgbClr val="333333"/>
            </a:solidFill>
            <a:round/>
            <a:headEnd/>
            <a:tailEnd/>
          </a:ln>
          <a:effectLst>
            <a:outerShdw dist="35921" dir="2700000" algn="ctr" rotWithShape="0">
              <a:srgbClr val="C0C0C0"/>
            </a:outerShdw>
          </a:effectLst>
        </p:spPr>
        <p:txBody>
          <a:bodyPr wrap="none" anchor="ctr"/>
          <a:lstStyle/>
          <a:p>
            <a:pPr algn="ctr"/>
            <a:r>
              <a:rPr kumimoji="1" lang="ko-KR" altLang="en-US" sz="800" dirty="0" smtClean="0">
                <a:solidFill>
                  <a:srgbClr val="777777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검색</a:t>
            </a:r>
            <a:endParaRPr lang="ko-KR" altLang="en-US" sz="800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sp>
        <p:nvSpPr>
          <p:cNvPr id="3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dirty="0" smtClean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자유게시판</a:t>
            </a:r>
            <a:endParaRPr lang="ko-KR" altLang="en-US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sp>
        <p:nvSpPr>
          <p:cNvPr id="40" name="Button"/>
          <p:cNvSpPr/>
          <p:nvPr/>
        </p:nvSpPr>
        <p:spPr>
          <a:xfrm>
            <a:off x="5778327" y="4190865"/>
            <a:ext cx="521576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글쓰기</a:t>
            </a:r>
            <a:endParaRPr lang="en-US" sz="1050" dirty="0" smtClean="0">
              <a:solidFill>
                <a:srgbClr val="5F5F5F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54429" y="1892495"/>
            <a:ext cx="29046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 smtClean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[3]</a:t>
            </a:r>
            <a:endParaRPr lang="ko-KR" altLang="en-US" sz="2400" b="1" dirty="0">
              <a:solidFill>
                <a:schemeClr val="accent3">
                  <a:lumMod val="50000"/>
                </a:schemeClr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068829" y="2105855"/>
            <a:ext cx="2888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 smtClean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[1]</a:t>
            </a:r>
            <a:endParaRPr lang="ko-KR" altLang="en-US" sz="2400" b="1" dirty="0">
              <a:solidFill>
                <a:schemeClr val="accent3">
                  <a:lumMod val="50000"/>
                </a:schemeClr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080259" y="2540195"/>
            <a:ext cx="2888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 smtClean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[2]</a:t>
            </a:r>
            <a:endParaRPr lang="ko-KR" altLang="en-US" sz="2400" b="1" dirty="0">
              <a:solidFill>
                <a:schemeClr val="accent3">
                  <a:lumMod val="50000"/>
                </a:schemeClr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996439" y="2749745"/>
            <a:ext cx="2888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 smtClean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[3]</a:t>
            </a:r>
            <a:endParaRPr lang="ko-KR" altLang="en-US" sz="2400" b="1" dirty="0">
              <a:solidFill>
                <a:schemeClr val="accent3">
                  <a:lumMod val="50000"/>
                </a:schemeClr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160269" y="2968820"/>
            <a:ext cx="2888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 smtClean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[9]</a:t>
            </a:r>
            <a:endParaRPr lang="ko-KR" altLang="en-US" sz="2400" b="1" dirty="0">
              <a:solidFill>
                <a:schemeClr val="accent3">
                  <a:lumMod val="50000"/>
                </a:schemeClr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459354" y="3395540"/>
            <a:ext cx="33214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 smtClean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[17]</a:t>
            </a:r>
            <a:endParaRPr lang="ko-KR" altLang="en-US" sz="2400" b="1" dirty="0">
              <a:solidFill>
                <a:schemeClr val="accent3">
                  <a:lumMod val="50000"/>
                </a:schemeClr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303144" y="3180275"/>
            <a:ext cx="33214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 smtClean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[23]</a:t>
            </a:r>
            <a:endParaRPr lang="ko-KR" altLang="en-US" sz="2400" b="1" dirty="0">
              <a:solidFill>
                <a:schemeClr val="accent3">
                  <a:lumMod val="50000"/>
                </a:schemeClr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707004" y="3608265"/>
            <a:ext cx="2888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 smtClean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[9]</a:t>
            </a:r>
            <a:endParaRPr lang="ko-KR" altLang="en-US" sz="2400" b="1" dirty="0">
              <a:solidFill>
                <a:schemeClr val="accent3">
                  <a:lumMod val="50000"/>
                </a:schemeClr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sp>
        <p:nvSpPr>
          <p:cNvPr id="23" name="Left Click"/>
          <p:cNvSpPr>
            <a:spLocks noChangeAspect="1" noEditPoints="1"/>
          </p:cNvSpPr>
          <p:nvPr/>
        </p:nvSpPr>
        <p:spPr bwMode="auto">
          <a:xfrm>
            <a:off x="3990021" y="1803119"/>
            <a:ext cx="458274" cy="524471"/>
          </a:xfrm>
          <a:custGeom>
            <a:avLst/>
            <a:gdLst>
              <a:gd name="T0" fmla="*/ 3 w 586"/>
              <a:gd name="T1" fmla="*/ 225 h 667"/>
              <a:gd name="T2" fmla="*/ 146 w 586"/>
              <a:gd name="T3" fmla="*/ 0 h 667"/>
              <a:gd name="T4" fmla="*/ 106 w 586"/>
              <a:gd name="T5" fmla="*/ 427 h 667"/>
              <a:gd name="T6" fmla="*/ 586 w 586"/>
              <a:gd name="T7" fmla="*/ 280 h 667"/>
              <a:gd name="T8" fmla="*/ 170 w 586"/>
              <a:gd name="T9" fmla="*/ 49 h 667"/>
              <a:gd name="T10" fmla="*/ 84 w 586"/>
              <a:gd name="T11" fmla="*/ 230 h 667"/>
              <a:gd name="T12" fmla="*/ 332 w 586"/>
              <a:gd name="T13" fmla="*/ 68 h 667"/>
              <a:gd name="T14" fmla="*/ 319 w 586"/>
              <a:gd name="T15" fmla="*/ 94 h 667"/>
              <a:gd name="T16" fmla="*/ 332 w 586"/>
              <a:gd name="T17" fmla="*/ 160 h 667"/>
              <a:gd name="T18" fmla="*/ 332 w 586"/>
              <a:gd name="T19" fmla="*/ 187 h 667"/>
              <a:gd name="T20" fmla="*/ 332 w 586"/>
              <a:gd name="T21" fmla="*/ 240 h 667"/>
              <a:gd name="T22" fmla="*/ 332 w 586"/>
              <a:gd name="T23" fmla="*/ 267 h 667"/>
              <a:gd name="T24" fmla="*/ 319 w 586"/>
              <a:gd name="T25" fmla="*/ 334 h 667"/>
              <a:gd name="T26" fmla="*/ 172 w 586"/>
              <a:gd name="T27" fmla="*/ 347 h 667"/>
              <a:gd name="T28" fmla="*/ 146 w 586"/>
              <a:gd name="T29" fmla="*/ 294 h 667"/>
              <a:gd name="T30" fmla="*/ 140 w 586"/>
              <a:gd name="T31" fmla="*/ 225 h 667"/>
              <a:gd name="T32" fmla="*/ 159 w 586"/>
              <a:gd name="T33" fmla="*/ 176 h 667"/>
              <a:gd name="T34" fmla="*/ 172 w 586"/>
              <a:gd name="T35" fmla="*/ 160 h 667"/>
              <a:gd name="T36" fmla="*/ 252 w 586"/>
              <a:gd name="T37" fmla="*/ 107 h 667"/>
              <a:gd name="T38" fmla="*/ 332 w 586"/>
              <a:gd name="T39" fmla="*/ 68 h 667"/>
              <a:gd name="T40" fmla="*/ 172 w 586"/>
              <a:gd name="T41" fmla="*/ 320 h 667"/>
              <a:gd name="T42" fmla="*/ 252 w 586"/>
              <a:gd name="T43" fmla="*/ 347 h 667"/>
              <a:gd name="T44" fmla="*/ 239 w 586"/>
              <a:gd name="T45" fmla="*/ 334 h 667"/>
              <a:gd name="T46" fmla="*/ 559 w 586"/>
              <a:gd name="T47" fmla="*/ 280 h 667"/>
              <a:gd name="T48" fmla="*/ 359 w 586"/>
              <a:gd name="T49" fmla="*/ 68 h 667"/>
              <a:gd name="T50" fmla="*/ 212 w 586"/>
              <a:gd name="T51" fmla="*/ 147 h 667"/>
              <a:gd name="T52" fmla="*/ 292 w 586"/>
              <a:gd name="T53" fmla="*/ 120 h 667"/>
              <a:gd name="T54" fmla="*/ 306 w 586"/>
              <a:gd name="T55" fmla="*/ 134 h 667"/>
              <a:gd name="T56" fmla="*/ 239 w 586"/>
              <a:gd name="T57" fmla="*/ 174 h 667"/>
              <a:gd name="T58" fmla="*/ 252 w 586"/>
              <a:gd name="T59" fmla="*/ 160 h 667"/>
              <a:gd name="T60" fmla="*/ 212 w 586"/>
              <a:gd name="T61" fmla="*/ 227 h 667"/>
              <a:gd name="T62" fmla="*/ 292 w 586"/>
              <a:gd name="T63" fmla="*/ 200 h 667"/>
              <a:gd name="T64" fmla="*/ 306 w 586"/>
              <a:gd name="T65" fmla="*/ 214 h 667"/>
              <a:gd name="T66" fmla="*/ 159 w 586"/>
              <a:gd name="T67" fmla="*/ 254 h 667"/>
              <a:gd name="T68" fmla="*/ 172 w 586"/>
              <a:gd name="T69" fmla="*/ 240 h 667"/>
              <a:gd name="T70" fmla="*/ 252 w 586"/>
              <a:gd name="T71" fmla="*/ 267 h 667"/>
              <a:gd name="T72" fmla="*/ 212 w 586"/>
              <a:gd name="T73" fmla="*/ 280 h 667"/>
              <a:gd name="T74" fmla="*/ 226 w 586"/>
              <a:gd name="T75" fmla="*/ 294 h 667"/>
              <a:gd name="T76" fmla="*/ 279 w 586"/>
              <a:gd name="T77" fmla="*/ 294 h 667"/>
              <a:gd name="T78" fmla="*/ 292 w 586"/>
              <a:gd name="T79" fmla="*/ 280 h 667"/>
              <a:gd name="T80" fmla="*/ 349 w 586"/>
              <a:gd name="T81" fmla="*/ 374 h 667"/>
              <a:gd name="T82" fmla="*/ 346 w 586"/>
              <a:gd name="T83" fmla="*/ 64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86" h="667">
                <a:moveTo>
                  <a:pt x="146" y="0"/>
                </a:moveTo>
                <a:cubicBezTo>
                  <a:pt x="143" y="0"/>
                  <a:pt x="140" y="1"/>
                  <a:pt x="138" y="3"/>
                </a:cubicBezTo>
                <a:cubicBezTo>
                  <a:pt x="67" y="56"/>
                  <a:pt x="18" y="134"/>
                  <a:pt x="3" y="225"/>
                </a:cubicBezTo>
                <a:cubicBezTo>
                  <a:pt x="0" y="243"/>
                  <a:pt x="27" y="247"/>
                  <a:pt x="30" y="229"/>
                </a:cubicBezTo>
                <a:cubicBezTo>
                  <a:pt x="43" y="146"/>
                  <a:pt x="89" y="73"/>
                  <a:pt x="154" y="24"/>
                </a:cubicBezTo>
                <a:cubicBezTo>
                  <a:pt x="164" y="17"/>
                  <a:pt x="159" y="0"/>
                  <a:pt x="146" y="0"/>
                </a:cubicBezTo>
                <a:close/>
                <a:moveTo>
                  <a:pt x="343" y="40"/>
                </a:moveTo>
                <a:cubicBezTo>
                  <a:pt x="212" y="42"/>
                  <a:pt x="106" y="149"/>
                  <a:pt x="106" y="280"/>
                </a:cubicBezTo>
                <a:cubicBezTo>
                  <a:pt x="105" y="329"/>
                  <a:pt x="106" y="378"/>
                  <a:pt x="106" y="427"/>
                </a:cubicBezTo>
                <a:cubicBezTo>
                  <a:pt x="106" y="559"/>
                  <a:pt x="213" y="667"/>
                  <a:pt x="346" y="667"/>
                </a:cubicBezTo>
                <a:cubicBezTo>
                  <a:pt x="478" y="667"/>
                  <a:pt x="586" y="559"/>
                  <a:pt x="586" y="427"/>
                </a:cubicBezTo>
                <a:cubicBezTo>
                  <a:pt x="586" y="378"/>
                  <a:pt x="586" y="329"/>
                  <a:pt x="586" y="280"/>
                </a:cubicBezTo>
                <a:cubicBezTo>
                  <a:pt x="586" y="149"/>
                  <a:pt x="479" y="42"/>
                  <a:pt x="348" y="40"/>
                </a:cubicBezTo>
                <a:lnTo>
                  <a:pt x="343" y="40"/>
                </a:lnTo>
                <a:close/>
                <a:moveTo>
                  <a:pt x="170" y="49"/>
                </a:moveTo>
                <a:cubicBezTo>
                  <a:pt x="167" y="49"/>
                  <a:pt x="164" y="50"/>
                  <a:pt x="161" y="52"/>
                </a:cubicBezTo>
                <a:cubicBezTo>
                  <a:pt x="109" y="95"/>
                  <a:pt x="71" y="155"/>
                  <a:pt x="58" y="224"/>
                </a:cubicBezTo>
                <a:cubicBezTo>
                  <a:pt x="54" y="242"/>
                  <a:pt x="80" y="247"/>
                  <a:pt x="84" y="230"/>
                </a:cubicBezTo>
                <a:cubicBezTo>
                  <a:pt x="96" y="167"/>
                  <a:pt x="130" y="111"/>
                  <a:pt x="178" y="73"/>
                </a:cubicBezTo>
                <a:cubicBezTo>
                  <a:pt x="188" y="65"/>
                  <a:pt x="183" y="49"/>
                  <a:pt x="170" y="49"/>
                </a:cubicBezTo>
                <a:close/>
                <a:moveTo>
                  <a:pt x="332" y="68"/>
                </a:moveTo>
                <a:lnTo>
                  <a:pt x="332" y="80"/>
                </a:lnTo>
                <a:lnTo>
                  <a:pt x="332" y="80"/>
                </a:lnTo>
                <a:cubicBezTo>
                  <a:pt x="325" y="80"/>
                  <a:pt x="319" y="86"/>
                  <a:pt x="319" y="94"/>
                </a:cubicBezTo>
                <a:cubicBezTo>
                  <a:pt x="319" y="101"/>
                  <a:pt x="325" y="107"/>
                  <a:pt x="332" y="107"/>
                </a:cubicBezTo>
                <a:lnTo>
                  <a:pt x="332" y="107"/>
                </a:lnTo>
                <a:lnTo>
                  <a:pt x="332" y="160"/>
                </a:lnTo>
                <a:lnTo>
                  <a:pt x="332" y="160"/>
                </a:lnTo>
                <a:cubicBezTo>
                  <a:pt x="325" y="160"/>
                  <a:pt x="319" y="166"/>
                  <a:pt x="319" y="174"/>
                </a:cubicBezTo>
                <a:cubicBezTo>
                  <a:pt x="319" y="181"/>
                  <a:pt x="325" y="187"/>
                  <a:pt x="332" y="187"/>
                </a:cubicBezTo>
                <a:lnTo>
                  <a:pt x="332" y="187"/>
                </a:lnTo>
                <a:lnTo>
                  <a:pt x="332" y="240"/>
                </a:lnTo>
                <a:lnTo>
                  <a:pt x="332" y="240"/>
                </a:lnTo>
                <a:cubicBezTo>
                  <a:pt x="325" y="240"/>
                  <a:pt x="319" y="246"/>
                  <a:pt x="319" y="254"/>
                </a:cubicBezTo>
                <a:cubicBezTo>
                  <a:pt x="319" y="261"/>
                  <a:pt x="325" y="267"/>
                  <a:pt x="332" y="267"/>
                </a:cubicBezTo>
                <a:lnTo>
                  <a:pt x="332" y="267"/>
                </a:lnTo>
                <a:lnTo>
                  <a:pt x="332" y="320"/>
                </a:lnTo>
                <a:lnTo>
                  <a:pt x="332" y="320"/>
                </a:lnTo>
                <a:cubicBezTo>
                  <a:pt x="325" y="320"/>
                  <a:pt x="319" y="326"/>
                  <a:pt x="319" y="334"/>
                </a:cubicBezTo>
                <a:cubicBezTo>
                  <a:pt x="319" y="341"/>
                  <a:pt x="325" y="347"/>
                  <a:pt x="332" y="347"/>
                </a:cubicBezTo>
                <a:lnTo>
                  <a:pt x="252" y="347"/>
                </a:lnTo>
                <a:lnTo>
                  <a:pt x="172" y="347"/>
                </a:lnTo>
                <a:lnTo>
                  <a:pt x="132" y="347"/>
                </a:lnTo>
                <a:lnTo>
                  <a:pt x="132" y="307"/>
                </a:lnTo>
                <a:cubicBezTo>
                  <a:pt x="142" y="305"/>
                  <a:pt x="146" y="300"/>
                  <a:pt x="146" y="294"/>
                </a:cubicBezTo>
                <a:cubicBezTo>
                  <a:pt x="146" y="286"/>
                  <a:pt x="140" y="280"/>
                  <a:pt x="132" y="280"/>
                </a:cubicBezTo>
                <a:cubicBezTo>
                  <a:pt x="133" y="261"/>
                  <a:pt x="135" y="241"/>
                  <a:pt x="140" y="225"/>
                </a:cubicBezTo>
                <a:lnTo>
                  <a:pt x="140" y="225"/>
                </a:lnTo>
                <a:cubicBezTo>
                  <a:pt x="143" y="222"/>
                  <a:pt x="146" y="218"/>
                  <a:pt x="146" y="214"/>
                </a:cubicBezTo>
                <a:cubicBezTo>
                  <a:pt x="146" y="212"/>
                  <a:pt x="145" y="210"/>
                  <a:pt x="145" y="209"/>
                </a:cubicBezTo>
                <a:cubicBezTo>
                  <a:pt x="149" y="198"/>
                  <a:pt x="153" y="187"/>
                  <a:pt x="159" y="176"/>
                </a:cubicBezTo>
                <a:cubicBezTo>
                  <a:pt x="160" y="183"/>
                  <a:pt x="166" y="187"/>
                  <a:pt x="172" y="187"/>
                </a:cubicBezTo>
                <a:cubicBezTo>
                  <a:pt x="180" y="187"/>
                  <a:pt x="186" y="181"/>
                  <a:pt x="186" y="174"/>
                </a:cubicBezTo>
                <a:cubicBezTo>
                  <a:pt x="186" y="166"/>
                  <a:pt x="180" y="160"/>
                  <a:pt x="172" y="160"/>
                </a:cubicBezTo>
                <a:cubicBezTo>
                  <a:pt x="171" y="160"/>
                  <a:pt x="170" y="161"/>
                  <a:pt x="169" y="161"/>
                </a:cubicBezTo>
                <a:cubicBezTo>
                  <a:pt x="187" y="134"/>
                  <a:pt x="211" y="112"/>
                  <a:pt x="239" y="96"/>
                </a:cubicBezTo>
                <a:cubicBezTo>
                  <a:pt x="240" y="102"/>
                  <a:pt x="246" y="107"/>
                  <a:pt x="252" y="107"/>
                </a:cubicBezTo>
                <a:cubicBezTo>
                  <a:pt x="260" y="107"/>
                  <a:pt x="266" y="101"/>
                  <a:pt x="266" y="94"/>
                </a:cubicBezTo>
                <a:cubicBezTo>
                  <a:pt x="266" y="90"/>
                  <a:pt x="264" y="87"/>
                  <a:pt x="262" y="84"/>
                </a:cubicBezTo>
                <a:cubicBezTo>
                  <a:pt x="283" y="75"/>
                  <a:pt x="307" y="69"/>
                  <a:pt x="332" y="68"/>
                </a:cubicBezTo>
                <a:close/>
                <a:moveTo>
                  <a:pt x="172" y="347"/>
                </a:moveTo>
                <a:cubicBezTo>
                  <a:pt x="180" y="347"/>
                  <a:pt x="186" y="341"/>
                  <a:pt x="186" y="334"/>
                </a:cubicBezTo>
                <a:cubicBezTo>
                  <a:pt x="186" y="326"/>
                  <a:pt x="180" y="320"/>
                  <a:pt x="172" y="320"/>
                </a:cubicBezTo>
                <a:cubicBezTo>
                  <a:pt x="165" y="320"/>
                  <a:pt x="159" y="326"/>
                  <a:pt x="159" y="334"/>
                </a:cubicBezTo>
                <a:cubicBezTo>
                  <a:pt x="159" y="341"/>
                  <a:pt x="165" y="347"/>
                  <a:pt x="172" y="347"/>
                </a:cubicBezTo>
                <a:close/>
                <a:moveTo>
                  <a:pt x="252" y="347"/>
                </a:moveTo>
                <a:cubicBezTo>
                  <a:pt x="260" y="347"/>
                  <a:pt x="266" y="341"/>
                  <a:pt x="266" y="334"/>
                </a:cubicBezTo>
                <a:cubicBezTo>
                  <a:pt x="266" y="326"/>
                  <a:pt x="260" y="320"/>
                  <a:pt x="252" y="320"/>
                </a:cubicBezTo>
                <a:cubicBezTo>
                  <a:pt x="245" y="320"/>
                  <a:pt x="239" y="326"/>
                  <a:pt x="239" y="334"/>
                </a:cubicBezTo>
                <a:cubicBezTo>
                  <a:pt x="239" y="341"/>
                  <a:pt x="245" y="347"/>
                  <a:pt x="252" y="347"/>
                </a:cubicBezTo>
                <a:close/>
                <a:moveTo>
                  <a:pt x="359" y="68"/>
                </a:moveTo>
                <a:cubicBezTo>
                  <a:pt x="471" y="75"/>
                  <a:pt x="559" y="167"/>
                  <a:pt x="559" y="280"/>
                </a:cubicBezTo>
                <a:lnTo>
                  <a:pt x="559" y="347"/>
                </a:lnTo>
                <a:lnTo>
                  <a:pt x="359" y="347"/>
                </a:lnTo>
                <a:lnTo>
                  <a:pt x="359" y="68"/>
                </a:lnTo>
                <a:close/>
                <a:moveTo>
                  <a:pt x="212" y="120"/>
                </a:moveTo>
                <a:cubicBezTo>
                  <a:pt x="205" y="120"/>
                  <a:pt x="199" y="126"/>
                  <a:pt x="199" y="134"/>
                </a:cubicBezTo>
                <a:cubicBezTo>
                  <a:pt x="199" y="141"/>
                  <a:pt x="205" y="147"/>
                  <a:pt x="212" y="147"/>
                </a:cubicBezTo>
                <a:cubicBezTo>
                  <a:pt x="220" y="147"/>
                  <a:pt x="226" y="141"/>
                  <a:pt x="226" y="134"/>
                </a:cubicBezTo>
                <a:cubicBezTo>
                  <a:pt x="226" y="126"/>
                  <a:pt x="220" y="120"/>
                  <a:pt x="212" y="120"/>
                </a:cubicBezTo>
                <a:close/>
                <a:moveTo>
                  <a:pt x="292" y="120"/>
                </a:moveTo>
                <a:cubicBezTo>
                  <a:pt x="285" y="120"/>
                  <a:pt x="279" y="126"/>
                  <a:pt x="279" y="134"/>
                </a:cubicBezTo>
                <a:cubicBezTo>
                  <a:pt x="279" y="141"/>
                  <a:pt x="285" y="147"/>
                  <a:pt x="292" y="147"/>
                </a:cubicBezTo>
                <a:cubicBezTo>
                  <a:pt x="300" y="147"/>
                  <a:pt x="306" y="141"/>
                  <a:pt x="306" y="134"/>
                </a:cubicBezTo>
                <a:cubicBezTo>
                  <a:pt x="306" y="126"/>
                  <a:pt x="300" y="120"/>
                  <a:pt x="292" y="120"/>
                </a:cubicBezTo>
                <a:close/>
                <a:moveTo>
                  <a:pt x="252" y="160"/>
                </a:moveTo>
                <a:cubicBezTo>
                  <a:pt x="245" y="160"/>
                  <a:pt x="239" y="166"/>
                  <a:pt x="239" y="174"/>
                </a:cubicBezTo>
                <a:cubicBezTo>
                  <a:pt x="239" y="181"/>
                  <a:pt x="245" y="187"/>
                  <a:pt x="252" y="187"/>
                </a:cubicBezTo>
                <a:cubicBezTo>
                  <a:pt x="260" y="187"/>
                  <a:pt x="266" y="181"/>
                  <a:pt x="266" y="174"/>
                </a:cubicBezTo>
                <a:cubicBezTo>
                  <a:pt x="266" y="166"/>
                  <a:pt x="260" y="160"/>
                  <a:pt x="252" y="160"/>
                </a:cubicBezTo>
                <a:close/>
                <a:moveTo>
                  <a:pt x="212" y="200"/>
                </a:moveTo>
                <a:cubicBezTo>
                  <a:pt x="205" y="200"/>
                  <a:pt x="199" y="206"/>
                  <a:pt x="199" y="214"/>
                </a:cubicBezTo>
                <a:cubicBezTo>
                  <a:pt x="199" y="221"/>
                  <a:pt x="205" y="227"/>
                  <a:pt x="212" y="227"/>
                </a:cubicBezTo>
                <a:cubicBezTo>
                  <a:pt x="220" y="227"/>
                  <a:pt x="226" y="221"/>
                  <a:pt x="226" y="214"/>
                </a:cubicBezTo>
                <a:cubicBezTo>
                  <a:pt x="226" y="206"/>
                  <a:pt x="220" y="200"/>
                  <a:pt x="212" y="200"/>
                </a:cubicBezTo>
                <a:close/>
                <a:moveTo>
                  <a:pt x="292" y="200"/>
                </a:moveTo>
                <a:cubicBezTo>
                  <a:pt x="285" y="200"/>
                  <a:pt x="279" y="206"/>
                  <a:pt x="279" y="214"/>
                </a:cubicBezTo>
                <a:cubicBezTo>
                  <a:pt x="279" y="221"/>
                  <a:pt x="285" y="227"/>
                  <a:pt x="292" y="227"/>
                </a:cubicBezTo>
                <a:cubicBezTo>
                  <a:pt x="300" y="227"/>
                  <a:pt x="306" y="221"/>
                  <a:pt x="306" y="214"/>
                </a:cubicBezTo>
                <a:cubicBezTo>
                  <a:pt x="306" y="206"/>
                  <a:pt x="300" y="200"/>
                  <a:pt x="292" y="200"/>
                </a:cubicBezTo>
                <a:close/>
                <a:moveTo>
                  <a:pt x="172" y="240"/>
                </a:moveTo>
                <a:cubicBezTo>
                  <a:pt x="165" y="240"/>
                  <a:pt x="159" y="246"/>
                  <a:pt x="159" y="254"/>
                </a:cubicBezTo>
                <a:cubicBezTo>
                  <a:pt x="159" y="261"/>
                  <a:pt x="165" y="267"/>
                  <a:pt x="172" y="267"/>
                </a:cubicBezTo>
                <a:cubicBezTo>
                  <a:pt x="180" y="267"/>
                  <a:pt x="186" y="261"/>
                  <a:pt x="186" y="254"/>
                </a:cubicBezTo>
                <a:cubicBezTo>
                  <a:pt x="186" y="246"/>
                  <a:pt x="180" y="240"/>
                  <a:pt x="172" y="240"/>
                </a:cubicBezTo>
                <a:close/>
                <a:moveTo>
                  <a:pt x="252" y="240"/>
                </a:moveTo>
                <a:cubicBezTo>
                  <a:pt x="245" y="240"/>
                  <a:pt x="239" y="246"/>
                  <a:pt x="239" y="254"/>
                </a:cubicBezTo>
                <a:cubicBezTo>
                  <a:pt x="239" y="261"/>
                  <a:pt x="245" y="267"/>
                  <a:pt x="252" y="267"/>
                </a:cubicBezTo>
                <a:cubicBezTo>
                  <a:pt x="260" y="267"/>
                  <a:pt x="266" y="261"/>
                  <a:pt x="266" y="254"/>
                </a:cubicBezTo>
                <a:cubicBezTo>
                  <a:pt x="266" y="246"/>
                  <a:pt x="260" y="240"/>
                  <a:pt x="252" y="240"/>
                </a:cubicBezTo>
                <a:close/>
                <a:moveTo>
                  <a:pt x="212" y="280"/>
                </a:moveTo>
                <a:cubicBezTo>
                  <a:pt x="205" y="280"/>
                  <a:pt x="199" y="286"/>
                  <a:pt x="199" y="294"/>
                </a:cubicBezTo>
                <a:cubicBezTo>
                  <a:pt x="199" y="301"/>
                  <a:pt x="205" y="307"/>
                  <a:pt x="212" y="307"/>
                </a:cubicBezTo>
                <a:cubicBezTo>
                  <a:pt x="220" y="307"/>
                  <a:pt x="226" y="301"/>
                  <a:pt x="226" y="294"/>
                </a:cubicBezTo>
                <a:cubicBezTo>
                  <a:pt x="226" y="286"/>
                  <a:pt x="220" y="280"/>
                  <a:pt x="212" y="280"/>
                </a:cubicBezTo>
                <a:close/>
                <a:moveTo>
                  <a:pt x="292" y="280"/>
                </a:moveTo>
                <a:cubicBezTo>
                  <a:pt x="285" y="280"/>
                  <a:pt x="279" y="286"/>
                  <a:pt x="279" y="294"/>
                </a:cubicBezTo>
                <a:cubicBezTo>
                  <a:pt x="279" y="301"/>
                  <a:pt x="285" y="307"/>
                  <a:pt x="292" y="307"/>
                </a:cubicBezTo>
                <a:cubicBezTo>
                  <a:pt x="300" y="307"/>
                  <a:pt x="306" y="301"/>
                  <a:pt x="306" y="294"/>
                </a:cubicBezTo>
                <a:cubicBezTo>
                  <a:pt x="306" y="286"/>
                  <a:pt x="300" y="280"/>
                  <a:pt x="292" y="280"/>
                </a:cubicBezTo>
                <a:close/>
                <a:moveTo>
                  <a:pt x="132" y="374"/>
                </a:moveTo>
                <a:lnTo>
                  <a:pt x="342" y="374"/>
                </a:lnTo>
                <a:cubicBezTo>
                  <a:pt x="345" y="374"/>
                  <a:pt x="347" y="374"/>
                  <a:pt x="349" y="374"/>
                </a:cubicBezTo>
                <a:lnTo>
                  <a:pt x="559" y="374"/>
                </a:lnTo>
                <a:lnTo>
                  <a:pt x="559" y="427"/>
                </a:lnTo>
                <a:cubicBezTo>
                  <a:pt x="559" y="545"/>
                  <a:pt x="464" y="640"/>
                  <a:pt x="346" y="640"/>
                </a:cubicBezTo>
                <a:cubicBezTo>
                  <a:pt x="228" y="640"/>
                  <a:pt x="132" y="545"/>
                  <a:pt x="132" y="427"/>
                </a:cubicBezTo>
                <a:lnTo>
                  <a:pt x="132" y="37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236910" y="1962861"/>
            <a:ext cx="1430200" cy="508857"/>
            <a:chOff x="5151311" y="2592586"/>
            <a:chExt cx="1430200" cy="508857"/>
          </a:xfrm>
        </p:grpSpPr>
        <p:grpSp>
          <p:nvGrpSpPr>
            <p:cNvPr id="17" name="Popup Menu"/>
            <p:cNvGrpSpPr/>
            <p:nvPr>
              <p:custDataLst>
                <p:tags r:id="rId5"/>
              </p:custDataLst>
            </p:nvPr>
          </p:nvGrpSpPr>
          <p:grpSpPr>
            <a:xfrm>
              <a:off x="5151311" y="2592586"/>
              <a:ext cx="1430200" cy="508857"/>
              <a:chOff x="595685" y="1263229"/>
              <a:chExt cx="1430200" cy="508857"/>
            </a:xfrm>
            <a:solidFill>
              <a:srgbClr val="FFFFFF"/>
            </a:solidFill>
          </p:grpSpPr>
          <p:sp>
            <p:nvSpPr>
              <p:cNvPr id="20" name="Menu"/>
              <p:cNvSpPr/>
              <p:nvPr/>
            </p:nvSpPr>
            <p:spPr>
              <a:xfrm>
                <a:off x="595685" y="1263229"/>
                <a:ext cx="1430200" cy="508857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64008" rIns="91440" bIns="64008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800"/>
                  </a:spcAft>
                </a:pPr>
                <a:r>
                  <a:rPr lang="ko-KR" altLang="en-US" sz="900" noProof="1" smtClean="0">
                    <a:solidFill>
                      <a:srgbClr val="5F5F5F"/>
                    </a:solidFill>
                    <a:latin typeface="가는둥근제목체" panose="02030600000101010101" pitchFamily="18" charset="-127"/>
                    <a:ea typeface="가는둥근제목체" panose="02030600000101010101" pitchFamily="18" charset="-127"/>
                    <a:cs typeface="Segoe UI" panose="020B0502040204020203" pitchFamily="34" charset="0"/>
                  </a:rPr>
                  <a:t>쪽지 보내기</a:t>
                </a:r>
                <a:endParaRPr lang="en-US" sz="900" noProof="1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  <a:p>
                <a:pPr>
                  <a:spcAft>
                    <a:spcPts val="800"/>
                  </a:spcAft>
                </a:pPr>
                <a:r>
                  <a:rPr lang="ko-KR" altLang="en-US" sz="900" noProof="1" smtClean="0">
                    <a:solidFill>
                      <a:srgbClr val="5F5F5F"/>
                    </a:solidFill>
                    <a:latin typeface="가는둥근제목체" panose="02030600000101010101" pitchFamily="18" charset="-127"/>
                    <a:ea typeface="가는둥근제목체" panose="02030600000101010101" pitchFamily="18" charset="-127"/>
                    <a:cs typeface="Segoe UI" panose="020B0502040204020203" pitchFamily="34" charset="0"/>
                  </a:rPr>
                  <a:t>작성글 보기</a:t>
                </a:r>
                <a:endParaRPr lang="en-US" sz="900" noProof="1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  <p:cxnSp>
            <p:nvCxnSpPr>
              <p:cNvPr id="21" name="Divider"/>
              <p:cNvCxnSpPr/>
              <p:nvPr>
                <p:custDataLst>
                  <p:tags r:id="rId7"/>
                </p:custDataLst>
              </p:nvPr>
            </p:nvCxnSpPr>
            <p:spPr>
              <a:xfrm>
                <a:off x="595685" y="1507655"/>
                <a:ext cx="1430200" cy="0"/>
              </a:xfrm>
              <a:prstGeom prst="lin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Selection"/>
            <p:cNvSpPr/>
            <p:nvPr>
              <p:custDataLst>
                <p:tags r:id="rId6"/>
              </p:custDataLst>
            </p:nvPr>
          </p:nvSpPr>
          <p:spPr>
            <a:xfrm>
              <a:off x="5151311" y="2602714"/>
              <a:ext cx="1430200" cy="228462"/>
            </a:xfrm>
            <a:prstGeom prst="rect">
              <a:avLst/>
            </a:prstGeom>
            <a:solidFill>
              <a:srgbClr val="00000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52" name="AutoShape 128"/>
          <p:cNvSpPr>
            <a:spLocks noChangeArrowheads="1"/>
          </p:cNvSpPr>
          <p:nvPr/>
        </p:nvSpPr>
        <p:spPr bwMode="auto">
          <a:xfrm>
            <a:off x="4598098" y="3918590"/>
            <a:ext cx="1188000" cy="161925"/>
          </a:xfrm>
          <a:prstGeom prst="roundRect">
            <a:avLst>
              <a:gd name="adj" fmla="val 1375"/>
            </a:avLst>
          </a:prstGeom>
          <a:solidFill>
            <a:schemeClr val="bg1"/>
          </a:solidFill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317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grpSp>
        <p:nvGrpSpPr>
          <p:cNvPr id="53" name="Drop-Down Box"/>
          <p:cNvGrpSpPr/>
          <p:nvPr>
            <p:custDataLst>
              <p:tags r:id="rId1"/>
            </p:custDataLst>
          </p:nvPr>
        </p:nvGrpSpPr>
        <p:grpSpPr>
          <a:xfrm>
            <a:off x="3877934" y="3878733"/>
            <a:ext cx="692658" cy="225701"/>
            <a:chOff x="595684" y="1442123"/>
            <a:chExt cx="1335077" cy="460013"/>
          </a:xfrm>
          <a:solidFill>
            <a:srgbClr val="FFFFFF"/>
          </a:solidFill>
        </p:grpSpPr>
        <p:sp>
          <p:nvSpPr>
            <p:cNvPr id="54" name="Text Box"/>
            <p:cNvSpPr/>
            <p:nvPr>
              <p:custDataLst>
                <p:tags r:id="rId2"/>
              </p:custDataLst>
            </p:nvPr>
          </p:nvSpPr>
          <p:spPr>
            <a:xfrm>
              <a:off x="595684" y="1442123"/>
              <a:ext cx="1070827" cy="460013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제목</a:t>
              </a:r>
              <a:endParaRPr lang="en-US" sz="8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55" name="Arrow Box"/>
            <p:cNvSpPr/>
            <p:nvPr>
              <p:custDataLst>
                <p:tags r:id="rId3"/>
              </p:custDataLst>
            </p:nvPr>
          </p:nvSpPr>
          <p:spPr>
            <a:xfrm>
              <a:off x="1516457" y="1442123"/>
              <a:ext cx="414304" cy="460013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56" name="Arrow Down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1657087" y="1635256"/>
              <a:ext cx="123373" cy="73734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517920" y="2919877"/>
            <a:ext cx="3269519" cy="2452293"/>
            <a:chOff x="3217544" y="4638619"/>
            <a:chExt cx="3269519" cy="2452293"/>
          </a:xfrm>
        </p:grpSpPr>
        <p:sp>
          <p:nvSpPr>
            <p:cNvPr id="37" name="Panel"/>
            <p:cNvSpPr/>
            <p:nvPr/>
          </p:nvSpPr>
          <p:spPr>
            <a:xfrm>
              <a:off x="3217544" y="4638619"/>
              <a:ext cx="3269519" cy="245229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3266247" y="4725607"/>
              <a:ext cx="3103463" cy="2299968"/>
              <a:chOff x="3266247" y="4725607"/>
              <a:chExt cx="3103463" cy="2299968"/>
            </a:xfrm>
          </p:grpSpPr>
          <p:sp>
            <p:nvSpPr>
              <p:cNvPr id="28" name="Rectangle 19"/>
              <p:cNvSpPr>
                <a:spLocks noChangeArrowheads="1"/>
              </p:cNvSpPr>
              <p:nvPr/>
            </p:nvSpPr>
            <p:spPr bwMode="auto">
              <a:xfrm>
                <a:off x="3283522" y="5669090"/>
                <a:ext cx="3076892" cy="1011238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C0C0C0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r>
                  <a:rPr lang="ko-KR" altLang="en-US" sz="800" dirty="0">
                    <a:solidFill>
                      <a:schemeClr val="accent3">
                        <a:lumMod val="50000"/>
                      </a:schemeClr>
                    </a:solidFill>
                    <a:latin typeface="가는둥근제목체" panose="02030600000101010101" pitchFamily="18" charset="-127"/>
                    <a:ea typeface="가는둥근제목체" panose="02030600000101010101" pitchFamily="18" charset="-127"/>
                  </a:rPr>
                  <a:t/>
                </a:r>
                <a:br>
                  <a:rPr lang="ko-KR" altLang="en-US" sz="800" dirty="0">
                    <a:solidFill>
                      <a:schemeClr val="accent3">
                        <a:lumMod val="50000"/>
                      </a:schemeClr>
                    </a:solidFill>
                    <a:latin typeface="가는둥근제목체" panose="02030600000101010101" pitchFamily="18" charset="-127"/>
                    <a:ea typeface="가는둥근제목체" panose="02030600000101010101" pitchFamily="18" charset="-127"/>
                  </a:rPr>
                </a:br>
                <a:endParaRPr lang="en-US" altLang="ko-KR" sz="800" dirty="0">
                  <a:latin typeface="가는둥근제목체" panose="02030600000101010101" pitchFamily="18" charset="-127"/>
                  <a:ea typeface="가는둥근제목체" panose="02030600000101010101" pitchFamily="18" charset="-127"/>
                </a:endParaRPr>
              </a:p>
            </p:txBody>
          </p:sp>
          <p:sp>
            <p:nvSpPr>
              <p:cNvPr id="29" name="Button"/>
              <p:cNvSpPr/>
              <p:nvPr/>
            </p:nvSpPr>
            <p:spPr>
              <a:xfrm>
                <a:off x="5248360" y="6759399"/>
                <a:ext cx="477039" cy="266176"/>
              </a:xfrm>
              <a:prstGeom prst="roundRect">
                <a:avLst>
                  <a:gd name="adj" fmla="val 11182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91440" tIns="54864" rIns="91440" bIns="54864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 smtClean="0">
                    <a:solidFill>
                      <a:srgbClr val="5F5F5F"/>
                    </a:solidFill>
                    <a:latin typeface="가는둥근제목체" panose="02030600000101010101" pitchFamily="18" charset="-127"/>
                    <a:ea typeface="가는둥근제목체" panose="02030600000101010101" pitchFamily="18" charset="-127"/>
                    <a:cs typeface="Segoe UI" panose="020B0502040204020203" pitchFamily="34" charset="0"/>
                  </a:rPr>
                  <a:t>보내기</a:t>
                </a:r>
                <a:endParaRPr lang="en-US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30" name="Button"/>
              <p:cNvSpPr/>
              <p:nvPr/>
            </p:nvSpPr>
            <p:spPr>
              <a:xfrm>
                <a:off x="5797000" y="6759399"/>
                <a:ext cx="572710" cy="266176"/>
              </a:xfrm>
              <a:prstGeom prst="roundRect">
                <a:avLst>
                  <a:gd name="adj" fmla="val 11182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91440" tIns="54864" rIns="91440" bIns="54864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 err="1" smtClean="0">
                    <a:solidFill>
                      <a:srgbClr val="5F5F5F"/>
                    </a:solidFill>
                    <a:latin typeface="가는둥근제목체" panose="02030600000101010101" pitchFamily="18" charset="-127"/>
                    <a:ea typeface="가는둥근제목체" panose="02030600000101010101" pitchFamily="18" charset="-127"/>
                    <a:cs typeface="Segoe UI" panose="020B0502040204020203" pitchFamily="34" charset="0"/>
                  </a:rPr>
                  <a:t>뒤로가기</a:t>
                </a:r>
                <a:endParaRPr lang="en-US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  <p:graphicFrame>
            <p:nvGraphicFramePr>
              <p:cNvPr id="31" name="Group 20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66380963"/>
                  </p:ext>
                </p:extLst>
              </p:nvPr>
            </p:nvGraphicFramePr>
            <p:xfrm>
              <a:off x="3266247" y="5046092"/>
              <a:ext cx="3052445" cy="426720"/>
            </p:xfrm>
            <a:graphic>
              <a:graphicData uri="http://schemas.openxmlformats.org/drawingml/2006/table">
                <a:tbl>
                  <a:tblPr/>
                  <a:tblGrid>
                    <a:gridCol w="664845">
                      <a:extLst>
                        <a:ext uri="{9D8B030D-6E8A-4147-A177-3AD203B41FA5}">
                          <a16:colId xmlns:a16="http://schemas.microsoft.com/office/drawing/2014/main" val="2029499538"/>
                        </a:ext>
                      </a:extLst>
                    </a:gridCol>
                    <a:gridCol w="2387600">
                      <a:extLst>
                        <a:ext uri="{9D8B030D-6E8A-4147-A177-3AD203B41FA5}">
                          <a16:colId xmlns:a16="http://schemas.microsoft.com/office/drawing/2014/main" val="3287949486"/>
                        </a:ext>
                      </a:extLst>
                    </a:gridCol>
                  </a:tblGrid>
                  <a:tr h="14674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가는둥근제목체" panose="02030600000101010101" pitchFamily="18" charset="-127"/>
                              <a:ea typeface="가는둥근제목체" panose="02030600000101010101" pitchFamily="18" charset="-127"/>
                            </a:rPr>
                            <a:t>닉네임</a:t>
                          </a:r>
                        </a:p>
                      </a:txBody>
                      <a:tcPr horzOverflow="overflow">
                        <a:lnL cap="flat">
                          <a:noFill/>
                        </a:lnL>
                        <a:lnR w="9525" cap="flat" cmpd="sng" algn="ctr">
                          <a:solidFill>
                            <a:srgbClr val="5F5F5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5F5F5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5F5F5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333333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5F5F5F"/>
                              </a:solidFill>
                              <a:effectLst/>
                              <a:latin typeface="가는둥근제목체" panose="02030600000101010101" pitchFamily="18" charset="-127"/>
                              <a:ea typeface="가는둥근제목체" panose="02030600000101010101" pitchFamily="18" charset="-127"/>
                              <a:cs typeface="Segoe UI" panose="020B0502040204020203" pitchFamily="34" charset="0"/>
                            </a:rPr>
                            <a:t>김성제</a:t>
                          </a:r>
                          <a:endParaRPr kumimoji="1" lang="en-US" altLang="ko-KR" sz="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가는둥근제목체" panose="02030600000101010101" pitchFamily="18" charset="-127"/>
                            <a:ea typeface="가는둥근제목체" panose="02030600000101010101" pitchFamily="18" charset="-127"/>
                          </a:endParaRPr>
                        </a:p>
                      </a:txBody>
                      <a:tcPr horzOverflow="overflow">
                        <a:lnL w="9525" cap="flat" cmpd="sng" algn="ctr">
                          <a:solidFill>
                            <a:srgbClr val="5F5F5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5F5F5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5F5F5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76580416"/>
                      </a:ext>
                    </a:extLst>
                  </a:tr>
                  <a:tr h="19367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가는둥근제목체" panose="02030600000101010101" pitchFamily="18" charset="-127"/>
                              <a:ea typeface="가는둥근제목체" panose="02030600000101010101" pitchFamily="18" charset="-127"/>
                            </a:rPr>
                            <a:t>제목</a:t>
                          </a:r>
                        </a:p>
                      </a:txBody>
                      <a:tcPr horzOverflow="overflow">
                        <a:lnL cap="flat">
                          <a:noFill/>
                        </a:lnL>
                        <a:lnR w="9525" cap="flat" cmpd="sng" algn="ctr">
                          <a:solidFill>
                            <a:srgbClr val="5F5F5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5F5F5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5F5F5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3333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ko-KR" altLang="en-US" sz="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2">
                                <a:lumMod val="10000"/>
                              </a:schemeClr>
                            </a:solidFill>
                            <a:effectLst/>
                            <a:latin typeface="가는둥근제목체" panose="02030600000101010101" pitchFamily="18" charset="-127"/>
                            <a:ea typeface="가는둥근제목체" panose="02030600000101010101" pitchFamily="18" charset="-127"/>
                          </a:endParaRPr>
                        </a:p>
                      </a:txBody>
                      <a:tcPr horzOverflow="overflow">
                        <a:lnL w="9525" cap="flat" cmpd="sng" algn="ctr">
                          <a:solidFill>
                            <a:srgbClr val="5F5F5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cap="flat">
                          <a:noFill/>
                        </a:lnR>
                        <a:lnT w="9525" cap="flat" cmpd="sng" algn="ctr">
                          <a:solidFill>
                            <a:srgbClr val="5F5F5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5F5F5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53047377"/>
                      </a:ext>
                    </a:extLst>
                  </a:tr>
                </a:tbl>
              </a:graphicData>
            </a:graphic>
          </p:graphicFrame>
          <p:sp>
            <p:nvSpPr>
              <p:cNvPr id="32" name="직사각형 31"/>
              <p:cNvSpPr/>
              <p:nvPr/>
            </p:nvSpPr>
            <p:spPr>
              <a:xfrm>
                <a:off x="3986784" y="5276660"/>
                <a:ext cx="1280160" cy="148590"/>
              </a:xfrm>
              <a:prstGeom prst="rect">
                <a:avLst/>
              </a:prstGeom>
              <a:noFill/>
              <a:ln w="3175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가는둥근제목체" panose="02030600000101010101" pitchFamily="18" charset="-127"/>
                  <a:ea typeface="가는둥근제목체" panose="02030600000101010101" pitchFamily="18" charset="-127"/>
                </a:endParaRPr>
              </a:p>
            </p:txBody>
          </p:sp>
          <p:sp>
            <p:nvSpPr>
              <p:cNvPr id="33" name="Text Box 106"/>
              <p:cNvSpPr txBox="1">
                <a:spLocks noChangeArrowheads="1"/>
              </p:cNvSpPr>
              <p:nvPr/>
            </p:nvSpPr>
            <p:spPr bwMode="auto">
              <a:xfrm>
                <a:off x="3347863" y="4725607"/>
                <a:ext cx="726481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333333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C0C0C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200" b="1" dirty="0" smtClean="0">
                    <a:latin typeface="가는둥근제목체" panose="02030600000101010101" pitchFamily="18" charset="-127"/>
                    <a:ea typeface="가는둥근제목체" panose="02030600000101010101" pitchFamily="18" charset="-127"/>
                  </a:rPr>
                  <a:t>쪽지 쓰기</a:t>
                </a:r>
                <a:endParaRPr lang="ko-KR" altLang="en-US" sz="1200" b="1" dirty="0">
                  <a:latin typeface="가는둥근제목체" panose="02030600000101010101" pitchFamily="18" charset="-127"/>
                  <a:ea typeface="가는둥근제목체" panose="02030600000101010101" pitchFamily="18" charset="-127"/>
                </a:endParaRPr>
              </a:p>
            </p:txBody>
          </p:sp>
        </p:grpSp>
      </p:grpSp>
      <p:sp>
        <p:nvSpPr>
          <p:cNvPr id="57" name="Breadcrumbs"/>
          <p:cNvSpPr>
            <a:spLocks/>
          </p:cNvSpPr>
          <p:nvPr/>
        </p:nvSpPr>
        <p:spPr bwMode="auto">
          <a:xfrm>
            <a:off x="188014" y="4981"/>
            <a:ext cx="2054583" cy="20393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u="sng" dirty="0" smtClean="0">
                <a:solidFill>
                  <a:srgbClr val="5B9BD5"/>
                </a:solidFill>
                <a:effectLst/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홈</a:t>
            </a:r>
            <a:r>
              <a:rPr 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  »  </a:t>
            </a:r>
            <a:r>
              <a:rPr lang="ko-KR" altLang="en-US" sz="900" u="sng" dirty="0" smtClean="0">
                <a:solidFill>
                  <a:srgbClr val="5B9BD5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커뮤니티</a:t>
            </a:r>
            <a:r>
              <a:rPr lang="en-US" altLang="ko-KR" sz="900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 »</a:t>
            </a:r>
            <a:r>
              <a:rPr 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  </a:t>
            </a:r>
            <a:r>
              <a:rPr lang="ko-KR" altLang="en-US" sz="900" u="sng" dirty="0" smtClean="0">
                <a:solidFill>
                  <a:srgbClr val="5B9BD5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자유게시판</a:t>
            </a:r>
            <a:r>
              <a:rPr lang="en-US" altLang="ko-KR" sz="900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 </a:t>
            </a:r>
            <a:r>
              <a:rPr 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»  1</a:t>
            </a:r>
            <a:r>
              <a:rPr lang="ko-KR" alt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페이지</a:t>
            </a:r>
            <a:endParaRPr lang="en-US" sz="900" dirty="0">
              <a:solidFill>
                <a:srgbClr val="5F5F5F"/>
              </a:solidFill>
              <a:effectLst/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311305"/>
              </p:ext>
            </p:extLst>
          </p:nvPr>
        </p:nvGraphicFramePr>
        <p:xfrm>
          <a:off x="7451725" y="2119"/>
          <a:ext cx="1671242" cy="115146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66115">
                  <a:extLst>
                    <a:ext uri="{9D8B030D-6E8A-4147-A177-3AD203B41FA5}">
                      <a16:colId xmlns:a16="http://schemas.microsoft.com/office/drawing/2014/main" val="1426361898"/>
                    </a:ext>
                  </a:extLst>
                </a:gridCol>
                <a:gridCol w="1005127">
                  <a:extLst>
                    <a:ext uri="{9D8B030D-6E8A-4147-A177-3AD203B41FA5}">
                      <a16:colId xmlns:a16="http://schemas.microsoft.com/office/drawing/2014/main" val="757618200"/>
                    </a:ext>
                  </a:extLst>
                </a:gridCol>
              </a:tblGrid>
              <a:tr h="237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작성자</a:t>
                      </a:r>
                      <a:endParaRPr lang="ko-KR" altLang="en-US" sz="900" b="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김상훈</a:t>
                      </a:r>
                      <a:endParaRPr lang="ko-KR" altLang="en-US" sz="900" b="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444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작성일자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2016.12.08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243824"/>
                  </a:ext>
                </a:extLst>
              </a:tr>
              <a:tr h="1693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시스템구분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사용자</a:t>
                      </a:r>
                      <a:r>
                        <a:rPr lang="en-US" altLang="ko-KR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(Client)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6929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Ver.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1.0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32345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단위업무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자유게시판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4282431"/>
                  </a:ext>
                </a:extLst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64898"/>
              </p:ext>
            </p:extLst>
          </p:nvPr>
        </p:nvGraphicFramePr>
        <p:xfrm>
          <a:off x="7451725" y="1153584"/>
          <a:ext cx="1692275" cy="227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275">
                  <a:extLst>
                    <a:ext uri="{9D8B030D-6E8A-4147-A177-3AD203B41FA5}">
                      <a16:colId xmlns:a16="http://schemas.microsoft.com/office/drawing/2014/main" val="3092133242"/>
                    </a:ext>
                  </a:extLst>
                </a:gridCol>
              </a:tblGrid>
              <a:tr h="2275415">
                <a:tc>
                  <a:txBody>
                    <a:bodyPr/>
                    <a:lstStyle/>
                    <a:p>
                      <a:pPr algn="l" latinLnBrk="1"/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525252"/>
                        </a:solidFill>
                        <a:effectLst/>
                        <a:uLnTx/>
                        <a:uFillTx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  <a:cs typeface="+mn-cs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1.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자유 게시판의 한 페이지 당 글의 수는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10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개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페이지의 개수는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9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개까지 나타낸다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.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2.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닉네임을 누르면 쪽지를 보내거나 회원이 이 게시판에 작성한 글을 검색할 수 있다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.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3.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작성일은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00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시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00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분 정각을 기준으로 당일인 경우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24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시간 기준으로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(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시간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: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 분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HH:MI )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 나타낸다 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6000540"/>
                  </a:ext>
                </a:extLst>
              </a:tr>
            </a:tbl>
          </a:graphicData>
        </a:graphic>
      </p:graphicFrame>
      <p:sp>
        <p:nvSpPr>
          <p:cNvPr id="51" name="실행 단추: 앞으로 또는 다음 50">
            <a:hlinkClick r:id="" action="ppaction://hlinkshowjump?jump=nextslide" highlightClick="1"/>
          </p:cNvPr>
          <p:cNvSpPr/>
          <p:nvPr/>
        </p:nvSpPr>
        <p:spPr>
          <a:xfrm>
            <a:off x="3948127" y="6364494"/>
            <a:ext cx="360663" cy="34527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72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931138"/>
              </p:ext>
            </p:extLst>
          </p:nvPr>
        </p:nvGraphicFramePr>
        <p:xfrm>
          <a:off x="189613" y="1469712"/>
          <a:ext cx="6115050" cy="2342905"/>
        </p:xfrm>
        <a:graphic>
          <a:graphicData uri="http://schemas.openxmlformats.org/drawingml/2006/table">
            <a:tbl>
              <a:tblPr/>
              <a:tblGrid>
                <a:gridCol w="404749">
                  <a:extLst>
                    <a:ext uri="{9D8B030D-6E8A-4147-A177-3AD203B41FA5}">
                      <a16:colId xmlns:a16="http://schemas.microsoft.com/office/drawing/2014/main" val="2190639433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213012113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86001974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924144605"/>
                    </a:ext>
                  </a:extLst>
                </a:gridCol>
                <a:gridCol w="756920">
                  <a:extLst>
                    <a:ext uri="{9D8B030D-6E8A-4147-A177-3AD203B41FA5}">
                      <a16:colId xmlns:a16="http://schemas.microsoft.com/office/drawing/2014/main" val="2320047034"/>
                    </a:ext>
                  </a:extLst>
                </a:gridCol>
                <a:gridCol w="366141">
                  <a:extLst>
                    <a:ext uri="{9D8B030D-6E8A-4147-A177-3AD203B41FA5}">
                      <a16:colId xmlns:a16="http://schemas.microsoft.com/office/drawing/2014/main" val="1411829762"/>
                    </a:ext>
                  </a:extLst>
                </a:gridCol>
              </a:tblGrid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번호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제목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닉네임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작성일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조회수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106600"/>
                  </a:ext>
                </a:extLst>
              </a:tr>
              <a:tr h="201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133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날아라 병아리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김성제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삼일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13:11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22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039463"/>
                  </a:ext>
                </a:extLst>
              </a:tr>
              <a:tr h="201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131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국제대회 최초 해트트릭 달성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류승우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!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서울강북도봉노원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보라매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FC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13:11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15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9822593"/>
                  </a:ext>
                </a:extLst>
              </a:tr>
              <a:tr h="201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130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경남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FC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의 기세는 계속 이어나갈 수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있을것인가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?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강윤식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N.E.X.T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12:08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17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3845762"/>
                  </a:ext>
                </a:extLst>
              </a:tr>
              <a:tr h="201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129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실수란 신을 용서하는 인간의 행위이다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이진우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광주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위너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FC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12:01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34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0390905"/>
                  </a:ext>
                </a:extLst>
              </a:tr>
              <a:tr h="201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128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물만난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지참치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부활탄을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쏘아올리다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박대화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09:19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33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308237"/>
                  </a:ext>
                </a:extLst>
              </a:tr>
              <a:tr h="201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127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얼어있던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'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지참치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'…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대표팀만 오면 해동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한재경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FC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피날레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04:13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46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7378129"/>
                  </a:ext>
                </a:extLst>
              </a:tr>
              <a:tr h="201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126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영국서 더 호들갑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… '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손흥민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메시보다 우위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'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강윤식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2016.12.08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56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2067681"/>
                  </a:ext>
                </a:extLst>
              </a:tr>
              <a:tr h="201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125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기성용이 요즘 잘한다고 해도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기레기는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기레기죠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크러쉬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신촌유나이티드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2016.12.08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65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0476280"/>
                  </a:ext>
                </a:extLst>
              </a:tr>
              <a:tr h="201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124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기성용구자철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구글구글의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흑역사와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 트위터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성용자철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나성채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마왕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2016.12.08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46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1514755"/>
                  </a:ext>
                </a:extLst>
              </a:tr>
            </a:tbl>
          </a:graphicData>
        </a:graphic>
      </p:graphicFrame>
      <p:sp>
        <p:nvSpPr>
          <p:cNvPr id="5" name="Text Box 106"/>
          <p:cNvSpPr txBox="1">
            <a:spLocks noChangeArrowheads="1"/>
          </p:cNvSpPr>
          <p:nvPr/>
        </p:nvSpPr>
        <p:spPr bwMode="auto">
          <a:xfrm>
            <a:off x="127713" y="1169992"/>
            <a:ext cx="78579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 smtClean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자유게시판</a:t>
            </a:r>
            <a:endParaRPr lang="ko-KR" altLang="en-US" sz="1200" b="1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sp>
        <p:nvSpPr>
          <p:cNvPr id="6" name="Text Box 107"/>
          <p:cNvSpPr txBox="1">
            <a:spLocks noChangeArrowheads="1"/>
          </p:cNvSpPr>
          <p:nvPr/>
        </p:nvSpPr>
        <p:spPr bwMode="auto">
          <a:xfrm>
            <a:off x="1694246" y="3889062"/>
            <a:ext cx="2322512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>
                <a:solidFill>
                  <a:srgbClr val="5F5F5F"/>
                </a:solidFill>
              </a:rPr>
              <a:t>◀ </a:t>
            </a:r>
            <a:r>
              <a:rPr lang="ko-KR" altLang="en-US" sz="800" b="1" dirty="0">
                <a:solidFill>
                  <a:srgbClr val="5F5F5F"/>
                </a:solidFill>
              </a:rPr>
              <a:t>이전</a:t>
            </a:r>
            <a:r>
              <a:rPr lang="ko-KR" altLang="en-US" sz="800" dirty="0">
                <a:solidFill>
                  <a:srgbClr val="5F5F5F"/>
                </a:solidFill>
              </a:rPr>
              <a:t>  </a:t>
            </a:r>
            <a:r>
              <a:rPr lang="en-US" altLang="ko-KR" sz="800" dirty="0">
                <a:solidFill>
                  <a:srgbClr val="5F5F5F"/>
                </a:solidFill>
              </a:rPr>
              <a:t>1 </a:t>
            </a:r>
            <a:r>
              <a:rPr lang="en-US" altLang="ko-KR" sz="800" dirty="0">
                <a:solidFill>
                  <a:srgbClr val="5F5F5F"/>
                </a:solidFill>
                <a:latin typeface="Arial" panose="020B0604020202020204" pitchFamily="34" charset="0"/>
              </a:rPr>
              <a:t>·</a:t>
            </a:r>
            <a:r>
              <a:rPr lang="en-US" altLang="ko-KR" sz="800" dirty="0">
                <a:solidFill>
                  <a:srgbClr val="5F5F5F"/>
                </a:solidFill>
              </a:rPr>
              <a:t> 2 </a:t>
            </a:r>
            <a:r>
              <a:rPr lang="en-US" altLang="ko-KR" sz="800" dirty="0">
                <a:solidFill>
                  <a:srgbClr val="5F5F5F"/>
                </a:solidFill>
                <a:latin typeface="Arial" panose="020B0604020202020204" pitchFamily="34" charset="0"/>
              </a:rPr>
              <a:t>·</a:t>
            </a:r>
            <a:r>
              <a:rPr lang="en-US" altLang="ko-KR" sz="800" dirty="0">
                <a:solidFill>
                  <a:srgbClr val="5F5F5F"/>
                </a:solidFill>
              </a:rPr>
              <a:t> 3 </a:t>
            </a:r>
            <a:r>
              <a:rPr lang="en-US" altLang="ko-KR" sz="800" dirty="0">
                <a:solidFill>
                  <a:srgbClr val="5F5F5F"/>
                </a:solidFill>
                <a:latin typeface="Arial" panose="020B0604020202020204" pitchFamily="34" charset="0"/>
              </a:rPr>
              <a:t>·</a:t>
            </a:r>
            <a:r>
              <a:rPr lang="en-US" altLang="ko-KR" sz="800" dirty="0">
                <a:solidFill>
                  <a:srgbClr val="5F5F5F"/>
                </a:solidFill>
              </a:rPr>
              <a:t> 4 </a:t>
            </a:r>
            <a:r>
              <a:rPr lang="en-US" altLang="ko-KR" sz="800" dirty="0">
                <a:solidFill>
                  <a:srgbClr val="5F5F5F"/>
                </a:solidFill>
                <a:latin typeface="Arial" panose="020B0604020202020204" pitchFamily="34" charset="0"/>
              </a:rPr>
              <a:t>·</a:t>
            </a:r>
            <a:r>
              <a:rPr lang="en-US" altLang="ko-KR" sz="800" dirty="0">
                <a:solidFill>
                  <a:srgbClr val="5F5F5F"/>
                </a:solidFill>
              </a:rPr>
              <a:t> 5 </a:t>
            </a:r>
            <a:r>
              <a:rPr lang="en-US" altLang="ko-KR" sz="800" dirty="0">
                <a:solidFill>
                  <a:srgbClr val="5F5F5F"/>
                </a:solidFill>
                <a:latin typeface="Arial" panose="020B0604020202020204" pitchFamily="34" charset="0"/>
              </a:rPr>
              <a:t>·</a:t>
            </a:r>
            <a:r>
              <a:rPr lang="en-US" altLang="ko-KR" sz="800" dirty="0">
                <a:solidFill>
                  <a:srgbClr val="5F5F5F"/>
                </a:solidFill>
              </a:rPr>
              <a:t> 6 </a:t>
            </a:r>
            <a:r>
              <a:rPr lang="en-US" altLang="ko-KR" sz="800" dirty="0">
                <a:solidFill>
                  <a:srgbClr val="5F5F5F"/>
                </a:solidFill>
                <a:latin typeface="Arial" panose="020B0604020202020204" pitchFamily="34" charset="0"/>
              </a:rPr>
              <a:t>·</a:t>
            </a:r>
            <a:r>
              <a:rPr lang="en-US" altLang="ko-KR" sz="800" dirty="0">
                <a:solidFill>
                  <a:srgbClr val="5F5F5F"/>
                </a:solidFill>
              </a:rPr>
              <a:t> 7 </a:t>
            </a:r>
            <a:r>
              <a:rPr lang="en-US" altLang="ko-KR" sz="800" dirty="0">
                <a:solidFill>
                  <a:srgbClr val="5F5F5F"/>
                </a:solidFill>
                <a:latin typeface="Arial" panose="020B0604020202020204" pitchFamily="34" charset="0"/>
              </a:rPr>
              <a:t>·</a:t>
            </a:r>
            <a:r>
              <a:rPr lang="en-US" altLang="ko-KR" sz="800" dirty="0">
                <a:solidFill>
                  <a:srgbClr val="5F5F5F"/>
                </a:solidFill>
              </a:rPr>
              <a:t> 8 </a:t>
            </a:r>
            <a:r>
              <a:rPr lang="en-US" altLang="ko-KR" sz="800" dirty="0">
                <a:solidFill>
                  <a:srgbClr val="5F5F5F"/>
                </a:solidFill>
                <a:latin typeface="Arial" panose="020B0604020202020204" pitchFamily="34" charset="0"/>
              </a:rPr>
              <a:t>·</a:t>
            </a:r>
            <a:r>
              <a:rPr lang="en-US" altLang="ko-KR" sz="800" dirty="0">
                <a:solidFill>
                  <a:srgbClr val="5F5F5F"/>
                </a:solidFill>
              </a:rPr>
              <a:t> 9  </a:t>
            </a:r>
            <a:r>
              <a:rPr lang="ko-KR" altLang="en-US" sz="800" b="1" dirty="0">
                <a:solidFill>
                  <a:srgbClr val="5F5F5F"/>
                </a:solidFill>
              </a:rPr>
              <a:t>다음 ▶</a:t>
            </a:r>
          </a:p>
        </p:txBody>
      </p:sp>
      <p:sp>
        <p:nvSpPr>
          <p:cNvPr id="18" name="AutoShape 128"/>
          <p:cNvSpPr>
            <a:spLocks noChangeArrowheads="1"/>
          </p:cNvSpPr>
          <p:nvPr/>
        </p:nvSpPr>
        <p:spPr bwMode="auto">
          <a:xfrm>
            <a:off x="4598101" y="3918590"/>
            <a:ext cx="1188000" cy="161925"/>
          </a:xfrm>
          <a:prstGeom prst="roundRect">
            <a:avLst>
              <a:gd name="adj" fmla="val 1375"/>
            </a:avLst>
          </a:prstGeom>
          <a:solidFill>
            <a:schemeClr val="bg1"/>
          </a:solidFill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317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" name="AutoShape 129"/>
          <p:cNvSpPr>
            <a:spLocks noChangeArrowheads="1"/>
          </p:cNvSpPr>
          <p:nvPr/>
        </p:nvSpPr>
        <p:spPr bwMode="auto">
          <a:xfrm>
            <a:off x="5942713" y="3928115"/>
            <a:ext cx="330200" cy="146050"/>
          </a:xfrm>
          <a:prstGeom prst="roundRect">
            <a:avLst>
              <a:gd name="adj" fmla="val 10204"/>
            </a:avLst>
          </a:prstGeom>
          <a:solidFill>
            <a:schemeClr val="bg1"/>
          </a:solidFill>
          <a:ln w="9525" algn="ctr">
            <a:solidFill>
              <a:srgbClr val="333333"/>
            </a:solidFill>
            <a:round/>
            <a:headEnd/>
            <a:tailEnd/>
          </a:ln>
          <a:effectLst>
            <a:outerShdw dist="35921" dir="2700000" algn="ctr" rotWithShape="0">
              <a:srgbClr val="C0C0C0"/>
            </a:outerShdw>
          </a:effectLst>
        </p:spPr>
        <p:txBody>
          <a:bodyPr wrap="none" anchor="ctr"/>
          <a:lstStyle/>
          <a:p>
            <a:pPr algn="ctr"/>
            <a:r>
              <a:rPr kumimoji="1" lang="ko-KR" altLang="en-US" sz="800" dirty="0" smtClean="0">
                <a:solidFill>
                  <a:srgbClr val="777777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검색</a:t>
            </a:r>
            <a:endParaRPr lang="ko-KR" altLang="en-US" sz="800" dirty="0"/>
          </a:p>
        </p:txBody>
      </p:sp>
      <p:sp>
        <p:nvSpPr>
          <p:cNvPr id="3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dirty="0" smtClean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자유게시판</a:t>
            </a:r>
            <a:endParaRPr lang="ko-KR" altLang="en-US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sp>
        <p:nvSpPr>
          <p:cNvPr id="40" name="Button"/>
          <p:cNvSpPr/>
          <p:nvPr/>
        </p:nvSpPr>
        <p:spPr>
          <a:xfrm>
            <a:off x="5778330" y="4190865"/>
            <a:ext cx="521576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글쓰기</a:t>
            </a:r>
            <a:endParaRPr lang="en-US" sz="1050" dirty="0" smtClean="0">
              <a:solidFill>
                <a:srgbClr val="5F5F5F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54432" y="1892495"/>
            <a:ext cx="29046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 smtClean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[3]</a:t>
            </a:r>
            <a:endParaRPr lang="ko-KR" altLang="en-US" sz="2400" b="1" dirty="0">
              <a:solidFill>
                <a:schemeClr val="accent3">
                  <a:lumMod val="50000"/>
                </a:schemeClr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068832" y="2105855"/>
            <a:ext cx="2888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 smtClean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[1]</a:t>
            </a:r>
            <a:endParaRPr lang="ko-KR" altLang="en-US" sz="2400" b="1" dirty="0">
              <a:solidFill>
                <a:schemeClr val="accent3">
                  <a:lumMod val="50000"/>
                </a:schemeClr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080262" y="2540195"/>
            <a:ext cx="2888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 smtClean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[2]</a:t>
            </a:r>
            <a:endParaRPr lang="ko-KR" altLang="en-US" sz="2400" b="1" dirty="0">
              <a:solidFill>
                <a:schemeClr val="accent3">
                  <a:lumMod val="50000"/>
                </a:schemeClr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996442" y="2749745"/>
            <a:ext cx="2888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 smtClean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[3]</a:t>
            </a:r>
            <a:endParaRPr lang="ko-KR" altLang="en-US" sz="2400" b="1" dirty="0">
              <a:solidFill>
                <a:schemeClr val="accent3">
                  <a:lumMod val="50000"/>
                </a:schemeClr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160272" y="2968820"/>
            <a:ext cx="2888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 smtClean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[9]</a:t>
            </a:r>
            <a:endParaRPr lang="ko-KR" altLang="en-US" sz="2400" b="1" dirty="0">
              <a:solidFill>
                <a:schemeClr val="accent3">
                  <a:lumMod val="50000"/>
                </a:schemeClr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459357" y="3395540"/>
            <a:ext cx="33214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 smtClean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[17]</a:t>
            </a:r>
            <a:endParaRPr lang="ko-KR" altLang="en-US" sz="2400" b="1" dirty="0">
              <a:solidFill>
                <a:schemeClr val="accent3">
                  <a:lumMod val="50000"/>
                </a:schemeClr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303147" y="3180275"/>
            <a:ext cx="33214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 smtClean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[23]</a:t>
            </a:r>
            <a:endParaRPr lang="ko-KR" altLang="en-US" sz="2400" b="1" dirty="0">
              <a:solidFill>
                <a:schemeClr val="accent3">
                  <a:lumMod val="50000"/>
                </a:schemeClr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707007" y="3608265"/>
            <a:ext cx="2888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 smtClean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[9]</a:t>
            </a:r>
            <a:endParaRPr lang="ko-KR" altLang="en-US" sz="2400" b="1" dirty="0">
              <a:solidFill>
                <a:schemeClr val="accent3">
                  <a:lumMod val="50000"/>
                </a:schemeClr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236913" y="1962861"/>
            <a:ext cx="1430200" cy="534662"/>
            <a:chOff x="5151311" y="2592586"/>
            <a:chExt cx="1430200" cy="508857"/>
          </a:xfrm>
        </p:grpSpPr>
        <p:grpSp>
          <p:nvGrpSpPr>
            <p:cNvPr id="17" name="Popup Menu"/>
            <p:cNvGrpSpPr/>
            <p:nvPr>
              <p:custDataLst>
                <p:tags r:id="rId5"/>
              </p:custDataLst>
            </p:nvPr>
          </p:nvGrpSpPr>
          <p:grpSpPr>
            <a:xfrm>
              <a:off x="5151311" y="2592586"/>
              <a:ext cx="1430200" cy="508857"/>
              <a:chOff x="595685" y="1263229"/>
              <a:chExt cx="1430200" cy="508857"/>
            </a:xfrm>
            <a:solidFill>
              <a:srgbClr val="FFFFFF"/>
            </a:solidFill>
          </p:grpSpPr>
          <p:sp>
            <p:nvSpPr>
              <p:cNvPr id="20" name="Menu"/>
              <p:cNvSpPr/>
              <p:nvPr/>
            </p:nvSpPr>
            <p:spPr>
              <a:xfrm>
                <a:off x="595685" y="1263229"/>
                <a:ext cx="1430200" cy="508857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64008" rIns="91440" bIns="64008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800"/>
                  </a:spcAft>
                </a:pPr>
                <a:r>
                  <a:rPr lang="ko-KR" altLang="en-US" sz="900" noProof="1" smtClean="0">
                    <a:solidFill>
                      <a:srgbClr val="5F5F5F"/>
                    </a:solidFill>
                    <a:latin typeface="가는둥근제목체" panose="02030600000101010101" pitchFamily="18" charset="-127"/>
                    <a:ea typeface="가는둥근제목체" panose="02030600000101010101" pitchFamily="18" charset="-127"/>
                    <a:cs typeface="Segoe UI" panose="020B0502040204020203" pitchFamily="34" charset="0"/>
                  </a:rPr>
                  <a:t>쪽지 보내기</a:t>
                </a:r>
                <a:endParaRPr lang="en-US" sz="900" noProof="1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  <a:p>
                <a:pPr>
                  <a:spcAft>
                    <a:spcPts val="800"/>
                  </a:spcAft>
                </a:pPr>
                <a:r>
                  <a:rPr lang="ko-KR" altLang="en-US" sz="900" noProof="1" smtClean="0">
                    <a:solidFill>
                      <a:srgbClr val="5F5F5F"/>
                    </a:solidFill>
                    <a:latin typeface="가는둥근제목체" panose="02030600000101010101" pitchFamily="18" charset="-127"/>
                    <a:ea typeface="가는둥근제목체" panose="02030600000101010101" pitchFamily="18" charset="-127"/>
                    <a:cs typeface="Segoe UI" panose="020B0502040204020203" pitchFamily="34" charset="0"/>
                  </a:rPr>
                  <a:t>작성글 보기</a:t>
                </a:r>
                <a:endParaRPr lang="en-US" sz="900" noProof="1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  <p:cxnSp>
            <p:nvCxnSpPr>
              <p:cNvPr id="21" name="Divider"/>
              <p:cNvCxnSpPr/>
              <p:nvPr>
                <p:custDataLst>
                  <p:tags r:id="rId7"/>
                </p:custDataLst>
              </p:nvPr>
            </p:nvCxnSpPr>
            <p:spPr>
              <a:xfrm>
                <a:off x="595685" y="1507655"/>
                <a:ext cx="1430200" cy="0"/>
              </a:xfrm>
              <a:prstGeom prst="lin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Selection"/>
            <p:cNvSpPr/>
            <p:nvPr>
              <p:custDataLst>
                <p:tags r:id="rId6"/>
              </p:custDataLst>
            </p:nvPr>
          </p:nvSpPr>
          <p:spPr>
            <a:xfrm>
              <a:off x="5151311" y="2841277"/>
              <a:ext cx="1430200" cy="260165"/>
            </a:xfrm>
            <a:prstGeom prst="rect">
              <a:avLst/>
            </a:prstGeom>
            <a:solidFill>
              <a:srgbClr val="00000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9" name="Drop-Down Box"/>
          <p:cNvGrpSpPr/>
          <p:nvPr>
            <p:custDataLst>
              <p:tags r:id="rId1"/>
            </p:custDataLst>
          </p:nvPr>
        </p:nvGrpSpPr>
        <p:grpSpPr>
          <a:xfrm>
            <a:off x="3877937" y="3911464"/>
            <a:ext cx="692658" cy="160236"/>
            <a:chOff x="595684" y="1508832"/>
            <a:chExt cx="1335077" cy="326585"/>
          </a:xfrm>
          <a:solidFill>
            <a:srgbClr val="FFFFFF"/>
          </a:solidFill>
        </p:grpSpPr>
        <p:sp>
          <p:nvSpPr>
            <p:cNvPr id="50" name="Text Box"/>
            <p:cNvSpPr/>
            <p:nvPr>
              <p:custDataLst>
                <p:tags r:id="rId2"/>
              </p:custDataLst>
            </p:nvPr>
          </p:nvSpPr>
          <p:spPr>
            <a:xfrm>
              <a:off x="595684" y="1508836"/>
              <a:ext cx="1070826" cy="326581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제목</a:t>
              </a:r>
              <a:endParaRPr lang="en-US" sz="8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51" name="Arrow Box"/>
            <p:cNvSpPr/>
            <p:nvPr>
              <p:custDataLst>
                <p:tags r:id="rId3"/>
              </p:custDataLst>
            </p:nvPr>
          </p:nvSpPr>
          <p:spPr>
            <a:xfrm>
              <a:off x="1516457" y="1508832"/>
              <a:ext cx="414304" cy="32658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Arrow Down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1657087" y="1635256"/>
              <a:ext cx="123373" cy="73734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268692"/>
              </p:ext>
            </p:extLst>
          </p:nvPr>
        </p:nvGraphicFramePr>
        <p:xfrm>
          <a:off x="7451725" y="2119"/>
          <a:ext cx="1671242" cy="115146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66115">
                  <a:extLst>
                    <a:ext uri="{9D8B030D-6E8A-4147-A177-3AD203B41FA5}">
                      <a16:colId xmlns:a16="http://schemas.microsoft.com/office/drawing/2014/main" val="1426361898"/>
                    </a:ext>
                  </a:extLst>
                </a:gridCol>
                <a:gridCol w="1005127">
                  <a:extLst>
                    <a:ext uri="{9D8B030D-6E8A-4147-A177-3AD203B41FA5}">
                      <a16:colId xmlns:a16="http://schemas.microsoft.com/office/drawing/2014/main" val="757618200"/>
                    </a:ext>
                  </a:extLst>
                </a:gridCol>
              </a:tblGrid>
              <a:tr h="237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작성자</a:t>
                      </a:r>
                      <a:endParaRPr lang="ko-KR" altLang="en-US" sz="900" b="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김상훈</a:t>
                      </a:r>
                      <a:endParaRPr lang="ko-KR" altLang="en-US" sz="900" b="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444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작성일자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2016.12.08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243824"/>
                  </a:ext>
                </a:extLst>
              </a:tr>
              <a:tr h="1693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시스템구분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사용자</a:t>
                      </a:r>
                      <a:r>
                        <a:rPr lang="en-US" altLang="ko-KR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(Client)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6929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Ver.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1.0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32345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단위업무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자유게시판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4282431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754511"/>
              </p:ext>
            </p:extLst>
          </p:nvPr>
        </p:nvGraphicFramePr>
        <p:xfrm>
          <a:off x="7451725" y="1153584"/>
          <a:ext cx="1692275" cy="227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275">
                  <a:extLst>
                    <a:ext uri="{9D8B030D-6E8A-4147-A177-3AD203B41FA5}">
                      <a16:colId xmlns:a16="http://schemas.microsoft.com/office/drawing/2014/main" val="3092133242"/>
                    </a:ext>
                  </a:extLst>
                </a:gridCol>
              </a:tblGrid>
              <a:tr h="2275415">
                <a:tc>
                  <a:txBody>
                    <a:bodyPr/>
                    <a:lstStyle/>
                    <a:p>
                      <a:pPr algn="l" latinLnBrk="1"/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525252"/>
                        </a:solidFill>
                        <a:effectLst/>
                        <a:uLnTx/>
                        <a:uFillTx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  <a:cs typeface="+mn-cs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1.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자유 게시판의 한 페이지 당 글의 수는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10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개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페이지의 개수는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9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개까지 나타낸다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.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2.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닉네임을 누르면 쪽지를 보내거나 회원이 이 게시판에 작성한 글을 검색할 수 있다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.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3.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작성일은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00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시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00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분 정각을 기준으로 당일인 경우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24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시간 기준으로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(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시간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: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 분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HH:MI )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 나타낸다 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6000540"/>
                  </a:ext>
                </a:extLst>
              </a:tr>
            </a:tbl>
          </a:graphicData>
        </a:graphic>
      </p:graphicFrame>
      <p:sp>
        <p:nvSpPr>
          <p:cNvPr id="30" name="Breadcrumbs"/>
          <p:cNvSpPr>
            <a:spLocks/>
          </p:cNvSpPr>
          <p:nvPr/>
        </p:nvSpPr>
        <p:spPr bwMode="auto">
          <a:xfrm>
            <a:off x="188014" y="4981"/>
            <a:ext cx="2054583" cy="20393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u="sng" dirty="0" smtClean="0">
                <a:solidFill>
                  <a:srgbClr val="5B9BD5"/>
                </a:solidFill>
                <a:effectLst/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홈</a:t>
            </a:r>
            <a:r>
              <a:rPr 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  »  </a:t>
            </a:r>
            <a:r>
              <a:rPr lang="ko-KR" altLang="en-US" sz="900" u="sng" dirty="0" smtClean="0">
                <a:solidFill>
                  <a:srgbClr val="5B9BD5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커뮤니티</a:t>
            </a:r>
            <a:r>
              <a:rPr lang="en-US" altLang="ko-KR" sz="900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 »</a:t>
            </a:r>
            <a:r>
              <a:rPr 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  </a:t>
            </a:r>
            <a:r>
              <a:rPr lang="ko-KR" altLang="en-US" sz="900" u="sng" dirty="0" smtClean="0">
                <a:solidFill>
                  <a:srgbClr val="5B9BD5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자유게시판</a:t>
            </a:r>
            <a:r>
              <a:rPr lang="en-US" altLang="ko-KR" sz="900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 </a:t>
            </a:r>
            <a:r>
              <a:rPr 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»  1</a:t>
            </a:r>
            <a:r>
              <a:rPr lang="ko-KR" alt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페이지</a:t>
            </a:r>
            <a:endParaRPr lang="en-US" sz="900" dirty="0">
              <a:solidFill>
                <a:srgbClr val="5F5F5F"/>
              </a:solidFill>
              <a:effectLst/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31" name="실행 단추: 앞으로 또는 다음 30">
            <a:hlinkClick r:id="" action="ppaction://hlinkshowjump?jump=nextslide" highlightClick="1"/>
          </p:cNvPr>
          <p:cNvSpPr/>
          <p:nvPr/>
        </p:nvSpPr>
        <p:spPr>
          <a:xfrm>
            <a:off x="3948127" y="6364494"/>
            <a:ext cx="360663" cy="34527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33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dirty="0" smtClean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자유게시판</a:t>
            </a:r>
            <a:endParaRPr lang="ko-KR" altLang="en-US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graphicFrame>
        <p:nvGraphicFramePr>
          <p:cNvPr id="25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565881"/>
              </p:ext>
            </p:extLst>
          </p:nvPr>
        </p:nvGraphicFramePr>
        <p:xfrm>
          <a:off x="189620" y="1469706"/>
          <a:ext cx="6115050" cy="1046483"/>
        </p:xfrm>
        <a:graphic>
          <a:graphicData uri="http://schemas.openxmlformats.org/drawingml/2006/table">
            <a:tbl>
              <a:tblPr/>
              <a:tblGrid>
                <a:gridCol w="404749">
                  <a:extLst>
                    <a:ext uri="{9D8B030D-6E8A-4147-A177-3AD203B41FA5}">
                      <a16:colId xmlns:a16="http://schemas.microsoft.com/office/drawing/2014/main" val="2190639433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213012113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86001974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924144605"/>
                    </a:ext>
                  </a:extLst>
                </a:gridCol>
                <a:gridCol w="756920">
                  <a:extLst>
                    <a:ext uri="{9D8B030D-6E8A-4147-A177-3AD203B41FA5}">
                      <a16:colId xmlns:a16="http://schemas.microsoft.com/office/drawing/2014/main" val="2320047034"/>
                    </a:ext>
                  </a:extLst>
                </a:gridCol>
                <a:gridCol w="366141">
                  <a:extLst>
                    <a:ext uri="{9D8B030D-6E8A-4147-A177-3AD203B41FA5}">
                      <a16:colId xmlns:a16="http://schemas.microsoft.com/office/drawing/2014/main" val="1411829762"/>
                    </a:ext>
                  </a:extLst>
                </a:gridCol>
              </a:tblGrid>
              <a:tr h="3999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번호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제목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닉네임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작성일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조회수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106600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133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날아라 병아리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김성제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삼일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13:11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22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039463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101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실수란 신을 용서하는 인간의 행위이다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김성제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삼일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2016.12.06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4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9822593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54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딸기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밭이여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영원하라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김성제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삼일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2016.12.05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46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1514755"/>
                  </a:ext>
                </a:extLst>
              </a:tr>
            </a:tbl>
          </a:graphicData>
        </a:graphic>
      </p:graphicFrame>
      <p:sp>
        <p:nvSpPr>
          <p:cNvPr id="26" name="Text Box 106"/>
          <p:cNvSpPr txBox="1">
            <a:spLocks noChangeArrowheads="1"/>
          </p:cNvSpPr>
          <p:nvPr/>
        </p:nvSpPr>
        <p:spPr bwMode="auto">
          <a:xfrm>
            <a:off x="127720" y="1169986"/>
            <a:ext cx="78579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 smtClean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자유게시판</a:t>
            </a:r>
            <a:endParaRPr lang="ko-KR" altLang="en-US" sz="1200" b="1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sp>
        <p:nvSpPr>
          <p:cNvPr id="28" name="Text Box 107"/>
          <p:cNvSpPr txBox="1">
            <a:spLocks noChangeArrowheads="1"/>
          </p:cNvSpPr>
          <p:nvPr/>
        </p:nvSpPr>
        <p:spPr bwMode="auto">
          <a:xfrm>
            <a:off x="2461903" y="2513432"/>
            <a:ext cx="103105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>
                <a:solidFill>
                  <a:srgbClr val="5F5F5F"/>
                </a:solidFill>
              </a:rPr>
              <a:t>◀ </a:t>
            </a:r>
            <a:r>
              <a:rPr lang="ko-KR" altLang="en-US" sz="800" b="1" dirty="0">
                <a:solidFill>
                  <a:srgbClr val="5F5F5F"/>
                </a:solidFill>
              </a:rPr>
              <a:t>이전</a:t>
            </a:r>
            <a:r>
              <a:rPr lang="ko-KR" altLang="en-US" sz="800" dirty="0">
                <a:solidFill>
                  <a:srgbClr val="5F5F5F"/>
                </a:solidFill>
              </a:rPr>
              <a:t>  </a:t>
            </a:r>
            <a:r>
              <a:rPr lang="en-US" altLang="ko-KR" sz="800" dirty="0">
                <a:solidFill>
                  <a:srgbClr val="5F5F5F"/>
                </a:solidFill>
              </a:rPr>
              <a:t>1 </a:t>
            </a:r>
            <a:r>
              <a:rPr lang="en-US" altLang="ko-KR" sz="800" dirty="0" smtClean="0">
                <a:solidFill>
                  <a:srgbClr val="5F5F5F"/>
                </a:solidFill>
              </a:rPr>
              <a:t> </a:t>
            </a:r>
            <a:r>
              <a:rPr lang="ko-KR" altLang="en-US" sz="800" b="1" dirty="0" smtClean="0">
                <a:solidFill>
                  <a:srgbClr val="5F5F5F"/>
                </a:solidFill>
              </a:rPr>
              <a:t>다음 </a:t>
            </a:r>
            <a:r>
              <a:rPr lang="ko-KR" altLang="en-US" sz="800" b="1" dirty="0">
                <a:solidFill>
                  <a:srgbClr val="5F5F5F"/>
                </a:solidFill>
              </a:rPr>
              <a:t>▶</a:t>
            </a:r>
          </a:p>
        </p:txBody>
      </p:sp>
      <p:sp>
        <p:nvSpPr>
          <p:cNvPr id="29" name="AutoShape 128"/>
          <p:cNvSpPr>
            <a:spLocks noChangeArrowheads="1"/>
          </p:cNvSpPr>
          <p:nvPr/>
        </p:nvSpPr>
        <p:spPr bwMode="auto">
          <a:xfrm>
            <a:off x="4598108" y="2542960"/>
            <a:ext cx="1188000" cy="161925"/>
          </a:xfrm>
          <a:prstGeom prst="roundRect">
            <a:avLst>
              <a:gd name="adj" fmla="val 1375"/>
            </a:avLst>
          </a:prstGeom>
          <a:solidFill>
            <a:schemeClr val="bg1"/>
          </a:solidFill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317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ko-KR" altLang="en-US" sz="1050" dirty="0" smtClean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김성제</a:t>
            </a:r>
            <a:endParaRPr lang="ko-KR" altLang="en-US" sz="1050" dirty="0">
              <a:solidFill>
                <a:srgbClr val="525252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sp>
        <p:nvSpPr>
          <p:cNvPr id="30" name="AutoShape 129"/>
          <p:cNvSpPr>
            <a:spLocks noChangeArrowheads="1"/>
          </p:cNvSpPr>
          <p:nvPr/>
        </p:nvSpPr>
        <p:spPr bwMode="auto">
          <a:xfrm>
            <a:off x="5942720" y="2552485"/>
            <a:ext cx="330200" cy="146050"/>
          </a:xfrm>
          <a:prstGeom prst="roundRect">
            <a:avLst>
              <a:gd name="adj" fmla="val 10204"/>
            </a:avLst>
          </a:prstGeom>
          <a:solidFill>
            <a:schemeClr val="bg1"/>
          </a:solidFill>
          <a:ln w="9525" algn="ctr">
            <a:solidFill>
              <a:srgbClr val="333333"/>
            </a:solidFill>
            <a:round/>
            <a:headEnd/>
            <a:tailEnd/>
          </a:ln>
          <a:effectLst>
            <a:outerShdw dist="35921" dir="2700000" algn="ctr" rotWithShape="0">
              <a:srgbClr val="C0C0C0"/>
            </a:outerShdw>
          </a:effectLst>
        </p:spPr>
        <p:txBody>
          <a:bodyPr wrap="none" anchor="ctr"/>
          <a:lstStyle/>
          <a:p>
            <a:pPr algn="ctr"/>
            <a:r>
              <a:rPr kumimoji="1" lang="ko-KR" altLang="en-US" sz="800" dirty="0" smtClean="0">
                <a:solidFill>
                  <a:srgbClr val="777777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검색</a:t>
            </a:r>
            <a:endParaRPr lang="ko-KR" altLang="en-US" sz="800" dirty="0"/>
          </a:p>
        </p:txBody>
      </p:sp>
      <p:sp>
        <p:nvSpPr>
          <p:cNvPr id="31" name="Button"/>
          <p:cNvSpPr/>
          <p:nvPr/>
        </p:nvSpPr>
        <p:spPr>
          <a:xfrm>
            <a:off x="5778337" y="2815235"/>
            <a:ext cx="521576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글쓰기</a:t>
            </a:r>
            <a:endParaRPr lang="en-US" sz="1050" dirty="0" smtClean="0">
              <a:solidFill>
                <a:srgbClr val="5F5F5F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54439" y="1852905"/>
            <a:ext cx="29046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 smtClean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[3]</a:t>
            </a:r>
            <a:endParaRPr lang="ko-KR" altLang="en-US" sz="2400" b="1" dirty="0">
              <a:solidFill>
                <a:schemeClr val="accent3">
                  <a:lumMod val="50000"/>
                </a:schemeClr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84079" y="2061185"/>
            <a:ext cx="2888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 smtClean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[1]</a:t>
            </a:r>
            <a:endParaRPr lang="ko-KR" altLang="en-US" sz="2400" b="1" dirty="0">
              <a:solidFill>
                <a:schemeClr val="accent3">
                  <a:lumMod val="50000"/>
                </a:schemeClr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grpSp>
        <p:nvGrpSpPr>
          <p:cNvPr id="62" name="Drop-Down Box"/>
          <p:cNvGrpSpPr/>
          <p:nvPr>
            <p:custDataLst>
              <p:tags r:id="rId1"/>
            </p:custDataLst>
          </p:nvPr>
        </p:nvGrpSpPr>
        <p:grpSpPr>
          <a:xfrm>
            <a:off x="3834002" y="2533752"/>
            <a:ext cx="685800" cy="158575"/>
            <a:chOff x="595684" y="1557398"/>
            <a:chExt cx="1321858" cy="229450"/>
          </a:xfrm>
          <a:solidFill>
            <a:srgbClr val="FFFFFF"/>
          </a:solidFill>
        </p:grpSpPr>
        <p:sp>
          <p:nvSpPr>
            <p:cNvPr id="63" name="Text Box"/>
            <p:cNvSpPr/>
            <p:nvPr>
              <p:custDataLst>
                <p:tags r:id="rId2"/>
              </p:custDataLst>
            </p:nvPr>
          </p:nvSpPr>
          <p:spPr>
            <a:xfrm>
              <a:off x="595684" y="1557398"/>
              <a:ext cx="1070827" cy="22944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작성자</a:t>
              </a:r>
              <a:endParaRPr lang="en-US" sz="8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64" name="Arrow Box"/>
            <p:cNvSpPr/>
            <p:nvPr>
              <p:custDataLst>
                <p:tags r:id="rId3"/>
              </p:custDataLst>
            </p:nvPr>
          </p:nvSpPr>
          <p:spPr>
            <a:xfrm>
              <a:off x="1516457" y="1557401"/>
              <a:ext cx="401085" cy="22944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Arrow Down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1657087" y="1645951"/>
              <a:ext cx="123373" cy="5234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268692"/>
              </p:ext>
            </p:extLst>
          </p:nvPr>
        </p:nvGraphicFramePr>
        <p:xfrm>
          <a:off x="7451725" y="2119"/>
          <a:ext cx="1671242" cy="115146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66115">
                  <a:extLst>
                    <a:ext uri="{9D8B030D-6E8A-4147-A177-3AD203B41FA5}">
                      <a16:colId xmlns:a16="http://schemas.microsoft.com/office/drawing/2014/main" val="1426361898"/>
                    </a:ext>
                  </a:extLst>
                </a:gridCol>
                <a:gridCol w="1005127">
                  <a:extLst>
                    <a:ext uri="{9D8B030D-6E8A-4147-A177-3AD203B41FA5}">
                      <a16:colId xmlns:a16="http://schemas.microsoft.com/office/drawing/2014/main" val="757618200"/>
                    </a:ext>
                  </a:extLst>
                </a:gridCol>
              </a:tblGrid>
              <a:tr h="237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작성자</a:t>
                      </a:r>
                      <a:endParaRPr lang="ko-KR" altLang="en-US" sz="900" b="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김상훈</a:t>
                      </a:r>
                      <a:endParaRPr lang="ko-KR" altLang="en-US" sz="900" b="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444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작성일자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2016.12.08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243824"/>
                  </a:ext>
                </a:extLst>
              </a:tr>
              <a:tr h="1693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시스템구분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사용자</a:t>
                      </a:r>
                      <a:r>
                        <a:rPr lang="en-US" altLang="ko-KR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(Client)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6929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Ver.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1.0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32345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단위업무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자유게시판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4282431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754511"/>
              </p:ext>
            </p:extLst>
          </p:nvPr>
        </p:nvGraphicFramePr>
        <p:xfrm>
          <a:off x="7451725" y="1153584"/>
          <a:ext cx="1692275" cy="227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275">
                  <a:extLst>
                    <a:ext uri="{9D8B030D-6E8A-4147-A177-3AD203B41FA5}">
                      <a16:colId xmlns:a16="http://schemas.microsoft.com/office/drawing/2014/main" val="3092133242"/>
                    </a:ext>
                  </a:extLst>
                </a:gridCol>
              </a:tblGrid>
              <a:tr h="2275415">
                <a:tc>
                  <a:txBody>
                    <a:bodyPr/>
                    <a:lstStyle/>
                    <a:p>
                      <a:pPr algn="l" latinLnBrk="1"/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525252"/>
                        </a:solidFill>
                        <a:effectLst/>
                        <a:uLnTx/>
                        <a:uFillTx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  <a:cs typeface="+mn-cs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1.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자유 게시판의 한 페이지 당 글의 수는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10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개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페이지의 개수는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9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개까지 나타낸다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.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2.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닉네임을 누르면 쪽지를 보내거나 회원이 이 게시판에 작성한 글을 검색할 수 있다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.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3.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작성일은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00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시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00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분 정각을 기준으로 당일인 경우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24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시간 기준으로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(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시간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: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 분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HH:MI )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 나타낸다 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6000540"/>
                  </a:ext>
                </a:extLst>
              </a:tr>
            </a:tbl>
          </a:graphicData>
        </a:graphic>
      </p:graphicFrame>
      <p:sp>
        <p:nvSpPr>
          <p:cNvPr id="20" name="Breadcrumbs"/>
          <p:cNvSpPr>
            <a:spLocks/>
          </p:cNvSpPr>
          <p:nvPr/>
        </p:nvSpPr>
        <p:spPr bwMode="auto">
          <a:xfrm>
            <a:off x="188014" y="4981"/>
            <a:ext cx="2054583" cy="20393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u="sng" dirty="0" smtClean="0">
                <a:solidFill>
                  <a:srgbClr val="5B9BD5"/>
                </a:solidFill>
                <a:effectLst/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홈</a:t>
            </a:r>
            <a:r>
              <a:rPr 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  »  </a:t>
            </a:r>
            <a:r>
              <a:rPr lang="ko-KR" altLang="en-US" sz="900" u="sng" dirty="0" smtClean="0">
                <a:solidFill>
                  <a:srgbClr val="5B9BD5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커뮤니티</a:t>
            </a:r>
            <a:r>
              <a:rPr lang="en-US" altLang="ko-KR" sz="900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 »</a:t>
            </a:r>
            <a:r>
              <a:rPr 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  </a:t>
            </a:r>
            <a:r>
              <a:rPr lang="ko-KR" altLang="en-US" sz="900" u="sng" dirty="0" smtClean="0">
                <a:solidFill>
                  <a:srgbClr val="5B9BD5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자유게시판</a:t>
            </a:r>
            <a:r>
              <a:rPr lang="en-US" altLang="ko-KR" sz="900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 </a:t>
            </a:r>
            <a:r>
              <a:rPr 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»  1</a:t>
            </a:r>
            <a:r>
              <a:rPr lang="ko-KR" alt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페이지</a:t>
            </a:r>
            <a:endParaRPr lang="en-US" sz="900" dirty="0">
              <a:solidFill>
                <a:srgbClr val="5F5F5F"/>
              </a:solidFill>
              <a:effectLst/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00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회사소개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900828"/>
              </p:ext>
            </p:extLst>
          </p:nvPr>
        </p:nvGraphicFramePr>
        <p:xfrm>
          <a:off x="977242" y="1638512"/>
          <a:ext cx="6667894" cy="296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92579">
                  <a:extLst>
                    <a:ext uri="{9D8B030D-6E8A-4147-A177-3AD203B41FA5}">
                      <a16:colId xmlns:a16="http://schemas.microsoft.com/office/drawing/2014/main" val="1287837792"/>
                    </a:ext>
                  </a:extLst>
                </a:gridCol>
                <a:gridCol w="5175315">
                  <a:extLst>
                    <a:ext uri="{9D8B030D-6E8A-4147-A177-3AD203B41FA5}">
                      <a16:colId xmlns:a16="http://schemas.microsoft.com/office/drawing/2014/main" val="1217995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회사명</a:t>
                      </a:r>
                      <a:endParaRPr lang="ko-KR" altLang="en-US" b="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MSG</a:t>
                      </a:r>
                      <a:endParaRPr lang="ko-KR" altLang="en-US" b="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739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대표이사</a:t>
                      </a:r>
                      <a:endParaRPr lang="ko-KR" altLang="en-US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서기덕</a:t>
                      </a:r>
                      <a:endParaRPr lang="ko-KR" altLang="en-US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1283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 err="1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설립년도</a:t>
                      </a:r>
                      <a:endParaRPr lang="ko-KR" altLang="en-US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2016</a:t>
                      </a:r>
                      <a:r>
                        <a:rPr lang="ko-KR" altLang="en-US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월 </a:t>
                      </a:r>
                      <a:r>
                        <a:rPr lang="en-US" altLang="ko-KR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11</a:t>
                      </a:r>
                      <a:r>
                        <a:rPr lang="ko-KR" altLang="en-US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월 </a:t>
                      </a:r>
                      <a:r>
                        <a:rPr lang="en-US" altLang="ko-KR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27</a:t>
                      </a:r>
                      <a:r>
                        <a:rPr lang="ko-KR" altLang="en-US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일</a:t>
                      </a:r>
                      <a:endParaRPr lang="ko-KR" altLang="en-US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651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직원 수</a:t>
                      </a:r>
                      <a:endParaRPr lang="ko-KR" altLang="en-US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총 </a:t>
                      </a:r>
                      <a:r>
                        <a:rPr lang="en-US" altLang="ko-KR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3</a:t>
                      </a:r>
                      <a:r>
                        <a:rPr lang="ko-KR" altLang="en-US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명</a:t>
                      </a:r>
                      <a:endParaRPr lang="ko-KR" altLang="en-US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89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주소</a:t>
                      </a:r>
                      <a:endParaRPr lang="ko-KR" altLang="en-US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서울특별시 구로구 구로동 </a:t>
                      </a:r>
                      <a:r>
                        <a:rPr lang="en-US" altLang="ko-KR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212-8 206</a:t>
                      </a:r>
                      <a:r>
                        <a:rPr lang="ko-KR" altLang="en-US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호</a:t>
                      </a:r>
                      <a:endParaRPr lang="ko-KR" altLang="en-US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186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주 업종</a:t>
                      </a:r>
                      <a:endParaRPr lang="ko-KR" altLang="en-US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서비스</a:t>
                      </a:r>
                      <a:endParaRPr lang="ko-KR" altLang="en-US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2196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주 종목</a:t>
                      </a:r>
                      <a:endParaRPr lang="ko-KR" altLang="en-US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스포츠 경기 매칭 서비스</a:t>
                      </a:r>
                      <a:endParaRPr lang="ko-KR" altLang="en-US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607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자본금</a:t>
                      </a:r>
                      <a:endParaRPr lang="ko-KR" altLang="en-US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99575 </a:t>
                      </a:r>
                      <a:r>
                        <a:rPr lang="ko-KR" altLang="en-US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천원</a:t>
                      </a:r>
                      <a:endParaRPr lang="ko-KR" altLang="en-US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90691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77242" y="1130974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회사 정보</a:t>
            </a:r>
            <a:endParaRPr lang="ko-KR" altLang="en-US" sz="2400" b="1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18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2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2649143"/>
              </p:ext>
            </p:extLst>
          </p:nvPr>
        </p:nvGraphicFramePr>
        <p:xfrm>
          <a:off x="188477" y="1498021"/>
          <a:ext cx="5406050" cy="640080"/>
        </p:xfrm>
        <a:graphic>
          <a:graphicData uri="http://schemas.openxmlformats.org/drawingml/2006/table">
            <a:tbl>
              <a:tblPr/>
              <a:tblGrid>
                <a:gridCol w="631718">
                  <a:extLst>
                    <a:ext uri="{9D8B030D-6E8A-4147-A177-3AD203B41FA5}">
                      <a16:colId xmlns:a16="http://schemas.microsoft.com/office/drawing/2014/main" val="3994252307"/>
                    </a:ext>
                  </a:extLst>
                </a:gridCol>
                <a:gridCol w="1882758">
                  <a:extLst>
                    <a:ext uri="{9D8B030D-6E8A-4147-A177-3AD203B41FA5}">
                      <a16:colId xmlns:a16="http://schemas.microsoft.com/office/drawing/2014/main" val="4157666893"/>
                    </a:ext>
                  </a:extLst>
                </a:gridCol>
                <a:gridCol w="638819">
                  <a:extLst>
                    <a:ext uri="{9D8B030D-6E8A-4147-A177-3AD203B41FA5}">
                      <a16:colId xmlns:a16="http://schemas.microsoft.com/office/drawing/2014/main" val="1229212829"/>
                    </a:ext>
                  </a:extLst>
                </a:gridCol>
                <a:gridCol w="2252755">
                  <a:extLst>
                    <a:ext uri="{9D8B030D-6E8A-4147-A177-3AD203B41FA5}">
                      <a16:colId xmlns:a16="http://schemas.microsoft.com/office/drawing/2014/main" val="118580486"/>
                    </a:ext>
                  </a:extLst>
                </a:gridCol>
              </a:tblGrid>
              <a:tr h="195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가는둥근제목체" pitchFamily="18" charset="-127"/>
                          <a:ea typeface="가는둥근제목체" pitchFamily="18" charset="-127"/>
                        </a:rPr>
                        <a:t> 닉네임</a:t>
                      </a:r>
                    </a:p>
                  </a:txBody>
                  <a:tcPr horzOverflow="overflow">
                    <a:lnL cap="flat">
                      <a:noFill/>
                    </a:lnL>
                    <a:lnR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김성제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둥근제목체" pitchFamily="18" charset="-127"/>
                        <a:ea typeface="가는둥근제목체" pitchFamily="18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가는둥근제목체" pitchFamily="18" charset="-127"/>
                          <a:ea typeface="가는둥근제목체" pitchFamily="18" charset="-127"/>
                        </a:rPr>
                        <a:t>팀명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가는둥근제목체" pitchFamily="18" charset="-127"/>
                        <a:ea typeface="가는둥근제목체" pitchFamily="18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삼일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둥근제목체" pitchFamily="18" charset="-127"/>
                        <a:ea typeface="가는둥근제목체" pitchFamily="18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8859971"/>
                  </a:ext>
                </a:extLst>
              </a:tr>
              <a:tr h="193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가는둥근제목체" pitchFamily="18" charset="-127"/>
                          <a:ea typeface="가는둥근제목체" pitchFamily="18" charset="-127"/>
                        </a:rPr>
                        <a:t>작성일</a:t>
                      </a:r>
                    </a:p>
                  </a:txBody>
                  <a:tcPr horzOverflow="overflow">
                    <a:lnL cap="flat">
                      <a:noFill/>
                    </a:lnL>
                    <a:lnR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2016.12.09 13:11:23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가는둥근제목체" pitchFamily="18" charset="-127"/>
                          <a:ea typeface="가는둥근제목체" pitchFamily="18" charset="-127"/>
                        </a:rPr>
                        <a:t>조회수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23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4323123"/>
                  </a:ext>
                </a:extLst>
              </a:tr>
              <a:tr h="193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가는둥근제목체" pitchFamily="18" charset="-127"/>
                          <a:ea typeface="가는둥근제목체" pitchFamily="18" charset="-127"/>
                        </a:rPr>
                        <a:t>제목</a:t>
                      </a:r>
                    </a:p>
                  </a:txBody>
                  <a:tcPr horzOverflow="overflow">
                    <a:lnL cap="flat">
                      <a:noFill/>
                    </a:lnL>
                    <a:lnR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날아라 병아리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둥근제목체" pitchFamily="18" charset="-127"/>
                        <a:ea typeface="가는둥근제목체" pitchFamily="18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936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5637" y="2165723"/>
            <a:ext cx="58338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latinLnBrk="1" hangingPunct="1">
              <a:spcBef>
                <a:spcPct val="20000"/>
              </a:spcBef>
            </a:pP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육교 위의 네모난 상자 </a:t>
            </a:r>
            <a:r>
              <a:rPr lang="ko-KR" altLang="en-US" sz="800" dirty="0" smtClean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속에서 처음 </a:t>
            </a: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나와 만난 노란 병아리 </a:t>
            </a:r>
            <a:r>
              <a:rPr lang="ko-KR" altLang="en-US" sz="800" dirty="0" err="1" smtClean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얄리는</a:t>
            </a:r>
            <a:r>
              <a:rPr lang="ko-KR" altLang="en-US" sz="800" dirty="0" smtClean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처음처럼 </a:t>
            </a: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다시 조그만 상자 </a:t>
            </a:r>
            <a:r>
              <a:rPr lang="ko-KR" altLang="en-US" sz="800" dirty="0" err="1" smtClean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속으로들어가</a:t>
            </a:r>
            <a:r>
              <a:rPr lang="ko-KR" altLang="en-US" sz="800" dirty="0" smtClean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우리 </a:t>
            </a: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집 앞뜰에 묻혔다</a:t>
            </a:r>
            <a:r>
              <a:rPr lang="en-US" altLang="ko-KR" sz="800" dirty="0" smtClean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. </a:t>
            </a: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/>
            </a:r>
            <a:b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</a:b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나는 어린 내 눈에 처음 죽음을 </a:t>
            </a:r>
            <a:r>
              <a:rPr lang="ko-KR" altLang="en-US" sz="800" dirty="0" smtClean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보았던 </a:t>
            </a:r>
            <a:r>
              <a:rPr lang="en-US" altLang="ko-KR" sz="800" dirty="0" smtClean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1974</a:t>
            </a: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년의 봄을 아직 기억한다</a:t>
            </a:r>
            <a:r>
              <a:rPr lang="en-US" altLang="ko-KR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.</a:t>
            </a: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/>
            </a:r>
            <a:b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</a:b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/>
            </a:r>
            <a:b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</a:b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내가 아주 작을 때 나보다 더 작던 내 </a:t>
            </a:r>
            <a:r>
              <a:rPr lang="ko-KR" altLang="en-US" sz="800" dirty="0" smtClean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친구 내 </a:t>
            </a:r>
            <a:r>
              <a:rPr lang="ko-KR" altLang="en-US" sz="800" dirty="0" err="1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두손</a:t>
            </a: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위에서 노랠 </a:t>
            </a:r>
            <a:r>
              <a:rPr lang="ko-KR" altLang="en-US" sz="800" dirty="0" smtClean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부르며 작은 </a:t>
            </a: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방을 가득 채웠지</a:t>
            </a:r>
            <a:b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</a:b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/>
            </a:r>
            <a:b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</a:b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품에 안으면 따뜻한 그 </a:t>
            </a:r>
            <a:r>
              <a:rPr lang="ko-KR" altLang="en-US" sz="800" dirty="0" smtClean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느낌 작은 </a:t>
            </a: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심장이 두근두근 </a:t>
            </a:r>
            <a:r>
              <a:rPr lang="ko-KR" altLang="en-US" sz="800" dirty="0" err="1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느껴졌었어</a:t>
            </a: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/>
            </a:r>
            <a:b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</a:b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/>
            </a:r>
            <a:b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</a:b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우리 함께 한 날은 그리 길게 가진 못했지</a:t>
            </a:r>
            <a:b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</a:b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/>
            </a:r>
            <a:b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</a:b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어느 밤 </a:t>
            </a:r>
            <a:r>
              <a:rPr lang="ko-KR" altLang="en-US" sz="800" dirty="0" err="1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얄리는</a:t>
            </a: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많이 </a:t>
            </a:r>
            <a:r>
              <a:rPr lang="ko-KR" altLang="en-US" sz="800" dirty="0" smtClean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아파 힘없이 </a:t>
            </a: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누워만 </a:t>
            </a:r>
            <a:r>
              <a:rPr lang="ko-KR" altLang="en-US" sz="800" dirty="0" smtClean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있었지 슬픈 </a:t>
            </a: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눈으로 </a:t>
            </a:r>
            <a:r>
              <a:rPr lang="ko-KR" altLang="en-US" sz="800" dirty="0" err="1" smtClean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날개짓하더니</a:t>
            </a:r>
            <a:r>
              <a:rPr lang="ko-KR" altLang="en-US" sz="800" dirty="0" smtClean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새벽 </a:t>
            </a: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무렵엔 차디차게 식어 있었네</a:t>
            </a:r>
            <a:b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</a:b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/>
            </a:r>
            <a:b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</a:b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**</a:t>
            </a:r>
            <a:r>
              <a:rPr lang="en-US" altLang="ko-KR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good bye </a:t>
            </a:r>
            <a:r>
              <a:rPr lang="ko-KR" altLang="en-US" sz="800" dirty="0" err="1" smtClean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얄리</a:t>
            </a:r>
            <a:r>
              <a:rPr lang="ko-KR" altLang="en-US" sz="800" dirty="0" smtClean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이젠 </a:t>
            </a: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아픔 없는 곳에서 하늘을 날고 있을까</a:t>
            </a:r>
            <a:b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</a:b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/>
            </a:r>
            <a:b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</a:br>
            <a:r>
              <a:rPr lang="en-US" altLang="ko-KR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good bye </a:t>
            </a:r>
            <a:r>
              <a:rPr lang="ko-KR" altLang="en-US" sz="800" dirty="0" err="1" smtClean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얄리</a:t>
            </a:r>
            <a:r>
              <a:rPr lang="ko-KR" altLang="en-US" sz="800" dirty="0" smtClean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너의 </a:t>
            </a:r>
            <a:r>
              <a:rPr lang="ko-KR" altLang="en-US" sz="800" dirty="0" err="1" smtClean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조그만무덤가엔</a:t>
            </a:r>
            <a:r>
              <a:rPr lang="ko-KR" altLang="en-US" sz="800" dirty="0" smtClean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올해도 </a:t>
            </a: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꽃은 </a:t>
            </a:r>
            <a:r>
              <a:rPr lang="ko-KR" altLang="en-US" sz="800" dirty="0" smtClean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피는지 눈물이 </a:t>
            </a: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마를 </a:t>
            </a:r>
            <a:r>
              <a:rPr lang="ko-KR" altLang="en-US" sz="800" dirty="0" smtClean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무렵 희미하게 </a:t>
            </a: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알 수 있었지</a:t>
            </a:r>
            <a:b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</a:b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/>
            </a:r>
            <a:b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</a:b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나 역시 세상에 </a:t>
            </a:r>
            <a:r>
              <a:rPr lang="ko-KR" altLang="en-US" sz="800" dirty="0" err="1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머무르는것</a:t>
            </a: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영원할 </a:t>
            </a:r>
            <a:r>
              <a:rPr lang="ko-KR" altLang="en-US" sz="800" dirty="0" smtClean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수 없다는 </a:t>
            </a: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것을 설명할 말을 알 순 </a:t>
            </a:r>
            <a:r>
              <a:rPr lang="ko-KR" altLang="en-US" sz="800" dirty="0" smtClean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없었지만 어린 </a:t>
            </a: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나에게 죽음을 가르쳐 주었네</a:t>
            </a:r>
            <a:b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</a:b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/>
            </a:r>
            <a:b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</a:b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**</a:t>
            </a:r>
            <a:r>
              <a:rPr lang="en-US" altLang="ko-KR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good bye </a:t>
            </a:r>
            <a:r>
              <a:rPr lang="ko-KR" altLang="en-US" sz="800" dirty="0" err="1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얄리</a:t>
            </a: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이젠 아픔 없는 </a:t>
            </a:r>
            <a:r>
              <a:rPr lang="ko-KR" altLang="en-US" sz="800" dirty="0" smtClean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곳에서 하늘을 </a:t>
            </a: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날고 </a:t>
            </a:r>
            <a:r>
              <a:rPr lang="ko-KR" altLang="en-US" sz="800" dirty="0" smtClean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있을까 </a:t>
            </a: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/>
            </a:r>
            <a:b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</a:b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**</a:t>
            </a:r>
            <a:r>
              <a:rPr lang="en-US" altLang="ko-KR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good bye </a:t>
            </a:r>
            <a:r>
              <a:rPr lang="ko-KR" altLang="en-US" sz="800" dirty="0" err="1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얄리</a:t>
            </a: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너의 조그만 </a:t>
            </a:r>
            <a:r>
              <a:rPr lang="ko-KR" altLang="en-US" sz="800" dirty="0" smtClean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무덤가엔 올해도 </a:t>
            </a: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꽃은 </a:t>
            </a:r>
            <a:r>
              <a:rPr lang="ko-KR" altLang="en-US" sz="800" dirty="0" smtClean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피는지 </a:t>
            </a: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/>
            </a:r>
            <a:b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</a:b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/>
            </a:r>
            <a:b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</a:br>
            <a:r>
              <a:rPr lang="en-US" altLang="ko-KR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good bye </a:t>
            </a:r>
            <a:r>
              <a:rPr lang="ko-KR" altLang="en-US" sz="800" dirty="0" err="1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얄리</a:t>
            </a: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이젠 아픔 없는 </a:t>
            </a:r>
            <a:r>
              <a:rPr lang="ko-KR" altLang="en-US" sz="800" dirty="0" smtClean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곳에서 하늘을 </a:t>
            </a: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날고 있을까</a:t>
            </a:r>
            <a:b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</a:b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/>
            </a:r>
            <a:b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</a:br>
            <a:r>
              <a:rPr lang="en-US" altLang="ko-KR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good bye </a:t>
            </a:r>
            <a:r>
              <a:rPr lang="ko-KR" altLang="en-US" sz="800" dirty="0" err="1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얄리</a:t>
            </a: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언젠가 다음 </a:t>
            </a:r>
            <a:r>
              <a:rPr lang="ko-KR" altLang="en-US" sz="800" dirty="0" smtClean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세상에도 내 </a:t>
            </a: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친구로 태어나 줘 </a:t>
            </a:r>
            <a:b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</a:br>
            <a:endParaRPr kumimoji="1" lang="ko-KR" altLang="en-US" sz="800" dirty="0">
              <a:solidFill>
                <a:schemeClr val="accent3">
                  <a:lumMod val="50000"/>
                </a:schemeClr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cxnSp>
        <p:nvCxnSpPr>
          <p:cNvPr id="8" name="Line"/>
          <p:cNvCxnSpPr>
            <a:cxnSpLocks/>
          </p:cNvCxnSpPr>
          <p:nvPr/>
        </p:nvCxnSpPr>
        <p:spPr bwMode="auto">
          <a:xfrm>
            <a:off x="185817" y="5103731"/>
            <a:ext cx="5389254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2881" y="5140264"/>
            <a:ext cx="5533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Beatles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dirty="0" smtClean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자유게시판</a:t>
            </a:r>
            <a:endParaRPr lang="ko-KR" altLang="en-US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39631" y="5144836"/>
            <a:ext cx="21831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strawberry fields forever</a:t>
            </a:r>
            <a:endParaRPr lang="ko-KR" altLang="en-US" sz="2000" dirty="0">
              <a:solidFill>
                <a:schemeClr val="accent3">
                  <a:lumMod val="50000"/>
                </a:schemeClr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37211" y="5167696"/>
            <a:ext cx="8451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2016.12.09 12:00</a:t>
            </a:r>
            <a:endParaRPr lang="ko-KR" altLang="en-US" sz="2000" dirty="0">
              <a:solidFill>
                <a:schemeClr val="accent3">
                  <a:lumMod val="50000"/>
                </a:schemeClr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2881" y="5321620"/>
            <a:ext cx="5052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청산별곡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9631" y="5331526"/>
            <a:ext cx="21831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얄리얄리</a:t>
            </a: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</a:t>
            </a:r>
            <a:r>
              <a:rPr lang="ko-KR" altLang="en-US" sz="800" dirty="0" err="1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얄라셩</a:t>
            </a: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</a:t>
            </a:r>
            <a:r>
              <a:rPr lang="ko-KR" altLang="en-US" sz="800" dirty="0" err="1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얄라리</a:t>
            </a: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</a:t>
            </a:r>
            <a:r>
              <a:rPr lang="ko-KR" altLang="en-US" sz="800" dirty="0" err="1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얄라</a:t>
            </a:r>
            <a:endParaRPr lang="ko-KR" altLang="en-US" sz="2000" dirty="0">
              <a:solidFill>
                <a:schemeClr val="accent3">
                  <a:lumMod val="50000"/>
                </a:schemeClr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37211" y="5368864"/>
            <a:ext cx="8451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2016.12.09 12:04</a:t>
            </a:r>
            <a:endParaRPr lang="ko-KR" altLang="en-US" sz="2000" dirty="0">
              <a:solidFill>
                <a:schemeClr val="accent3">
                  <a:lumMod val="50000"/>
                </a:schemeClr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2881" y="5522788"/>
            <a:ext cx="4251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석양맨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39631" y="5526598"/>
            <a:ext cx="21831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신은 인간을 용서하는 인간의 행위이다</a:t>
            </a:r>
            <a:r>
              <a:rPr lang="en-US" altLang="ko-KR" sz="800" dirty="0" smtClean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37211" y="5557840"/>
            <a:ext cx="8451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2016.12.09 12:04</a:t>
            </a:r>
            <a:endParaRPr lang="ko-KR" altLang="en-US" sz="2000" dirty="0">
              <a:solidFill>
                <a:schemeClr val="accent3">
                  <a:lumMod val="50000"/>
                </a:schemeClr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sp>
        <p:nvSpPr>
          <p:cNvPr id="27" name="Button"/>
          <p:cNvSpPr/>
          <p:nvPr/>
        </p:nvSpPr>
        <p:spPr>
          <a:xfrm>
            <a:off x="4809604" y="6349525"/>
            <a:ext cx="572710" cy="285893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목록으로</a:t>
            </a:r>
            <a:endParaRPr lang="en-US" sz="900" dirty="0" smtClean="0">
              <a:solidFill>
                <a:srgbClr val="5F5F5F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28" name="Text Area"/>
          <p:cNvSpPr/>
          <p:nvPr/>
        </p:nvSpPr>
        <p:spPr>
          <a:xfrm>
            <a:off x="1039631" y="5820730"/>
            <a:ext cx="2928700" cy="40865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noProof="1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석양이</a:t>
            </a:r>
            <a:r>
              <a:rPr lang="en-US" altLang="ko-KR" sz="800" noProof="1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…. </a:t>
            </a:r>
            <a:r>
              <a:rPr lang="ko-KR" altLang="en-US" sz="800" noProof="1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진다</a:t>
            </a:r>
            <a:r>
              <a:rPr lang="en-US" altLang="ko-KR" sz="800" noProof="1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…..</a:t>
            </a:r>
            <a:endParaRPr lang="en-US" sz="800" noProof="1" smtClean="0">
              <a:solidFill>
                <a:srgbClr val="5F5F5F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29" name="Button"/>
          <p:cNvSpPr/>
          <p:nvPr/>
        </p:nvSpPr>
        <p:spPr>
          <a:xfrm>
            <a:off x="4087372" y="5882109"/>
            <a:ext cx="388536" cy="285893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등록</a:t>
            </a:r>
            <a:endParaRPr lang="en-US" sz="900" dirty="0" smtClean="0">
              <a:solidFill>
                <a:srgbClr val="5F5F5F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9185" y="5877335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석양맨</a:t>
            </a:r>
            <a:endParaRPr lang="ko-KR" altLang="en-US" sz="2800" b="1" dirty="0">
              <a:solidFill>
                <a:schemeClr val="accent3">
                  <a:lumMod val="50000"/>
                </a:schemeClr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cxnSp>
        <p:nvCxnSpPr>
          <p:cNvPr id="31" name="Line"/>
          <p:cNvCxnSpPr>
            <a:cxnSpLocks/>
          </p:cNvCxnSpPr>
          <p:nvPr/>
        </p:nvCxnSpPr>
        <p:spPr bwMode="auto">
          <a:xfrm>
            <a:off x="185817" y="6270310"/>
            <a:ext cx="5389254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106"/>
          <p:cNvSpPr txBox="1">
            <a:spLocks noChangeArrowheads="1"/>
          </p:cNvSpPr>
          <p:nvPr/>
        </p:nvSpPr>
        <p:spPr bwMode="auto">
          <a:xfrm>
            <a:off x="169312" y="1169986"/>
            <a:ext cx="10871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게시물 상세보기</a:t>
            </a:r>
            <a:endParaRPr lang="ko-KR" altLang="en-US" sz="1200" b="1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597830"/>
              </p:ext>
            </p:extLst>
          </p:nvPr>
        </p:nvGraphicFramePr>
        <p:xfrm>
          <a:off x="7451725" y="2119"/>
          <a:ext cx="1671242" cy="115146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66115">
                  <a:extLst>
                    <a:ext uri="{9D8B030D-6E8A-4147-A177-3AD203B41FA5}">
                      <a16:colId xmlns:a16="http://schemas.microsoft.com/office/drawing/2014/main" val="1426361898"/>
                    </a:ext>
                  </a:extLst>
                </a:gridCol>
                <a:gridCol w="1005127">
                  <a:extLst>
                    <a:ext uri="{9D8B030D-6E8A-4147-A177-3AD203B41FA5}">
                      <a16:colId xmlns:a16="http://schemas.microsoft.com/office/drawing/2014/main" val="757618200"/>
                    </a:ext>
                  </a:extLst>
                </a:gridCol>
              </a:tblGrid>
              <a:tr h="237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작성자</a:t>
                      </a:r>
                      <a:endParaRPr lang="ko-KR" altLang="en-US" sz="900" b="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김상훈</a:t>
                      </a:r>
                      <a:endParaRPr lang="ko-KR" altLang="en-US" sz="900" b="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444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작성일자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2016.12.08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243824"/>
                  </a:ext>
                </a:extLst>
              </a:tr>
              <a:tr h="1693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시스템구분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사용자</a:t>
                      </a:r>
                      <a:r>
                        <a:rPr lang="en-US" altLang="ko-KR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(Client)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6929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Ver.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1.0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32345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단위업무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게시물 상세보기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4282431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610573"/>
              </p:ext>
            </p:extLst>
          </p:nvPr>
        </p:nvGraphicFramePr>
        <p:xfrm>
          <a:off x="7451725" y="1153584"/>
          <a:ext cx="1692275" cy="227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275">
                  <a:extLst>
                    <a:ext uri="{9D8B030D-6E8A-4147-A177-3AD203B41FA5}">
                      <a16:colId xmlns:a16="http://schemas.microsoft.com/office/drawing/2014/main" val="3092133242"/>
                    </a:ext>
                  </a:extLst>
                </a:gridCol>
              </a:tblGrid>
              <a:tr h="2275415">
                <a:tc>
                  <a:txBody>
                    <a:bodyPr/>
                    <a:lstStyle/>
                    <a:p>
                      <a:pPr algn="l" latinLnBrk="1"/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525252"/>
                        </a:solidFill>
                        <a:effectLst/>
                        <a:uLnTx/>
                        <a:uFillTx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  <a:cs typeface="+mn-cs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1.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게시물 상세보기 에서는 닉네임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팀이름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(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팀 이름이 </a:t>
                      </a:r>
                      <a:r>
                        <a:rPr kumimoji="0" lang="ko-KR" altLang="en-US" sz="9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없을경우엔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 출력되지 않는다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),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작성일자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조회수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제목과 본문이 나오게 된다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.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2.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본문이 끝나게 되면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&lt;</a:t>
                      </a:r>
                      <a:r>
                        <a:rPr kumimoji="0" lang="en-US" altLang="ko-KR" sz="9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hr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&gt;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태그로 </a:t>
                      </a:r>
                      <a:r>
                        <a:rPr kumimoji="0" lang="ko-KR" altLang="en-US" sz="9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구분지어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 주고 그 아래에 댓글이 나오게 된다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.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댓글은 닉네임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이름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작성 시간이 나오게 되며 자신의 댓글에는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삭제를 할 수가 있다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.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3.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본인의 글을 상세보기 할 경우 수정 삭제 버튼이 보이게 된다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.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6000540"/>
                  </a:ext>
                </a:extLst>
              </a:tr>
            </a:tbl>
          </a:graphicData>
        </a:graphic>
      </p:graphicFrame>
      <p:grpSp>
        <p:nvGrpSpPr>
          <p:cNvPr id="34" name="Close Button"/>
          <p:cNvGrpSpPr/>
          <p:nvPr>
            <p:custDataLst>
              <p:tags r:id="rId1"/>
            </p:custDataLst>
          </p:nvPr>
        </p:nvGrpSpPr>
        <p:grpSpPr>
          <a:xfrm>
            <a:off x="5330498" y="5570544"/>
            <a:ext cx="152400" cy="152400"/>
            <a:chOff x="1642629" y="2531764"/>
            <a:chExt cx="575772" cy="241995"/>
          </a:xfrm>
        </p:grpSpPr>
        <p:sp>
          <p:nvSpPr>
            <p:cNvPr id="35" name="Button"/>
            <p:cNvSpPr>
              <a:spLocks/>
            </p:cNvSpPr>
            <p:nvPr/>
          </p:nvSpPr>
          <p:spPr bwMode="auto">
            <a:xfrm>
              <a:off x="1642629" y="2531764"/>
              <a:ext cx="575772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0312" rIns="64008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Icon"/>
            <p:cNvSpPr>
              <a:spLocks noEditPoints="1"/>
            </p:cNvSpPr>
            <p:nvPr>
              <p:custDataLst>
                <p:tags r:id="rId2"/>
              </p:custDataLst>
            </p:nvPr>
          </p:nvSpPr>
          <p:spPr bwMode="auto">
            <a:xfrm>
              <a:off x="1783791" y="2586956"/>
              <a:ext cx="323581" cy="13161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7" name="Breadcrumbs"/>
          <p:cNvSpPr>
            <a:spLocks/>
          </p:cNvSpPr>
          <p:nvPr/>
        </p:nvSpPr>
        <p:spPr bwMode="auto">
          <a:xfrm>
            <a:off x="188014" y="4981"/>
            <a:ext cx="2405640" cy="20393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u="sng" dirty="0" smtClean="0">
                <a:solidFill>
                  <a:srgbClr val="5B9BD5"/>
                </a:solidFill>
                <a:effectLst/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홈</a:t>
            </a:r>
            <a:r>
              <a:rPr 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  »  </a:t>
            </a:r>
            <a:r>
              <a:rPr lang="ko-KR" altLang="en-US" sz="900" u="sng" dirty="0" smtClean="0">
                <a:solidFill>
                  <a:srgbClr val="5B9BD5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커뮤니티</a:t>
            </a:r>
            <a:r>
              <a:rPr lang="en-US" altLang="ko-KR" sz="900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 »</a:t>
            </a:r>
            <a:r>
              <a:rPr 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  </a:t>
            </a:r>
            <a:r>
              <a:rPr lang="ko-KR" altLang="en-US" sz="900" u="sng" dirty="0" smtClean="0">
                <a:solidFill>
                  <a:srgbClr val="5B9BD5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자유게시판</a:t>
            </a:r>
            <a:r>
              <a:rPr lang="en-US" altLang="ko-KR" sz="900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 </a:t>
            </a:r>
            <a:r>
              <a:rPr 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»  </a:t>
            </a:r>
            <a:r>
              <a:rPr lang="ko-KR" alt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게시물 상세보기</a:t>
            </a:r>
            <a:endParaRPr lang="en-US" sz="900" dirty="0">
              <a:solidFill>
                <a:srgbClr val="5F5F5F"/>
              </a:solidFill>
              <a:effectLst/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38" name="실행 단추: 앞으로 또는 다음 37">
            <a:hlinkClick r:id="" action="ppaction://hlinkshowjump?jump=nextslide" highlightClick="1"/>
          </p:cNvPr>
          <p:cNvSpPr/>
          <p:nvPr/>
        </p:nvSpPr>
        <p:spPr>
          <a:xfrm>
            <a:off x="3948127" y="6364494"/>
            <a:ext cx="360663" cy="34527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49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anel"/>
          <p:cNvSpPr/>
          <p:nvPr/>
        </p:nvSpPr>
        <p:spPr>
          <a:xfrm>
            <a:off x="3830010" y="6285842"/>
            <a:ext cx="939044" cy="409494"/>
          </a:xfrm>
          <a:prstGeom prst="rect">
            <a:avLst/>
          </a:prstGeom>
          <a:solidFill>
            <a:srgbClr val="FFFFFF"/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" name="Group 2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4989964"/>
              </p:ext>
            </p:extLst>
          </p:nvPr>
        </p:nvGraphicFramePr>
        <p:xfrm>
          <a:off x="192206" y="1497087"/>
          <a:ext cx="5406050" cy="640080"/>
        </p:xfrm>
        <a:graphic>
          <a:graphicData uri="http://schemas.openxmlformats.org/drawingml/2006/table">
            <a:tbl>
              <a:tblPr/>
              <a:tblGrid>
                <a:gridCol w="631718">
                  <a:extLst>
                    <a:ext uri="{9D8B030D-6E8A-4147-A177-3AD203B41FA5}">
                      <a16:colId xmlns:a16="http://schemas.microsoft.com/office/drawing/2014/main" val="3994252307"/>
                    </a:ext>
                  </a:extLst>
                </a:gridCol>
                <a:gridCol w="1882758">
                  <a:extLst>
                    <a:ext uri="{9D8B030D-6E8A-4147-A177-3AD203B41FA5}">
                      <a16:colId xmlns:a16="http://schemas.microsoft.com/office/drawing/2014/main" val="4157666893"/>
                    </a:ext>
                  </a:extLst>
                </a:gridCol>
                <a:gridCol w="638819">
                  <a:extLst>
                    <a:ext uri="{9D8B030D-6E8A-4147-A177-3AD203B41FA5}">
                      <a16:colId xmlns:a16="http://schemas.microsoft.com/office/drawing/2014/main" val="1229212829"/>
                    </a:ext>
                  </a:extLst>
                </a:gridCol>
                <a:gridCol w="2252755">
                  <a:extLst>
                    <a:ext uri="{9D8B030D-6E8A-4147-A177-3AD203B41FA5}">
                      <a16:colId xmlns:a16="http://schemas.microsoft.com/office/drawing/2014/main" val="118580486"/>
                    </a:ext>
                  </a:extLst>
                </a:gridCol>
              </a:tblGrid>
              <a:tr h="195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가는둥근제목체" pitchFamily="18" charset="-127"/>
                          <a:ea typeface="가는둥근제목체" pitchFamily="18" charset="-127"/>
                        </a:rPr>
                        <a:t> 닉네임</a:t>
                      </a:r>
                    </a:p>
                  </a:txBody>
                  <a:tcPr horzOverflow="overflow">
                    <a:lnL cap="flat">
                      <a:noFill/>
                    </a:lnL>
                    <a:lnR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김성제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둥근제목체" pitchFamily="18" charset="-127"/>
                        <a:ea typeface="가는둥근제목체" pitchFamily="18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가는둥근제목체" pitchFamily="18" charset="-127"/>
                          <a:ea typeface="가는둥근제목체" pitchFamily="18" charset="-127"/>
                        </a:rPr>
                        <a:t>팀명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가는둥근제목체" pitchFamily="18" charset="-127"/>
                        <a:ea typeface="가는둥근제목체" pitchFamily="18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삼일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둥근제목체" pitchFamily="18" charset="-127"/>
                        <a:ea typeface="가는둥근제목체" pitchFamily="18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8859971"/>
                  </a:ext>
                </a:extLst>
              </a:tr>
              <a:tr h="193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가는둥근제목체" pitchFamily="18" charset="-127"/>
                          <a:ea typeface="가는둥근제목체" pitchFamily="18" charset="-127"/>
                        </a:rPr>
                        <a:t>작성일</a:t>
                      </a:r>
                    </a:p>
                  </a:txBody>
                  <a:tcPr horzOverflow="overflow">
                    <a:lnL cap="flat">
                      <a:noFill/>
                    </a:lnL>
                    <a:lnR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2016.12.09 13:11:23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가는둥근제목체" pitchFamily="18" charset="-127"/>
                          <a:ea typeface="가는둥근제목체" pitchFamily="18" charset="-127"/>
                        </a:rPr>
                        <a:t>조회수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23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4323123"/>
                  </a:ext>
                </a:extLst>
              </a:tr>
              <a:tr h="193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가는둥근제목체" pitchFamily="18" charset="-127"/>
                          <a:ea typeface="가는둥근제목체" pitchFamily="18" charset="-127"/>
                        </a:rPr>
                        <a:t>제목</a:t>
                      </a:r>
                    </a:p>
                  </a:txBody>
                  <a:tcPr horzOverflow="overflow">
                    <a:lnL cap="flat">
                      <a:noFill/>
                    </a:lnL>
                    <a:lnR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날아라 병아리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둥근제목체" pitchFamily="18" charset="-127"/>
                        <a:ea typeface="가는둥근제목체" pitchFamily="18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936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9366" y="2164789"/>
            <a:ext cx="58338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latinLnBrk="1" hangingPunct="1">
              <a:spcBef>
                <a:spcPct val="20000"/>
              </a:spcBef>
            </a:pP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육교 위의 네모난 상자 </a:t>
            </a:r>
            <a:r>
              <a:rPr lang="ko-KR" altLang="en-US" sz="800" dirty="0" smtClean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속에서 처음 </a:t>
            </a: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나와 만난 노란 병아리 </a:t>
            </a:r>
            <a:r>
              <a:rPr lang="ko-KR" altLang="en-US" sz="800" dirty="0" err="1" smtClean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얄리는</a:t>
            </a:r>
            <a:r>
              <a:rPr lang="ko-KR" altLang="en-US" sz="800" dirty="0" smtClean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처음처럼 </a:t>
            </a: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다시 조그만 상자 </a:t>
            </a:r>
            <a:r>
              <a:rPr lang="ko-KR" altLang="en-US" sz="800" dirty="0" err="1" smtClean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속으로들어가</a:t>
            </a:r>
            <a:r>
              <a:rPr lang="ko-KR" altLang="en-US" sz="800" dirty="0" smtClean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우리 </a:t>
            </a: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집 앞뜰에 묻혔다</a:t>
            </a:r>
            <a:r>
              <a:rPr lang="en-US" altLang="ko-KR" sz="800" dirty="0" smtClean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. </a:t>
            </a: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/>
            </a:r>
            <a:b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</a:b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나는 어린 내 눈에 처음 죽음을 </a:t>
            </a:r>
            <a:r>
              <a:rPr lang="ko-KR" altLang="en-US" sz="800" dirty="0" smtClean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보았던 </a:t>
            </a:r>
            <a:r>
              <a:rPr lang="en-US" altLang="ko-KR" sz="800" dirty="0" smtClean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1974</a:t>
            </a: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년의 봄을 아직 기억한다</a:t>
            </a:r>
            <a:r>
              <a:rPr lang="en-US" altLang="ko-KR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.</a:t>
            </a: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/>
            </a:r>
            <a:b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</a:b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/>
            </a:r>
            <a:b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</a:b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내가 아주 작을 때 나보다 더 작던 내 </a:t>
            </a:r>
            <a:r>
              <a:rPr lang="ko-KR" altLang="en-US" sz="800" dirty="0" smtClean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친구 내 </a:t>
            </a:r>
            <a:r>
              <a:rPr lang="ko-KR" altLang="en-US" sz="800" dirty="0" err="1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두손</a:t>
            </a: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위에서 노랠 </a:t>
            </a:r>
            <a:r>
              <a:rPr lang="ko-KR" altLang="en-US" sz="800" dirty="0" smtClean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부르며 작은 </a:t>
            </a: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방을 가득 채웠지</a:t>
            </a:r>
            <a:b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</a:b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/>
            </a:r>
            <a:b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</a:b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품에 안으면 따뜻한 그 </a:t>
            </a:r>
            <a:r>
              <a:rPr lang="ko-KR" altLang="en-US" sz="800" dirty="0" smtClean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느낌 작은 </a:t>
            </a: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심장이 두근두근 </a:t>
            </a:r>
            <a:r>
              <a:rPr lang="ko-KR" altLang="en-US" sz="800" dirty="0" err="1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느껴졌었어</a:t>
            </a: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/>
            </a:r>
            <a:b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</a:b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/>
            </a:r>
            <a:b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</a:b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우리 함께 한 날은 그리 길게 가진 못했지</a:t>
            </a:r>
            <a:b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</a:b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/>
            </a:r>
            <a:b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</a:b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어느 밤 </a:t>
            </a:r>
            <a:r>
              <a:rPr lang="ko-KR" altLang="en-US" sz="800" dirty="0" err="1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얄리는</a:t>
            </a: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많이 </a:t>
            </a:r>
            <a:r>
              <a:rPr lang="ko-KR" altLang="en-US" sz="800" dirty="0" smtClean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아파 힘없이 </a:t>
            </a: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누워만 </a:t>
            </a:r>
            <a:r>
              <a:rPr lang="ko-KR" altLang="en-US" sz="800" dirty="0" smtClean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있었지 슬픈 </a:t>
            </a: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눈으로 </a:t>
            </a:r>
            <a:r>
              <a:rPr lang="ko-KR" altLang="en-US" sz="800" dirty="0" err="1" smtClean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날개짓하더니</a:t>
            </a:r>
            <a:r>
              <a:rPr lang="ko-KR" altLang="en-US" sz="800" dirty="0" smtClean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새벽 </a:t>
            </a: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무렵엔 차디차게 식어 있었네</a:t>
            </a:r>
            <a:b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</a:b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/>
            </a:r>
            <a:b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</a:b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**</a:t>
            </a:r>
            <a:r>
              <a:rPr lang="en-US" altLang="ko-KR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good bye </a:t>
            </a:r>
            <a:r>
              <a:rPr lang="ko-KR" altLang="en-US" sz="800" dirty="0" err="1" smtClean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얄리</a:t>
            </a:r>
            <a:r>
              <a:rPr lang="ko-KR" altLang="en-US" sz="800" dirty="0" smtClean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이젠 </a:t>
            </a: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아픔 없는 곳에서 하늘을 날고 있을까</a:t>
            </a:r>
            <a:b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</a:b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/>
            </a:r>
            <a:b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</a:br>
            <a:r>
              <a:rPr lang="en-US" altLang="ko-KR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good bye </a:t>
            </a:r>
            <a:r>
              <a:rPr lang="ko-KR" altLang="en-US" sz="800" dirty="0" err="1" smtClean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얄리</a:t>
            </a:r>
            <a:r>
              <a:rPr lang="ko-KR" altLang="en-US" sz="800" dirty="0" smtClean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너의 </a:t>
            </a:r>
            <a:r>
              <a:rPr lang="ko-KR" altLang="en-US" sz="800" dirty="0" err="1" smtClean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조그만무덤가엔</a:t>
            </a:r>
            <a:r>
              <a:rPr lang="ko-KR" altLang="en-US" sz="800" dirty="0" smtClean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올해도 </a:t>
            </a: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꽃은 </a:t>
            </a:r>
            <a:r>
              <a:rPr lang="ko-KR" altLang="en-US" sz="800" dirty="0" smtClean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피는지 눈물이 </a:t>
            </a: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마를 </a:t>
            </a:r>
            <a:r>
              <a:rPr lang="ko-KR" altLang="en-US" sz="800" dirty="0" smtClean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무렵 희미하게 </a:t>
            </a: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알 수 있었지</a:t>
            </a:r>
            <a:b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</a:b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/>
            </a:r>
            <a:b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</a:b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나 역시 세상에 </a:t>
            </a:r>
            <a:r>
              <a:rPr lang="ko-KR" altLang="en-US" sz="800" dirty="0" err="1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머무르는것</a:t>
            </a: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영원할 </a:t>
            </a:r>
            <a:r>
              <a:rPr lang="ko-KR" altLang="en-US" sz="800" dirty="0" smtClean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수 없다는 </a:t>
            </a: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것을 설명할 말을 알 순 </a:t>
            </a:r>
            <a:r>
              <a:rPr lang="ko-KR" altLang="en-US" sz="800" dirty="0" smtClean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없었지만 어린 </a:t>
            </a: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나에게 죽음을 가르쳐 주었네</a:t>
            </a:r>
            <a:b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</a:b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/>
            </a:r>
            <a:b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</a:b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**</a:t>
            </a:r>
            <a:r>
              <a:rPr lang="en-US" altLang="ko-KR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good bye </a:t>
            </a:r>
            <a:r>
              <a:rPr lang="ko-KR" altLang="en-US" sz="800" dirty="0" err="1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얄리</a:t>
            </a: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이젠 아픔 없는 </a:t>
            </a:r>
            <a:r>
              <a:rPr lang="ko-KR" altLang="en-US" sz="800" dirty="0" smtClean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곳에서 하늘을 </a:t>
            </a: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날고 </a:t>
            </a:r>
            <a:r>
              <a:rPr lang="ko-KR" altLang="en-US" sz="800" dirty="0" smtClean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있을까 </a:t>
            </a: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/>
            </a:r>
            <a:b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</a:b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**</a:t>
            </a:r>
            <a:r>
              <a:rPr lang="en-US" altLang="ko-KR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good bye </a:t>
            </a:r>
            <a:r>
              <a:rPr lang="ko-KR" altLang="en-US" sz="800" dirty="0" err="1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얄리</a:t>
            </a: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너의 조그만 </a:t>
            </a:r>
            <a:r>
              <a:rPr lang="ko-KR" altLang="en-US" sz="800" dirty="0" smtClean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무덤가엔 올해도 </a:t>
            </a: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꽃은 </a:t>
            </a:r>
            <a:r>
              <a:rPr lang="ko-KR" altLang="en-US" sz="800" dirty="0" smtClean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피는지 </a:t>
            </a: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/>
            </a:r>
            <a:b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</a:b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/>
            </a:r>
            <a:b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</a:br>
            <a:r>
              <a:rPr lang="en-US" altLang="ko-KR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good bye </a:t>
            </a:r>
            <a:r>
              <a:rPr lang="ko-KR" altLang="en-US" sz="800" dirty="0" err="1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얄리</a:t>
            </a: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이젠 아픔 없는 </a:t>
            </a:r>
            <a:r>
              <a:rPr lang="ko-KR" altLang="en-US" sz="800" dirty="0" smtClean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곳에서 하늘을 </a:t>
            </a: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날고 있을까</a:t>
            </a:r>
            <a:b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</a:b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/>
            </a:r>
            <a:b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</a:br>
            <a:r>
              <a:rPr lang="en-US" altLang="ko-KR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good bye </a:t>
            </a:r>
            <a:r>
              <a:rPr lang="ko-KR" altLang="en-US" sz="800" dirty="0" err="1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얄리</a:t>
            </a: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언젠가 다음 </a:t>
            </a:r>
            <a:r>
              <a:rPr lang="ko-KR" altLang="en-US" sz="800" dirty="0" smtClean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세상에도 내 </a:t>
            </a: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친구로 태어나 줘 </a:t>
            </a:r>
            <a:b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</a:br>
            <a:endParaRPr kumimoji="1" lang="ko-KR" altLang="en-US" sz="800" dirty="0">
              <a:solidFill>
                <a:schemeClr val="accent3">
                  <a:lumMod val="50000"/>
                </a:schemeClr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cxnSp>
        <p:nvCxnSpPr>
          <p:cNvPr id="8" name="Line"/>
          <p:cNvCxnSpPr>
            <a:cxnSpLocks/>
          </p:cNvCxnSpPr>
          <p:nvPr/>
        </p:nvCxnSpPr>
        <p:spPr bwMode="auto">
          <a:xfrm>
            <a:off x="189546" y="5102797"/>
            <a:ext cx="5389254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6610" y="5139330"/>
            <a:ext cx="5533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Beatles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dirty="0" smtClean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자유게시판</a:t>
            </a:r>
            <a:endParaRPr lang="ko-KR" altLang="en-US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43360" y="5143902"/>
            <a:ext cx="21831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strawberry fields forever</a:t>
            </a:r>
            <a:endParaRPr lang="ko-KR" altLang="en-US" sz="2000" dirty="0">
              <a:solidFill>
                <a:schemeClr val="accent3">
                  <a:lumMod val="50000"/>
                </a:schemeClr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40940" y="5166762"/>
            <a:ext cx="8451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2016.12.09 12:00</a:t>
            </a:r>
            <a:endParaRPr lang="ko-KR" altLang="en-US" sz="2000" dirty="0">
              <a:solidFill>
                <a:schemeClr val="accent3">
                  <a:lumMod val="50000"/>
                </a:schemeClr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6610" y="5320686"/>
            <a:ext cx="5052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청산별곡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43360" y="5330592"/>
            <a:ext cx="21831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얄리얄리</a:t>
            </a: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</a:t>
            </a:r>
            <a:r>
              <a:rPr lang="ko-KR" altLang="en-US" sz="800" dirty="0" err="1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얄라셩</a:t>
            </a: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</a:t>
            </a:r>
            <a:r>
              <a:rPr lang="ko-KR" altLang="en-US" sz="800" dirty="0" err="1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얄라리</a:t>
            </a: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</a:t>
            </a:r>
            <a:r>
              <a:rPr lang="ko-KR" altLang="en-US" sz="800" dirty="0" err="1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얄라</a:t>
            </a:r>
            <a:endParaRPr lang="ko-KR" altLang="en-US" sz="2000" dirty="0">
              <a:solidFill>
                <a:schemeClr val="accent3">
                  <a:lumMod val="50000"/>
                </a:schemeClr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40940" y="5367930"/>
            <a:ext cx="8451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2016.12.09 12:04</a:t>
            </a:r>
            <a:endParaRPr lang="ko-KR" altLang="en-US" sz="2000" dirty="0">
              <a:solidFill>
                <a:schemeClr val="accent3">
                  <a:lumMod val="50000"/>
                </a:schemeClr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6610" y="5521854"/>
            <a:ext cx="4251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석양맨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43360" y="5525664"/>
            <a:ext cx="21831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신은 인간을 용서하는 인간의 행위이다</a:t>
            </a:r>
            <a:r>
              <a:rPr lang="en-US" altLang="ko-KR" sz="800" dirty="0" smtClean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40940" y="5556906"/>
            <a:ext cx="8451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2016.12.09 12:04</a:t>
            </a:r>
            <a:endParaRPr lang="ko-KR" altLang="en-US" sz="2000" dirty="0">
              <a:solidFill>
                <a:schemeClr val="accent3">
                  <a:lumMod val="50000"/>
                </a:schemeClr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sp>
        <p:nvSpPr>
          <p:cNvPr id="27" name="Button"/>
          <p:cNvSpPr/>
          <p:nvPr/>
        </p:nvSpPr>
        <p:spPr>
          <a:xfrm>
            <a:off x="4813333" y="6348591"/>
            <a:ext cx="572710" cy="285893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목록으로</a:t>
            </a:r>
            <a:endParaRPr lang="en-US" sz="900" dirty="0" smtClean="0">
              <a:solidFill>
                <a:srgbClr val="5F5F5F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28" name="Text Area"/>
          <p:cNvSpPr/>
          <p:nvPr/>
        </p:nvSpPr>
        <p:spPr>
          <a:xfrm>
            <a:off x="1043360" y="5819796"/>
            <a:ext cx="2928700" cy="40865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noProof="1" smtClean="0">
              <a:solidFill>
                <a:srgbClr val="5F5F5F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29" name="Button"/>
          <p:cNvSpPr/>
          <p:nvPr/>
        </p:nvSpPr>
        <p:spPr>
          <a:xfrm>
            <a:off x="4091101" y="5881175"/>
            <a:ext cx="388536" cy="285893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등록</a:t>
            </a:r>
            <a:endParaRPr lang="en-US" sz="900" dirty="0" smtClean="0">
              <a:solidFill>
                <a:srgbClr val="5F5F5F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2914" y="5876401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ko-KR" altLang="en-US" sz="1000" b="1" dirty="0" smtClean="0">
                <a:solidFill>
                  <a:srgbClr val="777777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김성제</a:t>
            </a:r>
            <a:endParaRPr kumimoji="1" lang="en-US" altLang="ko-KR" sz="1000" b="1" dirty="0">
              <a:latin typeface="가는둥근제목체" pitchFamily="18" charset="-127"/>
              <a:ea typeface="가는둥근제목체" pitchFamily="18" charset="-127"/>
            </a:endParaRPr>
          </a:p>
        </p:txBody>
      </p:sp>
      <p:cxnSp>
        <p:nvCxnSpPr>
          <p:cNvPr id="31" name="Line"/>
          <p:cNvCxnSpPr>
            <a:cxnSpLocks/>
          </p:cNvCxnSpPr>
          <p:nvPr/>
        </p:nvCxnSpPr>
        <p:spPr bwMode="auto">
          <a:xfrm>
            <a:off x="189546" y="6269376"/>
            <a:ext cx="5389254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Button"/>
          <p:cNvSpPr/>
          <p:nvPr/>
        </p:nvSpPr>
        <p:spPr>
          <a:xfrm>
            <a:off x="4351053" y="6348591"/>
            <a:ext cx="388536" cy="285893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삭제</a:t>
            </a:r>
            <a:endParaRPr lang="en-US" sz="900" dirty="0" smtClean="0">
              <a:solidFill>
                <a:srgbClr val="5F5F5F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26" name="Button"/>
          <p:cNvSpPr/>
          <p:nvPr/>
        </p:nvSpPr>
        <p:spPr>
          <a:xfrm>
            <a:off x="3888773" y="6348591"/>
            <a:ext cx="388536" cy="285893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수정</a:t>
            </a:r>
            <a:endParaRPr lang="en-US" sz="900" dirty="0" smtClean="0">
              <a:solidFill>
                <a:srgbClr val="5F5F5F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43" name="Text Box 106"/>
          <p:cNvSpPr txBox="1">
            <a:spLocks noChangeArrowheads="1"/>
          </p:cNvSpPr>
          <p:nvPr/>
        </p:nvSpPr>
        <p:spPr bwMode="auto">
          <a:xfrm>
            <a:off x="169312" y="1169986"/>
            <a:ext cx="10871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게시물 상세보기</a:t>
            </a:r>
            <a:endParaRPr lang="ko-KR" altLang="en-US" sz="1200" b="1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668715"/>
              </p:ext>
            </p:extLst>
          </p:nvPr>
        </p:nvGraphicFramePr>
        <p:xfrm>
          <a:off x="7451725" y="2119"/>
          <a:ext cx="1671242" cy="115146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66115">
                  <a:extLst>
                    <a:ext uri="{9D8B030D-6E8A-4147-A177-3AD203B41FA5}">
                      <a16:colId xmlns:a16="http://schemas.microsoft.com/office/drawing/2014/main" val="1426361898"/>
                    </a:ext>
                  </a:extLst>
                </a:gridCol>
                <a:gridCol w="1005127">
                  <a:extLst>
                    <a:ext uri="{9D8B030D-6E8A-4147-A177-3AD203B41FA5}">
                      <a16:colId xmlns:a16="http://schemas.microsoft.com/office/drawing/2014/main" val="757618200"/>
                    </a:ext>
                  </a:extLst>
                </a:gridCol>
              </a:tblGrid>
              <a:tr h="237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작성자</a:t>
                      </a:r>
                      <a:endParaRPr lang="ko-KR" altLang="en-US" sz="900" b="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김상훈</a:t>
                      </a:r>
                      <a:endParaRPr lang="ko-KR" altLang="en-US" sz="900" b="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444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작성일자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2016.12.08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243824"/>
                  </a:ext>
                </a:extLst>
              </a:tr>
              <a:tr h="1693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시스템구분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사용자</a:t>
                      </a:r>
                      <a:r>
                        <a:rPr lang="en-US" altLang="ko-KR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(Client)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6929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Ver.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1.0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32345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단위업무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게시물 상세보기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4282431"/>
                  </a:ext>
                </a:extLst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151059"/>
              </p:ext>
            </p:extLst>
          </p:nvPr>
        </p:nvGraphicFramePr>
        <p:xfrm>
          <a:off x="7451725" y="1153584"/>
          <a:ext cx="1692275" cy="227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275">
                  <a:extLst>
                    <a:ext uri="{9D8B030D-6E8A-4147-A177-3AD203B41FA5}">
                      <a16:colId xmlns:a16="http://schemas.microsoft.com/office/drawing/2014/main" val="3092133242"/>
                    </a:ext>
                  </a:extLst>
                </a:gridCol>
              </a:tblGrid>
              <a:tr h="2275415">
                <a:tc>
                  <a:txBody>
                    <a:bodyPr/>
                    <a:lstStyle/>
                    <a:p>
                      <a:pPr algn="l" latinLnBrk="1"/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525252"/>
                        </a:solidFill>
                        <a:effectLst/>
                        <a:uLnTx/>
                        <a:uFillTx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  <a:cs typeface="+mn-cs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1.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게시물 상세보기 에서는 닉네임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팀이름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(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팀 이름이 </a:t>
                      </a:r>
                      <a:r>
                        <a:rPr kumimoji="0" lang="ko-KR" altLang="en-US" sz="9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없을경우엔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 출력되지 않는다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),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작성일자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조회수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제목과 본문이 나오게 된다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.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2.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본문이 끝나게 되면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&lt;</a:t>
                      </a:r>
                      <a:r>
                        <a:rPr kumimoji="0" lang="en-US" altLang="ko-KR" sz="9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hr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&gt;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태그로 </a:t>
                      </a:r>
                      <a:r>
                        <a:rPr kumimoji="0" lang="ko-KR" altLang="en-US" sz="9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구분지어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 주고 그 아래에 댓글이 나오게 된다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.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댓글은 닉네임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이름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작성 시간이 나오게 되며 자신의 댓글에는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삭제를 할 수가 있다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.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3.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본인의 글을 상세보기 할 경우 수정 삭제 버튼이 보이게 된다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.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6000540"/>
                  </a:ext>
                </a:extLst>
              </a:tr>
            </a:tbl>
          </a:graphicData>
        </a:graphic>
      </p:graphicFrame>
      <p:sp>
        <p:nvSpPr>
          <p:cNvPr id="46" name="Breadcrumbs"/>
          <p:cNvSpPr>
            <a:spLocks/>
          </p:cNvSpPr>
          <p:nvPr/>
        </p:nvSpPr>
        <p:spPr bwMode="auto">
          <a:xfrm>
            <a:off x="188014" y="4981"/>
            <a:ext cx="2405640" cy="20393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u="sng" dirty="0" smtClean="0">
                <a:solidFill>
                  <a:srgbClr val="5B9BD5"/>
                </a:solidFill>
                <a:effectLst/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홈</a:t>
            </a:r>
            <a:r>
              <a:rPr 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  »  </a:t>
            </a:r>
            <a:r>
              <a:rPr lang="ko-KR" altLang="en-US" sz="900" u="sng" dirty="0" smtClean="0">
                <a:solidFill>
                  <a:srgbClr val="5B9BD5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커뮤니티</a:t>
            </a:r>
            <a:r>
              <a:rPr lang="en-US" altLang="ko-KR" sz="900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 »</a:t>
            </a:r>
            <a:r>
              <a:rPr 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  </a:t>
            </a:r>
            <a:r>
              <a:rPr lang="ko-KR" altLang="en-US" sz="900" u="sng" dirty="0" smtClean="0">
                <a:solidFill>
                  <a:srgbClr val="5B9BD5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자유게시판</a:t>
            </a:r>
            <a:r>
              <a:rPr lang="en-US" altLang="ko-KR" sz="900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 </a:t>
            </a:r>
            <a:r>
              <a:rPr 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»  </a:t>
            </a:r>
            <a:r>
              <a:rPr lang="ko-KR" alt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게시물 상세보기</a:t>
            </a:r>
            <a:endParaRPr lang="en-US" sz="900" dirty="0">
              <a:solidFill>
                <a:srgbClr val="5F5F5F"/>
              </a:solidFill>
              <a:effectLst/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72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dirty="0" smtClean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자유게시판</a:t>
            </a:r>
            <a:r>
              <a:rPr lang="en-US" altLang="ko-KR" dirty="0" smtClean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(</a:t>
            </a:r>
            <a:r>
              <a:rPr lang="ko-KR" altLang="en-US" dirty="0" err="1" smtClean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글작성</a:t>
            </a:r>
            <a:r>
              <a:rPr lang="en-US" altLang="ko-KR" dirty="0" smtClean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)</a:t>
            </a:r>
            <a:endParaRPr lang="ko-KR" altLang="en-US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grpSp>
        <p:nvGrpSpPr>
          <p:cNvPr id="10" name="Rich Text Editor"/>
          <p:cNvGrpSpPr/>
          <p:nvPr>
            <p:custDataLst>
              <p:tags r:id="rId1"/>
            </p:custDataLst>
          </p:nvPr>
        </p:nvGrpSpPr>
        <p:grpSpPr>
          <a:xfrm>
            <a:off x="233924" y="1909478"/>
            <a:ext cx="5118363" cy="2211418"/>
            <a:chOff x="1011166" y="3043239"/>
            <a:chExt cx="3921270" cy="1643061"/>
          </a:xfrm>
        </p:grpSpPr>
        <p:sp>
          <p:nvSpPr>
            <p:cNvPr id="11" name="Text Editor"/>
            <p:cNvSpPr/>
            <p:nvPr>
              <p:custDataLst>
                <p:tags r:id="rId7"/>
              </p:custDataLst>
            </p:nvPr>
          </p:nvSpPr>
          <p:spPr>
            <a:xfrm>
              <a:off x="1011166" y="3251154"/>
              <a:ext cx="3921268" cy="14351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91440" rIns="237744" bIns="9144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600"/>
                </a:spcAft>
              </a:pPr>
              <a:endParaRPr lang="ko-KR" altLang="en-US" sz="900" noProof="1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grpSp>
          <p:nvGrpSpPr>
            <p:cNvPr id="12" name="Formatting Toolbar"/>
            <p:cNvGrpSpPr/>
            <p:nvPr/>
          </p:nvGrpSpPr>
          <p:grpSpPr>
            <a:xfrm>
              <a:off x="1011166" y="3043239"/>
              <a:ext cx="3921269" cy="207918"/>
              <a:chOff x="1011166" y="3043239"/>
              <a:chExt cx="3921269" cy="207918"/>
            </a:xfrm>
          </p:grpSpPr>
          <p:sp>
            <p:nvSpPr>
              <p:cNvPr id="17" name="Box"/>
              <p:cNvSpPr/>
              <p:nvPr>
                <p:custDataLst>
                  <p:tags r:id="rId11"/>
                </p:custDataLst>
              </p:nvPr>
            </p:nvSpPr>
            <p:spPr>
              <a:xfrm>
                <a:off x="1011166" y="3043239"/>
                <a:ext cx="3921269" cy="207918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8" name="Font Drop-Down Box"/>
              <p:cNvGrpSpPr/>
              <p:nvPr/>
            </p:nvGrpSpPr>
            <p:grpSpPr>
              <a:xfrm>
                <a:off x="1073998" y="3082025"/>
                <a:ext cx="766160" cy="130345"/>
                <a:chOff x="1073998" y="3092562"/>
                <a:chExt cx="766160" cy="130345"/>
              </a:xfrm>
            </p:grpSpPr>
            <p:sp>
              <p:nvSpPr>
                <p:cNvPr id="29" name="Text Box"/>
                <p:cNvSpPr/>
                <p:nvPr>
                  <p:custDataLst>
                    <p:tags r:id="rId22"/>
                  </p:custDataLst>
                </p:nvPr>
              </p:nvSpPr>
              <p:spPr>
                <a:xfrm>
                  <a:off x="1073998" y="3092562"/>
                  <a:ext cx="766160" cy="130345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18288" rIns="256032" bIns="18288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9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Font</a:t>
                  </a:r>
                </a:p>
              </p:txBody>
            </p:sp>
            <p:sp>
              <p:nvSpPr>
                <p:cNvPr id="30" name="Arrow Down"/>
                <p:cNvSpPr>
                  <a:spLocks noChangeAspect="1"/>
                </p:cNvSpPr>
                <p:nvPr>
                  <p:custDataLst>
                    <p:tags r:id="rId23"/>
                  </p:custDataLst>
                </p:nvPr>
              </p:nvSpPr>
              <p:spPr bwMode="auto">
                <a:xfrm flipH="1">
                  <a:off x="1733810" y="3144295"/>
                  <a:ext cx="49038" cy="26879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9" name="Justify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3308538" y="3111223"/>
                <a:ext cx="85135" cy="71950"/>
              </a:xfrm>
              <a:custGeom>
                <a:avLst/>
                <a:gdLst>
                  <a:gd name="T0" fmla="*/ 10 w 283"/>
                  <a:gd name="T1" fmla="*/ 0 h 245"/>
                  <a:gd name="T2" fmla="*/ 0 w 283"/>
                  <a:gd name="T3" fmla="*/ 9 h 245"/>
                  <a:gd name="T4" fmla="*/ 10 w 283"/>
                  <a:gd name="T5" fmla="*/ 18 h 245"/>
                  <a:gd name="T6" fmla="*/ 274 w 283"/>
                  <a:gd name="T7" fmla="*/ 18 h 245"/>
                  <a:gd name="T8" fmla="*/ 283 w 283"/>
                  <a:gd name="T9" fmla="*/ 9 h 245"/>
                  <a:gd name="T10" fmla="*/ 274 w 283"/>
                  <a:gd name="T11" fmla="*/ 0 h 245"/>
                  <a:gd name="T12" fmla="*/ 10 w 283"/>
                  <a:gd name="T13" fmla="*/ 0 h 245"/>
                  <a:gd name="T14" fmla="*/ 10 w 283"/>
                  <a:gd name="T15" fmla="*/ 56 h 245"/>
                  <a:gd name="T16" fmla="*/ 0 w 283"/>
                  <a:gd name="T17" fmla="*/ 66 h 245"/>
                  <a:gd name="T18" fmla="*/ 10 w 283"/>
                  <a:gd name="T19" fmla="*/ 75 h 245"/>
                  <a:gd name="T20" fmla="*/ 274 w 283"/>
                  <a:gd name="T21" fmla="*/ 75 h 245"/>
                  <a:gd name="T22" fmla="*/ 283 w 283"/>
                  <a:gd name="T23" fmla="*/ 66 h 245"/>
                  <a:gd name="T24" fmla="*/ 274 w 283"/>
                  <a:gd name="T25" fmla="*/ 56 h 245"/>
                  <a:gd name="T26" fmla="*/ 10 w 283"/>
                  <a:gd name="T27" fmla="*/ 56 h 245"/>
                  <a:gd name="T28" fmla="*/ 10 w 283"/>
                  <a:gd name="T29" fmla="*/ 113 h 245"/>
                  <a:gd name="T30" fmla="*/ 0 w 283"/>
                  <a:gd name="T31" fmla="*/ 122 h 245"/>
                  <a:gd name="T32" fmla="*/ 10 w 283"/>
                  <a:gd name="T33" fmla="*/ 132 h 245"/>
                  <a:gd name="T34" fmla="*/ 274 w 283"/>
                  <a:gd name="T35" fmla="*/ 132 h 245"/>
                  <a:gd name="T36" fmla="*/ 283 w 283"/>
                  <a:gd name="T37" fmla="*/ 122 h 245"/>
                  <a:gd name="T38" fmla="*/ 274 w 283"/>
                  <a:gd name="T39" fmla="*/ 113 h 245"/>
                  <a:gd name="T40" fmla="*/ 10 w 283"/>
                  <a:gd name="T41" fmla="*/ 113 h 245"/>
                  <a:gd name="T42" fmla="*/ 10 w 283"/>
                  <a:gd name="T43" fmla="*/ 169 h 245"/>
                  <a:gd name="T44" fmla="*/ 0 w 283"/>
                  <a:gd name="T45" fmla="*/ 179 h 245"/>
                  <a:gd name="T46" fmla="*/ 10 w 283"/>
                  <a:gd name="T47" fmla="*/ 188 h 245"/>
                  <a:gd name="T48" fmla="*/ 274 w 283"/>
                  <a:gd name="T49" fmla="*/ 188 h 245"/>
                  <a:gd name="T50" fmla="*/ 283 w 283"/>
                  <a:gd name="T51" fmla="*/ 179 h 245"/>
                  <a:gd name="T52" fmla="*/ 274 w 283"/>
                  <a:gd name="T53" fmla="*/ 169 h 245"/>
                  <a:gd name="T54" fmla="*/ 10 w 283"/>
                  <a:gd name="T55" fmla="*/ 169 h 245"/>
                  <a:gd name="T56" fmla="*/ 10 w 283"/>
                  <a:gd name="T57" fmla="*/ 226 h 245"/>
                  <a:gd name="T58" fmla="*/ 0 w 283"/>
                  <a:gd name="T59" fmla="*/ 235 h 245"/>
                  <a:gd name="T60" fmla="*/ 10 w 283"/>
                  <a:gd name="T61" fmla="*/ 245 h 245"/>
                  <a:gd name="T62" fmla="*/ 274 w 283"/>
                  <a:gd name="T63" fmla="*/ 245 h 245"/>
                  <a:gd name="T64" fmla="*/ 283 w 283"/>
                  <a:gd name="T65" fmla="*/ 235 h 245"/>
                  <a:gd name="T66" fmla="*/ 274 w 283"/>
                  <a:gd name="T67" fmla="*/ 226 h 245"/>
                  <a:gd name="T68" fmla="*/ 10 w 283"/>
                  <a:gd name="T69" fmla="*/ 226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3" h="245">
                    <a:moveTo>
                      <a:pt x="10" y="0"/>
                    </a:moveTo>
                    <a:cubicBezTo>
                      <a:pt x="4" y="0"/>
                      <a:pt x="0" y="4"/>
                      <a:pt x="0" y="9"/>
                    </a:cubicBezTo>
                    <a:cubicBezTo>
                      <a:pt x="0" y="14"/>
                      <a:pt x="4" y="18"/>
                      <a:pt x="10" y="18"/>
                    </a:cubicBezTo>
                    <a:lnTo>
                      <a:pt x="274" y="18"/>
                    </a:lnTo>
                    <a:cubicBezTo>
                      <a:pt x="279" y="18"/>
                      <a:pt x="283" y="14"/>
                      <a:pt x="283" y="9"/>
                    </a:cubicBezTo>
                    <a:cubicBezTo>
                      <a:pt x="283" y="4"/>
                      <a:pt x="279" y="0"/>
                      <a:pt x="274" y="0"/>
                    </a:cubicBezTo>
                    <a:lnTo>
                      <a:pt x="10" y="0"/>
                    </a:lnTo>
                    <a:close/>
                    <a:moveTo>
                      <a:pt x="10" y="56"/>
                    </a:moveTo>
                    <a:cubicBezTo>
                      <a:pt x="4" y="56"/>
                      <a:pt x="0" y="60"/>
                      <a:pt x="0" y="66"/>
                    </a:cubicBezTo>
                    <a:cubicBezTo>
                      <a:pt x="0" y="71"/>
                      <a:pt x="4" y="75"/>
                      <a:pt x="10" y="75"/>
                    </a:cubicBezTo>
                    <a:lnTo>
                      <a:pt x="274" y="75"/>
                    </a:lnTo>
                    <a:cubicBezTo>
                      <a:pt x="279" y="75"/>
                      <a:pt x="283" y="71"/>
                      <a:pt x="283" y="66"/>
                    </a:cubicBezTo>
                    <a:cubicBezTo>
                      <a:pt x="283" y="60"/>
                      <a:pt x="279" y="56"/>
                      <a:pt x="274" y="56"/>
                    </a:cubicBezTo>
                    <a:lnTo>
                      <a:pt x="10" y="56"/>
                    </a:lnTo>
                    <a:close/>
                    <a:moveTo>
                      <a:pt x="10" y="113"/>
                    </a:moveTo>
                    <a:cubicBezTo>
                      <a:pt x="4" y="113"/>
                      <a:pt x="0" y="117"/>
                      <a:pt x="0" y="122"/>
                    </a:cubicBezTo>
                    <a:cubicBezTo>
                      <a:pt x="0" y="127"/>
                      <a:pt x="4" y="132"/>
                      <a:pt x="10" y="132"/>
                    </a:cubicBezTo>
                    <a:lnTo>
                      <a:pt x="274" y="132"/>
                    </a:lnTo>
                    <a:cubicBezTo>
                      <a:pt x="279" y="132"/>
                      <a:pt x="283" y="127"/>
                      <a:pt x="283" y="122"/>
                    </a:cubicBezTo>
                    <a:cubicBezTo>
                      <a:pt x="283" y="117"/>
                      <a:pt x="279" y="113"/>
                      <a:pt x="274" y="113"/>
                    </a:cubicBezTo>
                    <a:lnTo>
                      <a:pt x="10" y="113"/>
                    </a:lnTo>
                    <a:close/>
                    <a:moveTo>
                      <a:pt x="10" y="169"/>
                    </a:moveTo>
                    <a:cubicBezTo>
                      <a:pt x="4" y="169"/>
                      <a:pt x="0" y="174"/>
                      <a:pt x="0" y="179"/>
                    </a:cubicBezTo>
                    <a:cubicBezTo>
                      <a:pt x="0" y="184"/>
                      <a:pt x="4" y="188"/>
                      <a:pt x="10" y="188"/>
                    </a:cubicBezTo>
                    <a:lnTo>
                      <a:pt x="274" y="188"/>
                    </a:lnTo>
                    <a:cubicBezTo>
                      <a:pt x="279" y="188"/>
                      <a:pt x="283" y="184"/>
                      <a:pt x="283" y="179"/>
                    </a:cubicBezTo>
                    <a:cubicBezTo>
                      <a:pt x="283" y="174"/>
                      <a:pt x="279" y="169"/>
                      <a:pt x="274" y="169"/>
                    </a:cubicBezTo>
                    <a:lnTo>
                      <a:pt x="10" y="169"/>
                    </a:lnTo>
                    <a:close/>
                    <a:moveTo>
                      <a:pt x="10" y="226"/>
                    </a:moveTo>
                    <a:cubicBezTo>
                      <a:pt x="4" y="226"/>
                      <a:pt x="0" y="230"/>
                      <a:pt x="0" y="235"/>
                    </a:cubicBezTo>
                    <a:cubicBezTo>
                      <a:pt x="0" y="241"/>
                      <a:pt x="4" y="245"/>
                      <a:pt x="10" y="245"/>
                    </a:cubicBezTo>
                    <a:lnTo>
                      <a:pt x="274" y="245"/>
                    </a:lnTo>
                    <a:cubicBezTo>
                      <a:pt x="279" y="245"/>
                      <a:pt x="283" y="241"/>
                      <a:pt x="283" y="235"/>
                    </a:cubicBezTo>
                    <a:cubicBezTo>
                      <a:pt x="283" y="230"/>
                      <a:pt x="279" y="226"/>
                      <a:pt x="274" y="226"/>
                    </a:cubicBezTo>
                    <a:lnTo>
                      <a:pt x="10" y="226"/>
                    </a:lnTo>
                    <a:close/>
                  </a:path>
                </a:pathLst>
              </a:custGeom>
              <a:solidFill>
                <a:srgbClr val="808080"/>
              </a:solidFill>
              <a:ln w="6350"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" name="Align Right"/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3143218" y="3107094"/>
                <a:ext cx="86351" cy="80206"/>
              </a:xfrm>
              <a:custGeom>
                <a:avLst/>
                <a:gdLst>
                  <a:gd name="T0" fmla="*/ 11 w 283"/>
                  <a:gd name="T1" fmla="*/ 0 h 272"/>
                  <a:gd name="T2" fmla="*/ 0 w 283"/>
                  <a:gd name="T3" fmla="*/ 10 h 272"/>
                  <a:gd name="T4" fmla="*/ 11 w 283"/>
                  <a:gd name="T5" fmla="*/ 21 h 272"/>
                  <a:gd name="T6" fmla="*/ 273 w 283"/>
                  <a:gd name="T7" fmla="*/ 21 h 272"/>
                  <a:gd name="T8" fmla="*/ 283 w 283"/>
                  <a:gd name="T9" fmla="*/ 10 h 272"/>
                  <a:gd name="T10" fmla="*/ 273 w 283"/>
                  <a:gd name="T11" fmla="*/ 0 h 272"/>
                  <a:gd name="T12" fmla="*/ 11 w 283"/>
                  <a:gd name="T13" fmla="*/ 0 h 272"/>
                  <a:gd name="T14" fmla="*/ 32 w 283"/>
                  <a:gd name="T15" fmla="*/ 63 h 272"/>
                  <a:gd name="T16" fmla="*/ 21 w 283"/>
                  <a:gd name="T17" fmla="*/ 73 h 272"/>
                  <a:gd name="T18" fmla="*/ 32 w 283"/>
                  <a:gd name="T19" fmla="*/ 84 h 272"/>
                  <a:gd name="T20" fmla="*/ 273 w 283"/>
                  <a:gd name="T21" fmla="*/ 84 h 272"/>
                  <a:gd name="T22" fmla="*/ 283 w 283"/>
                  <a:gd name="T23" fmla="*/ 73 h 272"/>
                  <a:gd name="T24" fmla="*/ 273 w 283"/>
                  <a:gd name="T25" fmla="*/ 63 h 272"/>
                  <a:gd name="T26" fmla="*/ 32 w 283"/>
                  <a:gd name="T27" fmla="*/ 63 h 272"/>
                  <a:gd name="T28" fmla="*/ 53 w 283"/>
                  <a:gd name="T29" fmla="*/ 126 h 272"/>
                  <a:gd name="T30" fmla="*/ 43 w 283"/>
                  <a:gd name="T31" fmla="*/ 136 h 272"/>
                  <a:gd name="T32" fmla="*/ 53 w 283"/>
                  <a:gd name="T33" fmla="*/ 147 h 272"/>
                  <a:gd name="T34" fmla="*/ 273 w 283"/>
                  <a:gd name="T35" fmla="*/ 147 h 272"/>
                  <a:gd name="T36" fmla="*/ 283 w 283"/>
                  <a:gd name="T37" fmla="*/ 136 h 272"/>
                  <a:gd name="T38" fmla="*/ 273 w 283"/>
                  <a:gd name="T39" fmla="*/ 126 h 272"/>
                  <a:gd name="T40" fmla="*/ 53 w 283"/>
                  <a:gd name="T41" fmla="*/ 126 h 272"/>
                  <a:gd name="T42" fmla="*/ 11 w 283"/>
                  <a:gd name="T43" fmla="*/ 189 h 272"/>
                  <a:gd name="T44" fmla="*/ 0 w 283"/>
                  <a:gd name="T45" fmla="*/ 199 h 272"/>
                  <a:gd name="T46" fmla="*/ 11 w 283"/>
                  <a:gd name="T47" fmla="*/ 210 h 272"/>
                  <a:gd name="T48" fmla="*/ 273 w 283"/>
                  <a:gd name="T49" fmla="*/ 210 h 272"/>
                  <a:gd name="T50" fmla="*/ 283 w 283"/>
                  <a:gd name="T51" fmla="*/ 199 h 272"/>
                  <a:gd name="T52" fmla="*/ 273 w 283"/>
                  <a:gd name="T53" fmla="*/ 189 h 272"/>
                  <a:gd name="T54" fmla="*/ 11 w 283"/>
                  <a:gd name="T55" fmla="*/ 189 h 272"/>
                  <a:gd name="T56" fmla="*/ 116 w 283"/>
                  <a:gd name="T57" fmla="*/ 252 h 272"/>
                  <a:gd name="T58" fmla="*/ 105 w 283"/>
                  <a:gd name="T59" fmla="*/ 262 h 272"/>
                  <a:gd name="T60" fmla="*/ 116 w 283"/>
                  <a:gd name="T61" fmla="*/ 272 h 272"/>
                  <a:gd name="T62" fmla="*/ 273 w 283"/>
                  <a:gd name="T63" fmla="*/ 272 h 272"/>
                  <a:gd name="T64" fmla="*/ 283 w 283"/>
                  <a:gd name="T65" fmla="*/ 262 h 272"/>
                  <a:gd name="T66" fmla="*/ 273 w 283"/>
                  <a:gd name="T67" fmla="*/ 252 h 272"/>
                  <a:gd name="T68" fmla="*/ 116 w 283"/>
                  <a:gd name="T69" fmla="*/ 252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3" h="272">
                    <a:moveTo>
                      <a:pt x="11" y="0"/>
                    </a:moveTo>
                    <a:cubicBezTo>
                      <a:pt x="5" y="0"/>
                      <a:pt x="0" y="5"/>
                      <a:pt x="0" y="10"/>
                    </a:cubicBezTo>
                    <a:cubicBezTo>
                      <a:pt x="0" y="16"/>
                      <a:pt x="5" y="21"/>
                      <a:pt x="11" y="21"/>
                    </a:cubicBezTo>
                    <a:lnTo>
                      <a:pt x="273" y="21"/>
                    </a:lnTo>
                    <a:cubicBezTo>
                      <a:pt x="279" y="21"/>
                      <a:pt x="283" y="16"/>
                      <a:pt x="283" y="10"/>
                    </a:cubicBezTo>
                    <a:cubicBezTo>
                      <a:pt x="283" y="5"/>
                      <a:pt x="279" y="0"/>
                      <a:pt x="273" y="0"/>
                    </a:cubicBezTo>
                    <a:lnTo>
                      <a:pt x="11" y="0"/>
                    </a:lnTo>
                    <a:close/>
                    <a:moveTo>
                      <a:pt x="32" y="63"/>
                    </a:moveTo>
                    <a:cubicBezTo>
                      <a:pt x="26" y="63"/>
                      <a:pt x="21" y="68"/>
                      <a:pt x="21" y="73"/>
                    </a:cubicBezTo>
                    <a:cubicBezTo>
                      <a:pt x="21" y="79"/>
                      <a:pt x="26" y="84"/>
                      <a:pt x="32" y="84"/>
                    </a:cubicBezTo>
                    <a:lnTo>
                      <a:pt x="273" y="84"/>
                    </a:lnTo>
                    <a:cubicBezTo>
                      <a:pt x="279" y="84"/>
                      <a:pt x="283" y="79"/>
                      <a:pt x="283" y="73"/>
                    </a:cubicBezTo>
                    <a:cubicBezTo>
                      <a:pt x="283" y="68"/>
                      <a:pt x="279" y="63"/>
                      <a:pt x="273" y="63"/>
                    </a:cubicBezTo>
                    <a:lnTo>
                      <a:pt x="32" y="63"/>
                    </a:lnTo>
                    <a:close/>
                    <a:moveTo>
                      <a:pt x="53" y="126"/>
                    </a:moveTo>
                    <a:cubicBezTo>
                      <a:pt x="47" y="126"/>
                      <a:pt x="43" y="130"/>
                      <a:pt x="43" y="136"/>
                    </a:cubicBezTo>
                    <a:cubicBezTo>
                      <a:pt x="43" y="142"/>
                      <a:pt x="47" y="147"/>
                      <a:pt x="53" y="147"/>
                    </a:cubicBezTo>
                    <a:lnTo>
                      <a:pt x="273" y="147"/>
                    </a:lnTo>
                    <a:cubicBezTo>
                      <a:pt x="279" y="147"/>
                      <a:pt x="283" y="142"/>
                      <a:pt x="283" y="136"/>
                    </a:cubicBezTo>
                    <a:cubicBezTo>
                      <a:pt x="283" y="130"/>
                      <a:pt x="279" y="126"/>
                      <a:pt x="273" y="126"/>
                    </a:cubicBezTo>
                    <a:lnTo>
                      <a:pt x="53" y="126"/>
                    </a:lnTo>
                    <a:close/>
                    <a:moveTo>
                      <a:pt x="11" y="189"/>
                    </a:moveTo>
                    <a:cubicBezTo>
                      <a:pt x="5" y="189"/>
                      <a:pt x="0" y="193"/>
                      <a:pt x="0" y="199"/>
                    </a:cubicBezTo>
                    <a:cubicBezTo>
                      <a:pt x="0" y="205"/>
                      <a:pt x="5" y="210"/>
                      <a:pt x="11" y="210"/>
                    </a:cubicBezTo>
                    <a:lnTo>
                      <a:pt x="273" y="210"/>
                    </a:lnTo>
                    <a:cubicBezTo>
                      <a:pt x="279" y="210"/>
                      <a:pt x="283" y="205"/>
                      <a:pt x="283" y="199"/>
                    </a:cubicBezTo>
                    <a:cubicBezTo>
                      <a:pt x="283" y="193"/>
                      <a:pt x="279" y="189"/>
                      <a:pt x="273" y="189"/>
                    </a:cubicBezTo>
                    <a:lnTo>
                      <a:pt x="11" y="189"/>
                    </a:lnTo>
                    <a:close/>
                    <a:moveTo>
                      <a:pt x="116" y="252"/>
                    </a:moveTo>
                    <a:cubicBezTo>
                      <a:pt x="110" y="252"/>
                      <a:pt x="105" y="256"/>
                      <a:pt x="105" y="262"/>
                    </a:cubicBezTo>
                    <a:cubicBezTo>
                      <a:pt x="105" y="268"/>
                      <a:pt x="110" y="272"/>
                      <a:pt x="116" y="272"/>
                    </a:cubicBezTo>
                    <a:lnTo>
                      <a:pt x="273" y="272"/>
                    </a:lnTo>
                    <a:cubicBezTo>
                      <a:pt x="279" y="272"/>
                      <a:pt x="283" y="268"/>
                      <a:pt x="283" y="262"/>
                    </a:cubicBezTo>
                    <a:cubicBezTo>
                      <a:pt x="283" y="256"/>
                      <a:pt x="279" y="252"/>
                      <a:pt x="273" y="252"/>
                    </a:cubicBezTo>
                    <a:lnTo>
                      <a:pt x="116" y="252"/>
                    </a:lnTo>
                    <a:close/>
                  </a:path>
                </a:pathLst>
              </a:custGeom>
              <a:solidFill>
                <a:srgbClr val="808080"/>
              </a:solidFill>
              <a:ln w="6350"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" name="Align Center"/>
              <p:cNvSpPr>
                <a:spLocks noChangeAspect="1"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2979109" y="3105915"/>
                <a:ext cx="85135" cy="82565"/>
              </a:xfrm>
              <a:custGeom>
                <a:avLst/>
                <a:gdLst>
                  <a:gd name="T0" fmla="*/ 11 w 283"/>
                  <a:gd name="T1" fmla="*/ 0 h 283"/>
                  <a:gd name="T2" fmla="*/ 0 w 283"/>
                  <a:gd name="T3" fmla="*/ 11 h 283"/>
                  <a:gd name="T4" fmla="*/ 11 w 283"/>
                  <a:gd name="T5" fmla="*/ 21 h 283"/>
                  <a:gd name="T6" fmla="*/ 272 w 283"/>
                  <a:gd name="T7" fmla="*/ 21 h 283"/>
                  <a:gd name="T8" fmla="*/ 283 w 283"/>
                  <a:gd name="T9" fmla="*/ 11 h 283"/>
                  <a:gd name="T10" fmla="*/ 272 w 283"/>
                  <a:gd name="T11" fmla="*/ 0 h 283"/>
                  <a:gd name="T12" fmla="*/ 11 w 283"/>
                  <a:gd name="T13" fmla="*/ 0 h 283"/>
                  <a:gd name="T14" fmla="*/ 22 w 283"/>
                  <a:gd name="T15" fmla="*/ 65 h 283"/>
                  <a:gd name="T16" fmla="*/ 11 w 283"/>
                  <a:gd name="T17" fmla="*/ 76 h 283"/>
                  <a:gd name="T18" fmla="*/ 22 w 283"/>
                  <a:gd name="T19" fmla="*/ 87 h 283"/>
                  <a:gd name="T20" fmla="*/ 251 w 283"/>
                  <a:gd name="T21" fmla="*/ 87 h 283"/>
                  <a:gd name="T22" fmla="*/ 262 w 283"/>
                  <a:gd name="T23" fmla="*/ 76 h 283"/>
                  <a:gd name="T24" fmla="*/ 251 w 283"/>
                  <a:gd name="T25" fmla="*/ 65 h 283"/>
                  <a:gd name="T26" fmla="*/ 22 w 283"/>
                  <a:gd name="T27" fmla="*/ 65 h 283"/>
                  <a:gd name="T28" fmla="*/ 33 w 283"/>
                  <a:gd name="T29" fmla="*/ 130 h 283"/>
                  <a:gd name="T30" fmla="*/ 22 w 283"/>
                  <a:gd name="T31" fmla="*/ 141 h 283"/>
                  <a:gd name="T32" fmla="*/ 33 w 283"/>
                  <a:gd name="T33" fmla="*/ 152 h 283"/>
                  <a:gd name="T34" fmla="*/ 240 w 283"/>
                  <a:gd name="T35" fmla="*/ 152 h 283"/>
                  <a:gd name="T36" fmla="*/ 251 w 283"/>
                  <a:gd name="T37" fmla="*/ 141 h 283"/>
                  <a:gd name="T38" fmla="*/ 240 w 283"/>
                  <a:gd name="T39" fmla="*/ 130 h 283"/>
                  <a:gd name="T40" fmla="*/ 33 w 283"/>
                  <a:gd name="T41" fmla="*/ 130 h 283"/>
                  <a:gd name="T42" fmla="*/ 11 w 283"/>
                  <a:gd name="T43" fmla="*/ 196 h 283"/>
                  <a:gd name="T44" fmla="*/ 0 w 283"/>
                  <a:gd name="T45" fmla="*/ 207 h 283"/>
                  <a:gd name="T46" fmla="*/ 11 w 283"/>
                  <a:gd name="T47" fmla="*/ 217 h 283"/>
                  <a:gd name="T48" fmla="*/ 272 w 283"/>
                  <a:gd name="T49" fmla="*/ 217 h 283"/>
                  <a:gd name="T50" fmla="*/ 283 w 283"/>
                  <a:gd name="T51" fmla="*/ 207 h 283"/>
                  <a:gd name="T52" fmla="*/ 272 w 283"/>
                  <a:gd name="T53" fmla="*/ 196 h 283"/>
                  <a:gd name="T54" fmla="*/ 11 w 283"/>
                  <a:gd name="T55" fmla="*/ 196 h 283"/>
                  <a:gd name="T56" fmla="*/ 55 w 283"/>
                  <a:gd name="T57" fmla="*/ 261 h 283"/>
                  <a:gd name="T58" fmla="*/ 44 w 283"/>
                  <a:gd name="T59" fmla="*/ 272 h 283"/>
                  <a:gd name="T60" fmla="*/ 55 w 283"/>
                  <a:gd name="T61" fmla="*/ 283 h 283"/>
                  <a:gd name="T62" fmla="*/ 218 w 283"/>
                  <a:gd name="T63" fmla="*/ 283 h 283"/>
                  <a:gd name="T64" fmla="*/ 229 w 283"/>
                  <a:gd name="T65" fmla="*/ 272 h 283"/>
                  <a:gd name="T66" fmla="*/ 218 w 283"/>
                  <a:gd name="T67" fmla="*/ 261 h 283"/>
                  <a:gd name="T68" fmla="*/ 55 w 283"/>
                  <a:gd name="T69" fmla="*/ 261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3" h="283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1"/>
                      <a:pt x="11" y="21"/>
                    </a:cubicBezTo>
                    <a:lnTo>
                      <a:pt x="272" y="21"/>
                    </a:lnTo>
                    <a:cubicBezTo>
                      <a:pt x="278" y="21"/>
                      <a:pt x="283" y="17"/>
                      <a:pt x="283" y="11"/>
                    </a:cubicBezTo>
                    <a:cubicBezTo>
                      <a:pt x="283" y="5"/>
                      <a:pt x="278" y="0"/>
                      <a:pt x="272" y="0"/>
                    </a:cubicBezTo>
                    <a:lnTo>
                      <a:pt x="11" y="0"/>
                    </a:lnTo>
                    <a:close/>
                    <a:moveTo>
                      <a:pt x="22" y="65"/>
                    </a:moveTo>
                    <a:cubicBezTo>
                      <a:pt x="16" y="65"/>
                      <a:pt x="11" y="70"/>
                      <a:pt x="11" y="76"/>
                    </a:cubicBezTo>
                    <a:cubicBezTo>
                      <a:pt x="11" y="82"/>
                      <a:pt x="16" y="87"/>
                      <a:pt x="22" y="87"/>
                    </a:cubicBezTo>
                    <a:lnTo>
                      <a:pt x="251" y="87"/>
                    </a:lnTo>
                    <a:cubicBezTo>
                      <a:pt x="257" y="87"/>
                      <a:pt x="262" y="82"/>
                      <a:pt x="262" y="76"/>
                    </a:cubicBezTo>
                    <a:cubicBezTo>
                      <a:pt x="262" y="70"/>
                      <a:pt x="257" y="65"/>
                      <a:pt x="251" y="65"/>
                    </a:cubicBezTo>
                    <a:lnTo>
                      <a:pt x="22" y="65"/>
                    </a:lnTo>
                    <a:close/>
                    <a:moveTo>
                      <a:pt x="33" y="130"/>
                    </a:moveTo>
                    <a:cubicBezTo>
                      <a:pt x="27" y="130"/>
                      <a:pt x="22" y="135"/>
                      <a:pt x="22" y="141"/>
                    </a:cubicBezTo>
                    <a:cubicBezTo>
                      <a:pt x="22" y="147"/>
                      <a:pt x="27" y="152"/>
                      <a:pt x="33" y="152"/>
                    </a:cubicBezTo>
                    <a:lnTo>
                      <a:pt x="240" y="152"/>
                    </a:lnTo>
                    <a:cubicBezTo>
                      <a:pt x="246" y="152"/>
                      <a:pt x="251" y="147"/>
                      <a:pt x="251" y="141"/>
                    </a:cubicBezTo>
                    <a:cubicBezTo>
                      <a:pt x="251" y="135"/>
                      <a:pt x="246" y="130"/>
                      <a:pt x="240" y="130"/>
                    </a:cubicBezTo>
                    <a:lnTo>
                      <a:pt x="33" y="130"/>
                    </a:lnTo>
                    <a:close/>
                    <a:moveTo>
                      <a:pt x="11" y="196"/>
                    </a:moveTo>
                    <a:cubicBezTo>
                      <a:pt x="5" y="196"/>
                      <a:pt x="0" y="200"/>
                      <a:pt x="0" y="207"/>
                    </a:cubicBezTo>
                    <a:cubicBezTo>
                      <a:pt x="0" y="213"/>
                      <a:pt x="5" y="217"/>
                      <a:pt x="11" y="217"/>
                    </a:cubicBezTo>
                    <a:lnTo>
                      <a:pt x="272" y="217"/>
                    </a:lnTo>
                    <a:cubicBezTo>
                      <a:pt x="278" y="217"/>
                      <a:pt x="283" y="213"/>
                      <a:pt x="283" y="207"/>
                    </a:cubicBezTo>
                    <a:cubicBezTo>
                      <a:pt x="283" y="200"/>
                      <a:pt x="278" y="196"/>
                      <a:pt x="272" y="196"/>
                    </a:cubicBezTo>
                    <a:lnTo>
                      <a:pt x="11" y="196"/>
                    </a:lnTo>
                    <a:close/>
                    <a:moveTo>
                      <a:pt x="55" y="261"/>
                    </a:moveTo>
                    <a:cubicBezTo>
                      <a:pt x="49" y="261"/>
                      <a:pt x="44" y="266"/>
                      <a:pt x="44" y="272"/>
                    </a:cubicBezTo>
                    <a:cubicBezTo>
                      <a:pt x="44" y="278"/>
                      <a:pt x="49" y="283"/>
                      <a:pt x="55" y="283"/>
                    </a:cubicBezTo>
                    <a:lnTo>
                      <a:pt x="218" y="283"/>
                    </a:lnTo>
                    <a:cubicBezTo>
                      <a:pt x="224" y="283"/>
                      <a:pt x="229" y="278"/>
                      <a:pt x="229" y="272"/>
                    </a:cubicBezTo>
                    <a:cubicBezTo>
                      <a:pt x="229" y="266"/>
                      <a:pt x="224" y="261"/>
                      <a:pt x="218" y="261"/>
                    </a:cubicBezTo>
                    <a:lnTo>
                      <a:pt x="55" y="261"/>
                    </a:lnTo>
                    <a:close/>
                  </a:path>
                </a:pathLst>
              </a:custGeom>
              <a:solidFill>
                <a:srgbClr val="808080"/>
              </a:solidFill>
              <a:ln w="6350"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Align Left"/>
              <p:cNvSpPr>
                <a:spLocks noChangeAspect="1" noEditPoint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2815001" y="3107094"/>
                <a:ext cx="85135" cy="80206"/>
              </a:xfrm>
              <a:custGeom>
                <a:avLst/>
                <a:gdLst>
                  <a:gd name="T0" fmla="*/ 11 w 283"/>
                  <a:gd name="T1" fmla="*/ 0 h 272"/>
                  <a:gd name="T2" fmla="*/ 0 w 283"/>
                  <a:gd name="T3" fmla="*/ 10 h 272"/>
                  <a:gd name="T4" fmla="*/ 11 w 283"/>
                  <a:gd name="T5" fmla="*/ 21 h 272"/>
                  <a:gd name="T6" fmla="*/ 273 w 283"/>
                  <a:gd name="T7" fmla="*/ 21 h 272"/>
                  <a:gd name="T8" fmla="*/ 283 w 283"/>
                  <a:gd name="T9" fmla="*/ 10 h 272"/>
                  <a:gd name="T10" fmla="*/ 273 w 283"/>
                  <a:gd name="T11" fmla="*/ 0 h 272"/>
                  <a:gd name="T12" fmla="*/ 11 w 283"/>
                  <a:gd name="T13" fmla="*/ 0 h 272"/>
                  <a:gd name="T14" fmla="*/ 11 w 283"/>
                  <a:gd name="T15" fmla="*/ 63 h 272"/>
                  <a:gd name="T16" fmla="*/ 0 w 283"/>
                  <a:gd name="T17" fmla="*/ 73 h 272"/>
                  <a:gd name="T18" fmla="*/ 11 w 283"/>
                  <a:gd name="T19" fmla="*/ 84 h 272"/>
                  <a:gd name="T20" fmla="*/ 252 w 283"/>
                  <a:gd name="T21" fmla="*/ 84 h 272"/>
                  <a:gd name="T22" fmla="*/ 262 w 283"/>
                  <a:gd name="T23" fmla="*/ 73 h 272"/>
                  <a:gd name="T24" fmla="*/ 252 w 283"/>
                  <a:gd name="T25" fmla="*/ 63 h 272"/>
                  <a:gd name="T26" fmla="*/ 11 w 283"/>
                  <a:gd name="T27" fmla="*/ 63 h 272"/>
                  <a:gd name="T28" fmla="*/ 11 w 283"/>
                  <a:gd name="T29" fmla="*/ 126 h 272"/>
                  <a:gd name="T30" fmla="*/ 0 w 283"/>
                  <a:gd name="T31" fmla="*/ 136 h 272"/>
                  <a:gd name="T32" fmla="*/ 11 w 283"/>
                  <a:gd name="T33" fmla="*/ 147 h 272"/>
                  <a:gd name="T34" fmla="*/ 231 w 283"/>
                  <a:gd name="T35" fmla="*/ 147 h 272"/>
                  <a:gd name="T36" fmla="*/ 241 w 283"/>
                  <a:gd name="T37" fmla="*/ 136 h 272"/>
                  <a:gd name="T38" fmla="*/ 231 w 283"/>
                  <a:gd name="T39" fmla="*/ 126 h 272"/>
                  <a:gd name="T40" fmla="*/ 11 w 283"/>
                  <a:gd name="T41" fmla="*/ 126 h 272"/>
                  <a:gd name="T42" fmla="*/ 11 w 283"/>
                  <a:gd name="T43" fmla="*/ 189 h 272"/>
                  <a:gd name="T44" fmla="*/ 0 w 283"/>
                  <a:gd name="T45" fmla="*/ 199 h 272"/>
                  <a:gd name="T46" fmla="*/ 11 w 283"/>
                  <a:gd name="T47" fmla="*/ 210 h 272"/>
                  <a:gd name="T48" fmla="*/ 273 w 283"/>
                  <a:gd name="T49" fmla="*/ 210 h 272"/>
                  <a:gd name="T50" fmla="*/ 283 w 283"/>
                  <a:gd name="T51" fmla="*/ 199 h 272"/>
                  <a:gd name="T52" fmla="*/ 273 w 283"/>
                  <a:gd name="T53" fmla="*/ 189 h 272"/>
                  <a:gd name="T54" fmla="*/ 11 w 283"/>
                  <a:gd name="T55" fmla="*/ 189 h 272"/>
                  <a:gd name="T56" fmla="*/ 11 w 283"/>
                  <a:gd name="T57" fmla="*/ 252 h 272"/>
                  <a:gd name="T58" fmla="*/ 0 w 283"/>
                  <a:gd name="T59" fmla="*/ 262 h 272"/>
                  <a:gd name="T60" fmla="*/ 11 w 283"/>
                  <a:gd name="T61" fmla="*/ 272 h 272"/>
                  <a:gd name="T62" fmla="*/ 168 w 283"/>
                  <a:gd name="T63" fmla="*/ 272 h 272"/>
                  <a:gd name="T64" fmla="*/ 178 w 283"/>
                  <a:gd name="T65" fmla="*/ 262 h 272"/>
                  <a:gd name="T66" fmla="*/ 168 w 283"/>
                  <a:gd name="T67" fmla="*/ 252 h 272"/>
                  <a:gd name="T68" fmla="*/ 11 w 283"/>
                  <a:gd name="T69" fmla="*/ 252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3" h="272">
                    <a:moveTo>
                      <a:pt x="11" y="0"/>
                    </a:moveTo>
                    <a:cubicBezTo>
                      <a:pt x="5" y="0"/>
                      <a:pt x="0" y="5"/>
                      <a:pt x="0" y="10"/>
                    </a:cubicBezTo>
                    <a:cubicBezTo>
                      <a:pt x="0" y="16"/>
                      <a:pt x="5" y="21"/>
                      <a:pt x="11" y="21"/>
                    </a:cubicBezTo>
                    <a:lnTo>
                      <a:pt x="273" y="21"/>
                    </a:lnTo>
                    <a:cubicBezTo>
                      <a:pt x="279" y="21"/>
                      <a:pt x="283" y="16"/>
                      <a:pt x="283" y="10"/>
                    </a:cubicBezTo>
                    <a:cubicBezTo>
                      <a:pt x="283" y="5"/>
                      <a:pt x="279" y="0"/>
                      <a:pt x="273" y="0"/>
                    </a:cubicBezTo>
                    <a:lnTo>
                      <a:pt x="11" y="0"/>
                    </a:lnTo>
                    <a:close/>
                    <a:moveTo>
                      <a:pt x="11" y="63"/>
                    </a:moveTo>
                    <a:cubicBezTo>
                      <a:pt x="5" y="63"/>
                      <a:pt x="0" y="68"/>
                      <a:pt x="0" y="73"/>
                    </a:cubicBezTo>
                    <a:cubicBezTo>
                      <a:pt x="0" y="79"/>
                      <a:pt x="5" y="84"/>
                      <a:pt x="11" y="84"/>
                    </a:cubicBezTo>
                    <a:lnTo>
                      <a:pt x="252" y="84"/>
                    </a:lnTo>
                    <a:cubicBezTo>
                      <a:pt x="258" y="84"/>
                      <a:pt x="262" y="79"/>
                      <a:pt x="262" y="73"/>
                    </a:cubicBezTo>
                    <a:cubicBezTo>
                      <a:pt x="262" y="68"/>
                      <a:pt x="258" y="63"/>
                      <a:pt x="252" y="63"/>
                    </a:cubicBezTo>
                    <a:lnTo>
                      <a:pt x="11" y="63"/>
                    </a:lnTo>
                    <a:close/>
                    <a:moveTo>
                      <a:pt x="11" y="126"/>
                    </a:moveTo>
                    <a:cubicBezTo>
                      <a:pt x="5" y="126"/>
                      <a:pt x="0" y="130"/>
                      <a:pt x="0" y="136"/>
                    </a:cubicBezTo>
                    <a:cubicBezTo>
                      <a:pt x="0" y="142"/>
                      <a:pt x="5" y="147"/>
                      <a:pt x="11" y="147"/>
                    </a:cubicBezTo>
                    <a:lnTo>
                      <a:pt x="231" y="147"/>
                    </a:lnTo>
                    <a:cubicBezTo>
                      <a:pt x="236" y="147"/>
                      <a:pt x="241" y="142"/>
                      <a:pt x="241" y="136"/>
                    </a:cubicBezTo>
                    <a:cubicBezTo>
                      <a:pt x="241" y="130"/>
                      <a:pt x="236" y="126"/>
                      <a:pt x="231" y="126"/>
                    </a:cubicBezTo>
                    <a:lnTo>
                      <a:pt x="11" y="126"/>
                    </a:lnTo>
                    <a:close/>
                    <a:moveTo>
                      <a:pt x="11" y="189"/>
                    </a:moveTo>
                    <a:cubicBezTo>
                      <a:pt x="5" y="189"/>
                      <a:pt x="0" y="193"/>
                      <a:pt x="0" y="199"/>
                    </a:cubicBezTo>
                    <a:cubicBezTo>
                      <a:pt x="0" y="205"/>
                      <a:pt x="5" y="210"/>
                      <a:pt x="11" y="210"/>
                    </a:cubicBezTo>
                    <a:lnTo>
                      <a:pt x="273" y="210"/>
                    </a:lnTo>
                    <a:cubicBezTo>
                      <a:pt x="279" y="210"/>
                      <a:pt x="283" y="205"/>
                      <a:pt x="283" y="199"/>
                    </a:cubicBezTo>
                    <a:cubicBezTo>
                      <a:pt x="283" y="193"/>
                      <a:pt x="279" y="189"/>
                      <a:pt x="273" y="189"/>
                    </a:cubicBezTo>
                    <a:lnTo>
                      <a:pt x="11" y="189"/>
                    </a:lnTo>
                    <a:close/>
                    <a:moveTo>
                      <a:pt x="11" y="252"/>
                    </a:moveTo>
                    <a:cubicBezTo>
                      <a:pt x="5" y="252"/>
                      <a:pt x="0" y="256"/>
                      <a:pt x="0" y="262"/>
                    </a:cubicBezTo>
                    <a:cubicBezTo>
                      <a:pt x="0" y="268"/>
                      <a:pt x="5" y="272"/>
                      <a:pt x="11" y="272"/>
                    </a:cubicBezTo>
                    <a:lnTo>
                      <a:pt x="168" y="272"/>
                    </a:lnTo>
                    <a:cubicBezTo>
                      <a:pt x="174" y="272"/>
                      <a:pt x="178" y="268"/>
                      <a:pt x="178" y="262"/>
                    </a:cubicBezTo>
                    <a:cubicBezTo>
                      <a:pt x="178" y="256"/>
                      <a:pt x="174" y="252"/>
                      <a:pt x="168" y="252"/>
                    </a:cubicBezTo>
                    <a:lnTo>
                      <a:pt x="11" y="252"/>
                    </a:lnTo>
                    <a:close/>
                  </a:path>
                </a:pathLst>
              </a:custGeom>
              <a:solidFill>
                <a:srgbClr val="808080"/>
              </a:solidFill>
              <a:ln w="6350"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23" name="Separator 1"/>
              <p:cNvCxnSpPr>
                <a:cxnSpLocks/>
              </p:cNvCxnSpPr>
              <p:nvPr>
                <p:custDataLst>
                  <p:tags r:id="rId16"/>
                </p:custDataLst>
              </p:nvPr>
            </p:nvCxnSpPr>
            <p:spPr bwMode="auto">
              <a:xfrm>
                <a:off x="2736027" y="3075211"/>
                <a:ext cx="0" cy="143970"/>
              </a:xfrm>
              <a:prstGeom prst="line">
                <a:avLst/>
              </a:pr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4" name="Strike-Through"/>
              <p:cNvSpPr>
                <a:spLocks noChangeAspect="1" noEditPoint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2547594" y="3097658"/>
                <a:ext cx="109459" cy="99078"/>
              </a:xfrm>
              <a:custGeom>
                <a:avLst/>
                <a:gdLst>
                  <a:gd name="T0" fmla="*/ 140 w 365"/>
                  <a:gd name="T1" fmla="*/ 5 h 339"/>
                  <a:gd name="T2" fmla="*/ 19 w 365"/>
                  <a:gd name="T3" fmla="*/ 146 h 339"/>
                  <a:gd name="T4" fmla="*/ 6 w 365"/>
                  <a:gd name="T5" fmla="*/ 149 h 339"/>
                  <a:gd name="T6" fmla="*/ 0 w 365"/>
                  <a:gd name="T7" fmla="*/ 178 h 339"/>
                  <a:gd name="T8" fmla="*/ 19 w 365"/>
                  <a:gd name="T9" fmla="*/ 193 h 339"/>
                  <a:gd name="T10" fmla="*/ 10 w 365"/>
                  <a:gd name="T11" fmla="*/ 327 h 339"/>
                  <a:gd name="T12" fmla="*/ 70 w 365"/>
                  <a:gd name="T13" fmla="*/ 339 h 339"/>
                  <a:gd name="T14" fmla="*/ 104 w 365"/>
                  <a:gd name="T15" fmla="*/ 269 h 339"/>
                  <a:gd name="T16" fmla="*/ 288 w 365"/>
                  <a:gd name="T17" fmla="*/ 333 h 339"/>
                  <a:gd name="T18" fmla="*/ 348 w 365"/>
                  <a:gd name="T19" fmla="*/ 339 h 339"/>
                  <a:gd name="T20" fmla="*/ 302 w 365"/>
                  <a:gd name="T21" fmla="*/ 193 h 339"/>
                  <a:gd name="T22" fmla="*/ 359 w 365"/>
                  <a:gd name="T23" fmla="*/ 189 h 339"/>
                  <a:gd name="T24" fmla="*/ 365 w 365"/>
                  <a:gd name="T25" fmla="*/ 178 h 339"/>
                  <a:gd name="T26" fmla="*/ 356 w 365"/>
                  <a:gd name="T27" fmla="*/ 147 h 339"/>
                  <a:gd name="T28" fmla="*/ 282 w 365"/>
                  <a:gd name="T29" fmla="*/ 146 h 339"/>
                  <a:gd name="T30" fmla="*/ 218 w 365"/>
                  <a:gd name="T31" fmla="*/ 0 h 339"/>
                  <a:gd name="T32" fmla="*/ 154 w 365"/>
                  <a:gd name="T33" fmla="*/ 17 h 339"/>
                  <a:gd name="T34" fmla="*/ 264 w 365"/>
                  <a:gd name="T35" fmla="*/ 146 h 339"/>
                  <a:gd name="T36" fmla="*/ 191 w 365"/>
                  <a:gd name="T37" fmla="*/ 49 h 339"/>
                  <a:gd name="T38" fmla="*/ 175 w 365"/>
                  <a:gd name="T39" fmla="*/ 49 h 339"/>
                  <a:gd name="T40" fmla="*/ 101 w 365"/>
                  <a:gd name="T41" fmla="*/ 146 h 339"/>
                  <a:gd name="T42" fmla="*/ 183 w 365"/>
                  <a:gd name="T43" fmla="*/ 74 h 339"/>
                  <a:gd name="T44" fmla="*/ 154 w 365"/>
                  <a:gd name="T45" fmla="*/ 146 h 339"/>
                  <a:gd name="T46" fmla="*/ 349 w 365"/>
                  <a:gd name="T47" fmla="*/ 162 h 339"/>
                  <a:gd name="T48" fmla="*/ 17 w 365"/>
                  <a:gd name="T49" fmla="*/ 176 h 339"/>
                  <a:gd name="T50" fmla="*/ 349 w 365"/>
                  <a:gd name="T51" fmla="*/ 162 h 339"/>
                  <a:gd name="T52" fmla="*/ 116 w 365"/>
                  <a:gd name="T53" fmla="*/ 193 h 339"/>
                  <a:gd name="T54" fmla="*/ 116 w 365"/>
                  <a:gd name="T55" fmla="*/ 225 h 339"/>
                  <a:gd name="T56" fmla="*/ 258 w 365"/>
                  <a:gd name="T57" fmla="*/ 214 h 339"/>
                  <a:gd name="T58" fmla="*/ 283 w 365"/>
                  <a:gd name="T59" fmla="*/ 193 h 339"/>
                  <a:gd name="T60" fmla="*/ 302 w 365"/>
                  <a:gd name="T61" fmla="*/ 322 h 339"/>
                  <a:gd name="T62" fmla="*/ 268 w 365"/>
                  <a:gd name="T63" fmla="*/ 252 h 339"/>
                  <a:gd name="T64" fmla="*/ 90 w 365"/>
                  <a:gd name="T65" fmla="*/ 257 h 339"/>
                  <a:gd name="T66" fmla="*/ 30 w 365"/>
                  <a:gd name="T67" fmla="*/ 322 h 339"/>
                  <a:gd name="T68" fmla="*/ 134 w 365"/>
                  <a:gd name="T69" fmla="*/ 193 h 339"/>
                  <a:gd name="T70" fmla="*/ 238 w 365"/>
                  <a:gd name="T71" fmla="*/ 209 h 339"/>
                  <a:gd name="T72" fmla="*/ 134 w 365"/>
                  <a:gd name="T73" fmla="*/ 193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65" h="339">
                    <a:moveTo>
                      <a:pt x="148" y="0"/>
                    </a:moveTo>
                    <a:cubicBezTo>
                      <a:pt x="145" y="0"/>
                      <a:pt x="141" y="2"/>
                      <a:pt x="140" y="5"/>
                    </a:cubicBezTo>
                    <a:lnTo>
                      <a:pt x="83" y="146"/>
                    </a:lnTo>
                    <a:lnTo>
                      <a:pt x="19" y="146"/>
                    </a:lnTo>
                    <a:lnTo>
                      <a:pt x="19" y="146"/>
                    </a:lnTo>
                    <a:cubicBezTo>
                      <a:pt x="14" y="146"/>
                      <a:pt x="9" y="147"/>
                      <a:pt x="6" y="149"/>
                    </a:cubicBezTo>
                    <a:cubicBezTo>
                      <a:pt x="2" y="152"/>
                      <a:pt x="0" y="157"/>
                      <a:pt x="0" y="160"/>
                    </a:cubicBezTo>
                    <a:lnTo>
                      <a:pt x="0" y="178"/>
                    </a:lnTo>
                    <a:cubicBezTo>
                      <a:pt x="0" y="183"/>
                      <a:pt x="4" y="187"/>
                      <a:pt x="7" y="189"/>
                    </a:cubicBezTo>
                    <a:cubicBezTo>
                      <a:pt x="10" y="192"/>
                      <a:pt x="14" y="193"/>
                      <a:pt x="19" y="193"/>
                    </a:cubicBezTo>
                    <a:lnTo>
                      <a:pt x="64" y="193"/>
                    </a:lnTo>
                    <a:lnTo>
                      <a:pt x="10" y="327"/>
                    </a:lnTo>
                    <a:cubicBezTo>
                      <a:pt x="8" y="332"/>
                      <a:pt x="12" y="339"/>
                      <a:pt x="17" y="339"/>
                    </a:cubicBezTo>
                    <a:lnTo>
                      <a:pt x="70" y="339"/>
                    </a:lnTo>
                    <a:cubicBezTo>
                      <a:pt x="73" y="339"/>
                      <a:pt x="76" y="336"/>
                      <a:pt x="77" y="333"/>
                    </a:cubicBezTo>
                    <a:lnTo>
                      <a:pt x="104" y="269"/>
                    </a:lnTo>
                    <a:lnTo>
                      <a:pt x="262" y="269"/>
                    </a:lnTo>
                    <a:lnTo>
                      <a:pt x="288" y="333"/>
                    </a:lnTo>
                    <a:cubicBezTo>
                      <a:pt x="289" y="336"/>
                      <a:pt x="293" y="339"/>
                      <a:pt x="296" y="339"/>
                    </a:cubicBezTo>
                    <a:lnTo>
                      <a:pt x="348" y="339"/>
                    </a:lnTo>
                    <a:cubicBezTo>
                      <a:pt x="354" y="339"/>
                      <a:pt x="358" y="332"/>
                      <a:pt x="356" y="327"/>
                    </a:cubicBezTo>
                    <a:lnTo>
                      <a:pt x="302" y="193"/>
                    </a:lnTo>
                    <a:lnTo>
                      <a:pt x="347" y="193"/>
                    </a:lnTo>
                    <a:cubicBezTo>
                      <a:pt x="351" y="193"/>
                      <a:pt x="355" y="192"/>
                      <a:pt x="359" y="189"/>
                    </a:cubicBezTo>
                    <a:cubicBezTo>
                      <a:pt x="362" y="187"/>
                      <a:pt x="365" y="183"/>
                      <a:pt x="365" y="178"/>
                    </a:cubicBezTo>
                    <a:lnTo>
                      <a:pt x="365" y="178"/>
                    </a:lnTo>
                    <a:lnTo>
                      <a:pt x="365" y="160"/>
                    </a:lnTo>
                    <a:cubicBezTo>
                      <a:pt x="365" y="154"/>
                      <a:pt x="360" y="149"/>
                      <a:pt x="356" y="147"/>
                    </a:cubicBezTo>
                    <a:cubicBezTo>
                      <a:pt x="352" y="146"/>
                      <a:pt x="349" y="146"/>
                      <a:pt x="347" y="146"/>
                    </a:cubicBezTo>
                    <a:lnTo>
                      <a:pt x="282" y="146"/>
                    </a:lnTo>
                    <a:lnTo>
                      <a:pt x="225" y="5"/>
                    </a:lnTo>
                    <a:cubicBezTo>
                      <a:pt x="224" y="2"/>
                      <a:pt x="221" y="0"/>
                      <a:pt x="218" y="0"/>
                    </a:cubicBezTo>
                    <a:lnTo>
                      <a:pt x="148" y="0"/>
                    </a:lnTo>
                    <a:close/>
                    <a:moveTo>
                      <a:pt x="154" y="17"/>
                    </a:moveTo>
                    <a:lnTo>
                      <a:pt x="212" y="17"/>
                    </a:lnTo>
                    <a:lnTo>
                      <a:pt x="264" y="146"/>
                    </a:lnTo>
                    <a:lnTo>
                      <a:pt x="230" y="146"/>
                    </a:lnTo>
                    <a:lnTo>
                      <a:pt x="191" y="49"/>
                    </a:lnTo>
                    <a:cubicBezTo>
                      <a:pt x="189" y="46"/>
                      <a:pt x="186" y="43"/>
                      <a:pt x="183" y="43"/>
                    </a:cubicBezTo>
                    <a:cubicBezTo>
                      <a:pt x="179" y="43"/>
                      <a:pt x="176" y="46"/>
                      <a:pt x="175" y="49"/>
                    </a:cubicBezTo>
                    <a:lnTo>
                      <a:pt x="136" y="146"/>
                    </a:lnTo>
                    <a:lnTo>
                      <a:pt x="101" y="146"/>
                    </a:lnTo>
                    <a:lnTo>
                      <a:pt x="154" y="17"/>
                    </a:lnTo>
                    <a:close/>
                    <a:moveTo>
                      <a:pt x="183" y="74"/>
                    </a:moveTo>
                    <a:lnTo>
                      <a:pt x="212" y="146"/>
                    </a:lnTo>
                    <a:lnTo>
                      <a:pt x="154" y="146"/>
                    </a:lnTo>
                    <a:lnTo>
                      <a:pt x="183" y="74"/>
                    </a:lnTo>
                    <a:close/>
                    <a:moveTo>
                      <a:pt x="349" y="162"/>
                    </a:moveTo>
                    <a:lnTo>
                      <a:pt x="349" y="176"/>
                    </a:lnTo>
                    <a:lnTo>
                      <a:pt x="17" y="176"/>
                    </a:lnTo>
                    <a:lnTo>
                      <a:pt x="17" y="162"/>
                    </a:lnTo>
                    <a:cubicBezTo>
                      <a:pt x="133" y="162"/>
                      <a:pt x="249" y="162"/>
                      <a:pt x="349" y="162"/>
                    </a:cubicBezTo>
                    <a:close/>
                    <a:moveTo>
                      <a:pt x="82" y="193"/>
                    </a:moveTo>
                    <a:lnTo>
                      <a:pt x="116" y="193"/>
                    </a:lnTo>
                    <a:lnTo>
                      <a:pt x="108" y="214"/>
                    </a:lnTo>
                    <a:cubicBezTo>
                      <a:pt x="106" y="219"/>
                      <a:pt x="110" y="225"/>
                      <a:pt x="116" y="225"/>
                    </a:cubicBezTo>
                    <a:lnTo>
                      <a:pt x="250" y="225"/>
                    </a:lnTo>
                    <a:cubicBezTo>
                      <a:pt x="255" y="225"/>
                      <a:pt x="260" y="219"/>
                      <a:pt x="258" y="214"/>
                    </a:cubicBezTo>
                    <a:lnTo>
                      <a:pt x="249" y="193"/>
                    </a:lnTo>
                    <a:lnTo>
                      <a:pt x="283" y="193"/>
                    </a:lnTo>
                    <a:lnTo>
                      <a:pt x="336" y="322"/>
                    </a:lnTo>
                    <a:lnTo>
                      <a:pt x="302" y="322"/>
                    </a:lnTo>
                    <a:lnTo>
                      <a:pt x="275" y="257"/>
                    </a:lnTo>
                    <a:cubicBezTo>
                      <a:pt x="274" y="254"/>
                      <a:pt x="271" y="252"/>
                      <a:pt x="268" y="252"/>
                    </a:cubicBezTo>
                    <a:lnTo>
                      <a:pt x="98" y="252"/>
                    </a:lnTo>
                    <a:cubicBezTo>
                      <a:pt x="95" y="252"/>
                      <a:pt x="91" y="254"/>
                      <a:pt x="90" y="257"/>
                    </a:cubicBezTo>
                    <a:lnTo>
                      <a:pt x="64" y="322"/>
                    </a:lnTo>
                    <a:lnTo>
                      <a:pt x="30" y="322"/>
                    </a:lnTo>
                    <a:lnTo>
                      <a:pt x="82" y="193"/>
                    </a:lnTo>
                    <a:close/>
                    <a:moveTo>
                      <a:pt x="134" y="193"/>
                    </a:moveTo>
                    <a:lnTo>
                      <a:pt x="231" y="193"/>
                    </a:lnTo>
                    <a:lnTo>
                      <a:pt x="238" y="209"/>
                    </a:lnTo>
                    <a:lnTo>
                      <a:pt x="128" y="209"/>
                    </a:lnTo>
                    <a:lnTo>
                      <a:pt x="134" y="193"/>
                    </a:lnTo>
                    <a:close/>
                  </a:path>
                </a:pathLst>
              </a:custGeom>
              <a:solidFill>
                <a:srgbClr val="808080"/>
              </a:solidFill>
              <a:ln w="6350"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Underline"/>
              <p:cNvSpPr>
                <a:spLocks noChangeAspect="1" noEditPoint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2377404" y="3097658"/>
                <a:ext cx="91216" cy="99078"/>
              </a:xfrm>
              <a:custGeom>
                <a:avLst/>
                <a:gdLst>
                  <a:gd name="T0" fmla="*/ 122 w 300"/>
                  <a:gd name="T1" fmla="*/ 0 h 339"/>
                  <a:gd name="T2" fmla="*/ 114 w 300"/>
                  <a:gd name="T3" fmla="*/ 5 h 339"/>
                  <a:gd name="T4" fmla="*/ 9 w 300"/>
                  <a:gd name="T5" fmla="*/ 265 h 339"/>
                  <a:gd name="T6" fmla="*/ 16 w 300"/>
                  <a:gd name="T7" fmla="*/ 276 h 339"/>
                  <a:gd name="T8" fmla="*/ 59 w 300"/>
                  <a:gd name="T9" fmla="*/ 276 h 339"/>
                  <a:gd name="T10" fmla="*/ 66 w 300"/>
                  <a:gd name="T11" fmla="*/ 271 h 339"/>
                  <a:gd name="T12" fmla="*/ 87 w 300"/>
                  <a:gd name="T13" fmla="*/ 220 h 339"/>
                  <a:gd name="T14" fmla="*/ 212 w 300"/>
                  <a:gd name="T15" fmla="*/ 220 h 339"/>
                  <a:gd name="T16" fmla="*/ 233 w 300"/>
                  <a:gd name="T17" fmla="*/ 271 h 339"/>
                  <a:gd name="T18" fmla="*/ 241 w 300"/>
                  <a:gd name="T19" fmla="*/ 276 h 339"/>
                  <a:gd name="T20" fmla="*/ 283 w 300"/>
                  <a:gd name="T21" fmla="*/ 276 h 339"/>
                  <a:gd name="T22" fmla="*/ 291 w 300"/>
                  <a:gd name="T23" fmla="*/ 265 h 339"/>
                  <a:gd name="T24" fmla="*/ 186 w 300"/>
                  <a:gd name="T25" fmla="*/ 5 h 339"/>
                  <a:gd name="T26" fmla="*/ 178 w 300"/>
                  <a:gd name="T27" fmla="*/ 0 h 339"/>
                  <a:gd name="T28" fmla="*/ 122 w 300"/>
                  <a:gd name="T29" fmla="*/ 0 h 339"/>
                  <a:gd name="T30" fmla="*/ 127 w 300"/>
                  <a:gd name="T31" fmla="*/ 17 h 339"/>
                  <a:gd name="T32" fmla="*/ 172 w 300"/>
                  <a:gd name="T33" fmla="*/ 17 h 339"/>
                  <a:gd name="T34" fmla="*/ 271 w 300"/>
                  <a:gd name="T35" fmla="*/ 259 h 339"/>
                  <a:gd name="T36" fmla="*/ 247 w 300"/>
                  <a:gd name="T37" fmla="*/ 259 h 339"/>
                  <a:gd name="T38" fmla="*/ 226 w 300"/>
                  <a:gd name="T39" fmla="*/ 209 h 339"/>
                  <a:gd name="T40" fmla="*/ 218 w 300"/>
                  <a:gd name="T41" fmla="*/ 203 h 339"/>
                  <a:gd name="T42" fmla="*/ 81 w 300"/>
                  <a:gd name="T43" fmla="*/ 203 h 339"/>
                  <a:gd name="T44" fmla="*/ 74 w 300"/>
                  <a:gd name="T45" fmla="*/ 209 h 339"/>
                  <a:gd name="T46" fmla="*/ 53 w 300"/>
                  <a:gd name="T47" fmla="*/ 259 h 339"/>
                  <a:gd name="T48" fmla="*/ 29 w 300"/>
                  <a:gd name="T49" fmla="*/ 259 h 339"/>
                  <a:gd name="T50" fmla="*/ 127 w 300"/>
                  <a:gd name="T51" fmla="*/ 17 h 339"/>
                  <a:gd name="T52" fmla="*/ 150 w 300"/>
                  <a:gd name="T53" fmla="*/ 35 h 339"/>
                  <a:gd name="T54" fmla="*/ 142 w 300"/>
                  <a:gd name="T55" fmla="*/ 40 h 339"/>
                  <a:gd name="T56" fmla="*/ 88 w 300"/>
                  <a:gd name="T57" fmla="*/ 174 h 339"/>
                  <a:gd name="T58" fmla="*/ 96 w 300"/>
                  <a:gd name="T59" fmla="*/ 185 h 339"/>
                  <a:gd name="T60" fmla="*/ 204 w 300"/>
                  <a:gd name="T61" fmla="*/ 185 h 339"/>
                  <a:gd name="T62" fmla="*/ 212 w 300"/>
                  <a:gd name="T63" fmla="*/ 174 h 339"/>
                  <a:gd name="T64" fmla="*/ 158 w 300"/>
                  <a:gd name="T65" fmla="*/ 40 h 339"/>
                  <a:gd name="T66" fmla="*/ 150 w 300"/>
                  <a:gd name="T67" fmla="*/ 35 h 339"/>
                  <a:gd name="T68" fmla="*/ 150 w 300"/>
                  <a:gd name="T69" fmla="*/ 66 h 339"/>
                  <a:gd name="T70" fmla="*/ 191 w 300"/>
                  <a:gd name="T71" fmla="*/ 168 h 339"/>
                  <a:gd name="T72" fmla="*/ 108 w 300"/>
                  <a:gd name="T73" fmla="*/ 168 h 339"/>
                  <a:gd name="T74" fmla="*/ 150 w 300"/>
                  <a:gd name="T75" fmla="*/ 66 h 339"/>
                  <a:gd name="T76" fmla="*/ 16 w 300"/>
                  <a:gd name="T77" fmla="*/ 292 h 339"/>
                  <a:gd name="T78" fmla="*/ 16 w 300"/>
                  <a:gd name="T79" fmla="*/ 292 h 339"/>
                  <a:gd name="T80" fmla="*/ 4 w 300"/>
                  <a:gd name="T81" fmla="*/ 296 h 339"/>
                  <a:gd name="T82" fmla="*/ 0 w 300"/>
                  <a:gd name="T83" fmla="*/ 306 h 339"/>
                  <a:gd name="T84" fmla="*/ 0 w 300"/>
                  <a:gd name="T85" fmla="*/ 324 h 339"/>
                  <a:gd name="T86" fmla="*/ 5 w 300"/>
                  <a:gd name="T87" fmla="*/ 335 h 339"/>
                  <a:gd name="T88" fmla="*/ 16 w 300"/>
                  <a:gd name="T89" fmla="*/ 339 h 339"/>
                  <a:gd name="T90" fmla="*/ 283 w 300"/>
                  <a:gd name="T91" fmla="*/ 339 h 339"/>
                  <a:gd name="T92" fmla="*/ 294 w 300"/>
                  <a:gd name="T93" fmla="*/ 335 h 339"/>
                  <a:gd name="T94" fmla="*/ 300 w 300"/>
                  <a:gd name="T95" fmla="*/ 324 h 339"/>
                  <a:gd name="T96" fmla="*/ 300 w 300"/>
                  <a:gd name="T97" fmla="*/ 324 h 339"/>
                  <a:gd name="T98" fmla="*/ 300 w 300"/>
                  <a:gd name="T99" fmla="*/ 306 h 339"/>
                  <a:gd name="T100" fmla="*/ 293 w 300"/>
                  <a:gd name="T101" fmla="*/ 295 h 339"/>
                  <a:gd name="T102" fmla="*/ 283 w 300"/>
                  <a:gd name="T103" fmla="*/ 292 h 339"/>
                  <a:gd name="T104" fmla="*/ 16 w 300"/>
                  <a:gd name="T105" fmla="*/ 292 h 339"/>
                  <a:gd name="T106" fmla="*/ 16 w 300"/>
                  <a:gd name="T107" fmla="*/ 309 h 339"/>
                  <a:gd name="T108" fmla="*/ 283 w 300"/>
                  <a:gd name="T109" fmla="*/ 309 h 339"/>
                  <a:gd name="T110" fmla="*/ 283 w 300"/>
                  <a:gd name="T111" fmla="*/ 309 h 339"/>
                  <a:gd name="T112" fmla="*/ 283 w 300"/>
                  <a:gd name="T113" fmla="*/ 322 h 339"/>
                  <a:gd name="T114" fmla="*/ 16 w 300"/>
                  <a:gd name="T115" fmla="*/ 322 h 339"/>
                  <a:gd name="T116" fmla="*/ 16 w 300"/>
                  <a:gd name="T117" fmla="*/ 309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00" h="339">
                    <a:moveTo>
                      <a:pt x="122" y="0"/>
                    </a:moveTo>
                    <a:cubicBezTo>
                      <a:pt x="118" y="0"/>
                      <a:pt x="115" y="2"/>
                      <a:pt x="114" y="5"/>
                    </a:cubicBezTo>
                    <a:lnTo>
                      <a:pt x="9" y="265"/>
                    </a:lnTo>
                    <a:cubicBezTo>
                      <a:pt x="7" y="270"/>
                      <a:pt x="11" y="276"/>
                      <a:pt x="16" y="276"/>
                    </a:cubicBezTo>
                    <a:lnTo>
                      <a:pt x="59" y="276"/>
                    </a:lnTo>
                    <a:cubicBezTo>
                      <a:pt x="62" y="276"/>
                      <a:pt x="65" y="274"/>
                      <a:pt x="66" y="271"/>
                    </a:cubicBezTo>
                    <a:lnTo>
                      <a:pt x="87" y="220"/>
                    </a:lnTo>
                    <a:lnTo>
                      <a:pt x="212" y="220"/>
                    </a:lnTo>
                    <a:lnTo>
                      <a:pt x="233" y="271"/>
                    </a:lnTo>
                    <a:cubicBezTo>
                      <a:pt x="234" y="274"/>
                      <a:pt x="238" y="276"/>
                      <a:pt x="241" y="276"/>
                    </a:cubicBezTo>
                    <a:lnTo>
                      <a:pt x="283" y="276"/>
                    </a:lnTo>
                    <a:cubicBezTo>
                      <a:pt x="288" y="276"/>
                      <a:pt x="293" y="270"/>
                      <a:pt x="291" y="265"/>
                    </a:cubicBezTo>
                    <a:lnTo>
                      <a:pt x="186" y="5"/>
                    </a:lnTo>
                    <a:cubicBezTo>
                      <a:pt x="184" y="2"/>
                      <a:pt x="181" y="0"/>
                      <a:pt x="178" y="0"/>
                    </a:cubicBezTo>
                    <a:lnTo>
                      <a:pt x="122" y="0"/>
                    </a:lnTo>
                    <a:close/>
                    <a:moveTo>
                      <a:pt x="127" y="17"/>
                    </a:moveTo>
                    <a:lnTo>
                      <a:pt x="172" y="17"/>
                    </a:lnTo>
                    <a:lnTo>
                      <a:pt x="271" y="259"/>
                    </a:lnTo>
                    <a:lnTo>
                      <a:pt x="247" y="259"/>
                    </a:lnTo>
                    <a:lnTo>
                      <a:pt x="226" y="209"/>
                    </a:lnTo>
                    <a:cubicBezTo>
                      <a:pt x="225" y="206"/>
                      <a:pt x="221" y="203"/>
                      <a:pt x="218" y="203"/>
                    </a:cubicBezTo>
                    <a:lnTo>
                      <a:pt x="81" y="203"/>
                    </a:lnTo>
                    <a:cubicBezTo>
                      <a:pt x="78" y="203"/>
                      <a:pt x="75" y="206"/>
                      <a:pt x="74" y="209"/>
                    </a:cubicBezTo>
                    <a:lnTo>
                      <a:pt x="53" y="259"/>
                    </a:lnTo>
                    <a:lnTo>
                      <a:pt x="29" y="259"/>
                    </a:lnTo>
                    <a:lnTo>
                      <a:pt x="127" y="17"/>
                    </a:lnTo>
                    <a:close/>
                    <a:moveTo>
                      <a:pt x="150" y="35"/>
                    </a:moveTo>
                    <a:cubicBezTo>
                      <a:pt x="146" y="35"/>
                      <a:pt x="143" y="37"/>
                      <a:pt x="142" y="40"/>
                    </a:cubicBezTo>
                    <a:lnTo>
                      <a:pt x="88" y="174"/>
                    </a:lnTo>
                    <a:cubicBezTo>
                      <a:pt x="86" y="179"/>
                      <a:pt x="90" y="185"/>
                      <a:pt x="96" y="185"/>
                    </a:cubicBezTo>
                    <a:lnTo>
                      <a:pt x="204" y="185"/>
                    </a:lnTo>
                    <a:cubicBezTo>
                      <a:pt x="209" y="185"/>
                      <a:pt x="214" y="179"/>
                      <a:pt x="212" y="174"/>
                    </a:cubicBezTo>
                    <a:lnTo>
                      <a:pt x="158" y="40"/>
                    </a:lnTo>
                    <a:cubicBezTo>
                      <a:pt x="156" y="37"/>
                      <a:pt x="153" y="35"/>
                      <a:pt x="150" y="35"/>
                    </a:cubicBezTo>
                    <a:close/>
                    <a:moveTo>
                      <a:pt x="150" y="66"/>
                    </a:moveTo>
                    <a:lnTo>
                      <a:pt x="191" y="168"/>
                    </a:lnTo>
                    <a:lnTo>
                      <a:pt x="108" y="168"/>
                    </a:lnTo>
                    <a:lnTo>
                      <a:pt x="150" y="66"/>
                    </a:lnTo>
                    <a:close/>
                    <a:moveTo>
                      <a:pt x="16" y="292"/>
                    </a:moveTo>
                    <a:lnTo>
                      <a:pt x="16" y="292"/>
                    </a:lnTo>
                    <a:cubicBezTo>
                      <a:pt x="12" y="292"/>
                      <a:pt x="8" y="293"/>
                      <a:pt x="4" y="296"/>
                    </a:cubicBezTo>
                    <a:cubicBezTo>
                      <a:pt x="1" y="299"/>
                      <a:pt x="0" y="303"/>
                      <a:pt x="0" y="306"/>
                    </a:cubicBezTo>
                    <a:lnTo>
                      <a:pt x="0" y="324"/>
                    </a:lnTo>
                    <a:cubicBezTo>
                      <a:pt x="0" y="329"/>
                      <a:pt x="2" y="332"/>
                      <a:pt x="5" y="335"/>
                    </a:cubicBezTo>
                    <a:cubicBezTo>
                      <a:pt x="8" y="337"/>
                      <a:pt x="12" y="339"/>
                      <a:pt x="16" y="339"/>
                    </a:cubicBezTo>
                    <a:lnTo>
                      <a:pt x="283" y="339"/>
                    </a:lnTo>
                    <a:cubicBezTo>
                      <a:pt x="287" y="339"/>
                      <a:pt x="291" y="337"/>
                      <a:pt x="294" y="335"/>
                    </a:cubicBezTo>
                    <a:cubicBezTo>
                      <a:pt x="297" y="332"/>
                      <a:pt x="300" y="329"/>
                      <a:pt x="300" y="324"/>
                    </a:cubicBezTo>
                    <a:lnTo>
                      <a:pt x="300" y="324"/>
                    </a:lnTo>
                    <a:lnTo>
                      <a:pt x="300" y="306"/>
                    </a:lnTo>
                    <a:cubicBezTo>
                      <a:pt x="299" y="301"/>
                      <a:pt x="296" y="297"/>
                      <a:pt x="293" y="295"/>
                    </a:cubicBezTo>
                    <a:cubicBezTo>
                      <a:pt x="290" y="293"/>
                      <a:pt x="286" y="292"/>
                      <a:pt x="283" y="292"/>
                    </a:cubicBezTo>
                    <a:lnTo>
                      <a:pt x="16" y="292"/>
                    </a:lnTo>
                    <a:close/>
                    <a:moveTo>
                      <a:pt x="16" y="309"/>
                    </a:moveTo>
                    <a:lnTo>
                      <a:pt x="283" y="309"/>
                    </a:lnTo>
                    <a:lnTo>
                      <a:pt x="283" y="309"/>
                    </a:lnTo>
                    <a:lnTo>
                      <a:pt x="283" y="322"/>
                    </a:lnTo>
                    <a:lnTo>
                      <a:pt x="16" y="322"/>
                    </a:lnTo>
                    <a:lnTo>
                      <a:pt x="16" y="309"/>
                    </a:lnTo>
                    <a:close/>
                  </a:path>
                </a:pathLst>
              </a:custGeom>
              <a:solidFill>
                <a:srgbClr val="808080"/>
              </a:solidFill>
              <a:ln w="6350"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" name="Italic"/>
              <p:cNvSpPr>
                <a:spLocks noChangeAspect="1" noEditPoint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2193837" y="3097658"/>
                <a:ext cx="104595" cy="99078"/>
              </a:xfrm>
              <a:custGeom>
                <a:avLst/>
                <a:gdLst>
                  <a:gd name="T0" fmla="*/ 272 w 345"/>
                  <a:gd name="T1" fmla="*/ 0 h 339"/>
                  <a:gd name="T2" fmla="*/ 265 w 345"/>
                  <a:gd name="T3" fmla="*/ 3 h 339"/>
                  <a:gd name="T4" fmla="*/ 4 w 345"/>
                  <a:gd name="T5" fmla="*/ 325 h 339"/>
                  <a:gd name="T6" fmla="*/ 11 w 345"/>
                  <a:gd name="T7" fmla="*/ 339 h 339"/>
                  <a:gd name="T8" fmla="*/ 67 w 345"/>
                  <a:gd name="T9" fmla="*/ 339 h 339"/>
                  <a:gd name="T10" fmla="*/ 74 w 345"/>
                  <a:gd name="T11" fmla="*/ 335 h 339"/>
                  <a:gd name="T12" fmla="*/ 128 w 345"/>
                  <a:gd name="T13" fmla="*/ 269 h 339"/>
                  <a:gd name="T14" fmla="*/ 285 w 345"/>
                  <a:gd name="T15" fmla="*/ 269 h 339"/>
                  <a:gd name="T16" fmla="*/ 285 w 345"/>
                  <a:gd name="T17" fmla="*/ 330 h 339"/>
                  <a:gd name="T18" fmla="*/ 293 w 345"/>
                  <a:gd name="T19" fmla="*/ 339 h 339"/>
                  <a:gd name="T20" fmla="*/ 337 w 345"/>
                  <a:gd name="T21" fmla="*/ 339 h 339"/>
                  <a:gd name="T22" fmla="*/ 345 w 345"/>
                  <a:gd name="T23" fmla="*/ 330 h 339"/>
                  <a:gd name="T24" fmla="*/ 345 w 345"/>
                  <a:gd name="T25" fmla="*/ 8 h 339"/>
                  <a:gd name="T26" fmla="*/ 337 w 345"/>
                  <a:gd name="T27" fmla="*/ 0 h 339"/>
                  <a:gd name="T28" fmla="*/ 272 w 345"/>
                  <a:gd name="T29" fmla="*/ 0 h 339"/>
                  <a:gd name="T30" fmla="*/ 276 w 345"/>
                  <a:gd name="T31" fmla="*/ 17 h 339"/>
                  <a:gd name="T32" fmla="*/ 329 w 345"/>
                  <a:gd name="T33" fmla="*/ 17 h 339"/>
                  <a:gd name="T34" fmla="*/ 329 w 345"/>
                  <a:gd name="T35" fmla="*/ 322 h 339"/>
                  <a:gd name="T36" fmla="*/ 302 w 345"/>
                  <a:gd name="T37" fmla="*/ 322 h 339"/>
                  <a:gd name="T38" fmla="*/ 302 w 345"/>
                  <a:gd name="T39" fmla="*/ 261 h 339"/>
                  <a:gd name="T40" fmla="*/ 293 w 345"/>
                  <a:gd name="T41" fmla="*/ 252 h 339"/>
                  <a:gd name="T42" fmla="*/ 124 w 345"/>
                  <a:gd name="T43" fmla="*/ 252 h 339"/>
                  <a:gd name="T44" fmla="*/ 117 w 345"/>
                  <a:gd name="T45" fmla="*/ 255 h 339"/>
                  <a:gd name="T46" fmla="*/ 63 w 345"/>
                  <a:gd name="T47" fmla="*/ 322 h 339"/>
                  <a:gd name="T48" fmla="*/ 28 w 345"/>
                  <a:gd name="T49" fmla="*/ 322 h 339"/>
                  <a:gd name="T50" fmla="*/ 276 w 345"/>
                  <a:gd name="T51" fmla="*/ 17 h 339"/>
                  <a:gd name="T52" fmla="*/ 293 w 345"/>
                  <a:gd name="T53" fmla="*/ 43 h 339"/>
                  <a:gd name="T54" fmla="*/ 287 w 345"/>
                  <a:gd name="T55" fmla="*/ 46 h 339"/>
                  <a:gd name="T56" fmla="*/ 152 w 345"/>
                  <a:gd name="T57" fmla="*/ 212 h 339"/>
                  <a:gd name="T58" fmla="*/ 159 w 345"/>
                  <a:gd name="T59" fmla="*/ 225 h 339"/>
                  <a:gd name="T60" fmla="*/ 293 w 345"/>
                  <a:gd name="T61" fmla="*/ 225 h 339"/>
                  <a:gd name="T62" fmla="*/ 302 w 345"/>
                  <a:gd name="T63" fmla="*/ 217 h 339"/>
                  <a:gd name="T64" fmla="*/ 302 w 345"/>
                  <a:gd name="T65" fmla="*/ 52 h 339"/>
                  <a:gd name="T66" fmla="*/ 293 w 345"/>
                  <a:gd name="T67" fmla="*/ 43 h 339"/>
                  <a:gd name="T68" fmla="*/ 285 w 345"/>
                  <a:gd name="T69" fmla="*/ 75 h 339"/>
                  <a:gd name="T70" fmla="*/ 285 w 345"/>
                  <a:gd name="T71" fmla="*/ 209 h 339"/>
                  <a:gd name="T72" fmla="*/ 177 w 345"/>
                  <a:gd name="T73" fmla="*/ 209 h 339"/>
                  <a:gd name="T74" fmla="*/ 285 w 345"/>
                  <a:gd name="T75" fmla="*/ 7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45" h="339">
                    <a:moveTo>
                      <a:pt x="272" y="0"/>
                    </a:moveTo>
                    <a:cubicBezTo>
                      <a:pt x="269" y="0"/>
                      <a:pt x="267" y="1"/>
                      <a:pt x="265" y="3"/>
                    </a:cubicBezTo>
                    <a:lnTo>
                      <a:pt x="4" y="325"/>
                    </a:lnTo>
                    <a:cubicBezTo>
                      <a:pt x="0" y="330"/>
                      <a:pt x="4" y="339"/>
                      <a:pt x="11" y="339"/>
                    </a:cubicBezTo>
                    <a:lnTo>
                      <a:pt x="67" y="339"/>
                    </a:lnTo>
                    <a:cubicBezTo>
                      <a:pt x="70" y="339"/>
                      <a:pt x="72" y="337"/>
                      <a:pt x="74" y="335"/>
                    </a:cubicBezTo>
                    <a:lnTo>
                      <a:pt x="128" y="269"/>
                    </a:lnTo>
                    <a:lnTo>
                      <a:pt x="285" y="269"/>
                    </a:lnTo>
                    <a:lnTo>
                      <a:pt x="285" y="330"/>
                    </a:lnTo>
                    <a:cubicBezTo>
                      <a:pt x="285" y="335"/>
                      <a:pt x="289" y="339"/>
                      <a:pt x="293" y="339"/>
                    </a:cubicBezTo>
                    <a:lnTo>
                      <a:pt x="337" y="339"/>
                    </a:lnTo>
                    <a:cubicBezTo>
                      <a:pt x="341" y="339"/>
                      <a:pt x="345" y="335"/>
                      <a:pt x="345" y="330"/>
                    </a:cubicBezTo>
                    <a:lnTo>
                      <a:pt x="345" y="8"/>
                    </a:lnTo>
                    <a:cubicBezTo>
                      <a:pt x="345" y="4"/>
                      <a:pt x="341" y="0"/>
                      <a:pt x="337" y="0"/>
                    </a:cubicBezTo>
                    <a:lnTo>
                      <a:pt x="272" y="0"/>
                    </a:lnTo>
                    <a:close/>
                    <a:moveTo>
                      <a:pt x="276" y="17"/>
                    </a:moveTo>
                    <a:lnTo>
                      <a:pt x="329" y="17"/>
                    </a:lnTo>
                    <a:lnTo>
                      <a:pt x="329" y="322"/>
                    </a:lnTo>
                    <a:lnTo>
                      <a:pt x="302" y="322"/>
                    </a:lnTo>
                    <a:lnTo>
                      <a:pt x="302" y="261"/>
                    </a:lnTo>
                    <a:cubicBezTo>
                      <a:pt x="302" y="256"/>
                      <a:pt x="298" y="252"/>
                      <a:pt x="293" y="252"/>
                    </a:cubicBezTo>
                    <a:lnTo>
                      <a:pt x="124" y="252"/>
                    </a:lnTo>
                    <a:cubicBezTo>
                      <a:pt x="121" y="252"/>
                      <a:pt x="119" y="253"/>
                      <a:pt x="117" y="255"/>
                    </a:cubicBezTo>
                    <a:lnTo>
                      <a:pt x="63" y="322"/>
                    </a:lnTo>
                    <a:lnTo>
                      <a:pt x="28" y="322"/>
                    </a:lnTo>
                    <a:lnTo>
                      <a:pt x="276" y="17"/>
                    </a:lnTo>
                    <a:close/>
                    <a:moveTo>
                      <a:pt x="293" y="43"/>
                    </a:moveTo>
                    <a:cubicBezTo>
                      <a:pt x="291" y="43"/>
                      <a:pt x="288" y="45"/>
                      <a:pt x="287" y="46"/>
                    </a:cubicBezTo>
                    <a:lnTo>
                      <a:pt x="152" y="212"/>
                    </a:lnTo>
                    <a:cubicBezTo>
                      <a:pt x="148" y="217"/>
                      <a:pt x="153" y="225"/>
                      <a:pt x="159" y="225"/>
                    </a:cubicBezTo>
                    <a:lnTo>
                      <a:pt x="293" y="225"/>
                    </a:lnTo>
                    <a:cubicBezTo>
                      <a:pt x="298" y="225"/>
                      <a:pt x="302" y="221"/>
                      <a:pt x="302" y="217"/>
                    </a:cubicBezTo>
                    <a:lnTo>
                      <a:pt x="302" y="52"/>
                    </a:lnTo>
                    <a:cubicBezTo>
                      <a:pt x="302" y="47"/>
                      <a:pt x="298" y="43"/>
                      <a:pt x="293" y="43"/>
                    </a:cubicBezTo>
                    <a:close/>
                    <a:moveTo>
                      <a:pt x="285" y="75"/>
                    </a:moveTo>
                    <a:lnTo>
                      <a:pt x="285" y="209"/>
                    </a:lnTo>
                    <a:lnTo>
                      <a:pt x="177" y="209"/>
                    </a:lnTo>
                    <a:lnTo>
                      <a:pt x="285" y="75"/>
                    </a:lnTo>
                    <a:close/>
                  </a:path>
                </a:pathLst>
              </a:custGeom>
              <a:solidFill>
                <a:srgbClr val="808080"/>
              </a:solidFill>
              <a:ln w="6350"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" name="Bold"/>
              <p:cNvSpPr>
                <a:spLocks noChangeAspect="1" noEditPoint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998106" y="3097658"/>
                <a:ext cx="116756" cy="99078"/>
              </a:xfrm>
              <a:custGeom>
                <a:avLst/>
                <a:gdLst>
                  <a:gd name="T0" fmla="*/ 141 w 387"/>
                  <a:gd name="T1" fmla="*/ 0 h 339"/>
                  <a:gd name="T2" fmla="*/ 134 w 387"/>
                  <a:gd name="T3" fmla="*/ 5 h 339"/>
                  <a:gd name="T4" fmla="*/ 3 w 387"/>
                  <a:gd name="T5" fmla="*/ 327 h 339"/>
                  <a:gd name="T6" fmla="*/ 10 w 387"/>
                  <a:gd name="T7" fmla="*/ 339 h 339"/>
                  <a:gd name="T8" fmla="*/ 98 w 387"/>
                  <a:gd name="T9" fmla="*/ 339 h 339"/>
                  <a:gd name="T10" fmla="*/ 106 w 387"/>
                  <a:gd name="T11" fmla="*/ 333 h 339"/>
                  <a:gd name="T12" fmla="*/ 123 w 387"/>
                  <a:gd name="T13" fmla="*/ 286 h 339"/>
                  <a:gd name="T14" fmla="*/ 264 w 387"/>
                  <a:gd name="T15" fmla="*/ 286 h 339"/>
                  <a:gd name="T16" fmla="*/ 282 w 387"/>
                  <a:gd name="T17" fmla="*/ 333 h 339"/>
                  <a:gd name="T18" fmla="*/ 290 w 387"/>
                  <a:gd name="T19" fmla="*/ 339 h 339"/>
                  <a:gd name="T20" fmla="*/ 377 w 387"/>
                  <a:gd name="T21" fmla="*/ 339 h 339"/>
                  <a:gd name="T22" fmla="*/ 385 w 387"/>
                  <a:gd name="T23" fmla="*/ 327 h 339"/>
                  <a:gd name="T24" fmla="*/ 254 w 387"/>
                  <a:gd name="T25" fmla="*/ 5 h 339"/>
                  <a:gd name="T26" fmla="*/ 246 w 387"/>
                  <a:gd name="T27" fmla="*/ 0 h 339"/>
                  <a:gd name="T28" fmla="*/ 141 w 387"/>
                  <a:gd name="T29" fmla="*/ 0 h 339"/>
                  <a:gd name="T30" fmla="*/ 147 w 387"/>
                  <a:gd name="T31" fmla="*/ 17 h 339"/>
                  <a:gd name="T32" fmla="*/ 241 w 387"/>
                  <a:gd name="T33" fmla="*/ 17 h 339"/>
                  <a:gd name="T34" fmla="*/ 365 w 387"/>
                  <a:gd name="T35" fmla="*/ 322 h 339"/>
                  <a:gd name="T36" fmla="*/ 296 w 387"/>
                  <a:gd name="T37" fmla="*/ 322 h 339"/>
                  <a:gd name="T38" fmla="*/ 278 w 387"/>
                  <a:gd name="T39" fmla="*/ 275 h 339"/>
                  <a:gd name="T40" fmla="*/ 270 w 387"/>
                  <a:gd name="T41" fmla="*/ 270 h 339"/>
                  <a:gd name="T42" fmla="*/ 117 w 387"/>
                  <a:gd name="T43" fmla="*/ 270 h 339"/>
                  <a:gd name="T44" fmla="*/ 109 w 387"/>
                  <a:gd name="T45" fmla="*/ 275 h 339"/>
                  <a:gd name="T46" fmla="*/ 92 w 387"/>
                  <a:gd name="T47" fmla="*/ 322 h 339"/>
                  <a:gd name="T48" fmla="*/ 23 w 387"/>
                  <a:gd name="T49" fmla="*/ 322 h 339"/>
                  <a:gd name="T50" fmla="*/ 147 w 387"/>
                  <a:gd name="T51" fmla="*/ 17 h 339"/>
                  <a:gd name="T52" fmla="*/ 194 w 387"/>
                  <a:gd name="T53" fmla="*/ 74 h 339"/>
                  <a:gd name="T54" fmla="*/ 186 w 387"/>
                  <a:gd name="T55" fmla="*/ 79 h 339"/>
                  <a:gd name="T56" fmla="*/ 137 w 387"/>
                  <a:gd name="T57" fmla="*/ 205 h 339"/>
                  <a:gd name="T58" fmla="*/ 145 w 387"/>
                  <a:gd name="T59" fmla="*/ 217 h 339"/>
                  <a:gd name="T60" fmla="*/ 243 w 387"/>
                  <a:gd name="T61" fmla="*/ 217 h 339"/>
                  <a:gd name="T62" fmla="*/ 250 w 387"/>
                  <a:gd name="T63" fmla="*/ 205 h 339"/>
                  <a:gd name="T64" fmla="*/ 202 w 387"/>
                  <a:gd name="T65" fmla="*/ 79 h 339"/>
                  <a:gd name="T66" fmla="*/ 194 w 387"/>
                  <a:gd name="T67" fmla="*/ 74 h 339"/>
                  <a:gd name="T68" fmla="*/ 194 w 387"/>
                  <a:gd name="T69" fmla="*/ 105 h 339"/>
                  <a:gd name="T70" fmla="*/ 230 w 387"/>
                  <a:gd name="T71" fmla="*/ 200 h 339"/>
                  <a:gd name="T72" fmla="*/ 157 w 387"/>
                  <a:gd name="T73" fmla="*/ 200 h 339"/>
                  <a:gd name="T74" fmla="*/ 194 w 387"/>
                  <a:gd name="T75" fmla="*/ 1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7" h="339">
                    <a:moveTo>
                      <a:pt x="141" y="0"/>
                    </a:moveTo>
                    <a:cubicBezTo>
                      <a:pt x="138" y="0"/>
                      <a:pt x="135" y="2"/>
                      <a:pt x="134" y="5"/>
                    </a:cubicBezTo>
                    <a:lnTo>
                      <a:pt x="3" y="327"/>
                    </a:lnTo>
                    <a:cubicBezTo>
                      <a:pt x="0" y="332"/>
                      <a:pt x="5" y="339"/>
                      <a:pt x="10" y="339"/>
                    </a:cubicBezTo>
                    <a:lnTo>
                      <a:pt x="98" y="339"/>
                    </a:lnTo>
                    <a:cubicBezTo>
                      <a:pt x="101" y="339"/>
                      <a:pt x="104" y="336"/>
                      <a:pt x="106" y="333"/>
                    </a:cubicBezTo>
                    <a:lnTo>
                      <a:pt x="123" y="286"/>
                    </a:lnTo>
                    <a:lnTo>
                      <a:pt x="264" y="286"/>
                    </a:lnTo>
                    <a:lnTo>
                      <a:pt x="282" y="333"/>
                    </a:lnTo>
                    <a:cubicBezTo>
                      <a:pt x="283" y="336"/>
                      <a:pt x="287" y="339"/>
                      <a:pt x="290" y="339"/>
                    </a:cubicBezTo>
                    <a:lnTo>
                      <a:pt x="377" y="339"/>
                    </a:lnTo>
                    <a:cubicBezTo>
                      <a:pt x="383" y="339"/>
                      <a:pt x="387" y="332"/>
                      <a:pt x="385" y="327"/>
                    </a:cubicBezTo>
                    <a:lnTo>
                      <a:pt x="254" y="5"/>
                    </a:lnTo>
                    <a:cubicBezTo>
                      <a:pt x="253" y="2"/>
                      <a:pt x="250" y="0"/>
                      <a:pt x="246" y="0"/>
                    </a:cubicBezTo>
                    <a:lnTo>
                      <a:pt x="141" y="0"/>
                    </a:lnTo>
                    <a:close/>
                    <a:moveTo>
                      <a:pt x="147" y="17"/>
                    </a:moveTo>
                    <a:lnTo>
                      <a:pt x="241" y="17"/>
                    </a:lnTo>
                    <a:lnTo>
                      <a:pt x="365" y="322"/>
                    </a:lnTo>
                    <a:lnTo>
                      <a:pt x="296" y="322"/>
                    </a:lnTo>
                    <a:lnTo>
                      <a:pt x="278" y="275"/>
                    </a:lnTo>
                    <a:cubicBezTo>
                      <a:pt x="277" y="272"/>
                      <a:pt x="273" y="270"/>
                      <a:pt x="270" y="270"/>
                    </a:cubicBezTo>
                    <a:lnTo>
                      <a:pt x="117" y="270"/>
                    </a:lnTo>
                    <a:cubicBezTo>
                      <a:pt x="114" y="270"/>
                      <a:pt x="110" y="272"/>
                      <a:pt x="109" y="275"/>
                    </a:cubicBezTo>
                    <a:lnTo>
                      <a:pt x="92" y="322"/>
                    </a:lnTo>
                    <a:lnTo>
                      <a:pt x="23" y="322"/>
                    </a:lnTo>
                    <a:lnTo>
                      <a:pt x="147" y="17"/>
                    </a:lnTo>
                    <a:close/>
                    <a:moveTo>
                      <a:pt x="194" y="74"/>
                    </a:moveTo>
                    <a:cubicBezTo>
                      <a:pt x="190" y="74"/>
                      <a:pt x="187" y="76"/>
                      <a:pt x="186" y="79"/>
                    </a:cubicBezTo>
                    <a:lnTo>
                      <a:pt x="137" y="205"/>
                    </a:lnTo>
                    <a:cubicBezTo>
                      <a:pt x="135" y="210"/>
                      <a:pt x="139" y="217"/>
                      <a:pt x="145" y="217"/>
                    </a:cubicBezTo>
                    <a:lnTo>
                      <a:pt x="243" y="217"/>
                    </a:lnTo>
                    <a:cubicBezTo>
                      <a:pt x="248" y="217"/>
                      <a:pt x="252" y="210"/>
                      <a:pt x="250" y="205"/>
                    </a:cubicBezTo>
                    <a:lnTo>
                      <a:pt x="202" y="79"/>
                    </a:lnTo>
                    <a:cubicBezTo>
                      <a:pt x="200" y="76"/>
                      <a:pt x="197" y="74"/>
                      <a:pt x="194" y="74"/>
                    </a:cubicBezTo>
                    <a:close/>
                    <a:moveTo>
                      <a:pt x="194" y="105"/>
                    </a:moveTo>
                    <a:lnTo>
                      <a:pt x="230" y="200"/>
                    </a:lnTo>
                    <a:lnTo>
                      <a:pt x="157" y="200"/>
                    </a:lnTo>
                    <a:lnTo>
                      <a:pt x="194" y="105"/>
                    </a:lnTo>
                    <a:close/>
                  </a:path>
                </a:pathLst>
              </a:custGeom>
              <a:solidFill>
                <a:srgbClr val="808080"/>
              </a:solidFill>
              <a:ln w="6350"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28" name="Separator 1"/>
              <p:cNvCxnSpPr>
                <a:cxnSpLocks/>
              </p:cNvCxnSpPr>
              <p:nvPr>
                <p:custDataLst>
                  <p:tags r:id="rId21"/>
                </p:custDataLst>
              </p:nvPr>
            </p:nvCxnSpPr>
            <p:spPr bwMode="auto">
              <a:xfrm>
                <a:off x="1919132" y="3075211"/>
                <a:ext cx="0" cy="143970"/>
              </a:xfrm>
              <a:prstGeom prst="line">
                <a:avLst/>
              </a:pr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3" name="Scrollbar"/>
            <p:cNvGrpSpPr/>
            <p:nvPr/>
          </p:nvGrpSpPr>
          <p:grpSpPr>
            <a:xfrm>
              <a:off x="4822103" y="3251157"/>
              <a:ext cx="110333" cy="1435143"/>
              <a:chOff x="5100441" y="1530902"/>
              <a:chExt cx="110333" cy="2425925"/>
            </a:xfrm>
          </p:grpSpPr>
          <p:sp>
            <p:nvSpPr>
              <p:cNvPr id="14" name="Track"/>
              <p:cNvSpPr/>
              <p:nvPr>
                <p:custDataLst>
                  <p:tags r:id="rId8"/>
                </p:custDataLst>
              </p:nvPr>
            </p:nvSpPr>
            <p:spPr>
              <a:xfrm rot="5400000">
                <a:off x="3942645" y="2688698"/>
                <a:ext cx="2425925" cy="11033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" name="Chevron"/>
              <p:cNvSpPr>
                <a:spLocks noChangeAspect="1"/>
              </p:cNvSpPr>
              <p:nvPr>
                <p:custDataLst>
                  <p:tags r:id="rId9"/>
                </p:custDataLst>
              </p:nvPr>
            </p:nvSpPr>
            <p:spPr bwMode="auto">
              <a:xfrm rot="10800000" flipH="1">
                <a:off x="5131086" y="1605320"/>
                <a:ext cx="49038" cy="45436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" name="Chevron"/>
              <p:cNvSpPr>
                <a:spLocks noChangeAspect="1"/>
              </p:cNvSpPr>
              <p:nvPr>
                <p:custDataLst>
                  <p:tags r:id="rId10"/>
                </p:custDataLst>
              </p:nvPr>
            </p:nvSpPr>
            <p:spPr bwMode="auto">
              <a:xfrm flipH="1">
                <a:off x="5131086" y="3840955"/>
                <a:ext cx="49038" cy="45436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35" name="Drop-Down Box (Expanded)"/>
          <p:cNvGrpSpPr/>
          <p:nvPr>
            <p:custDataLst>
              <p:tags r:id="rId2"/>
            </p:custDataLst>
          </p:nvPr>
        </p:nvGrpSpPr>
        <p:grpSpPr>
          <a:xfrm>
            <a:off x="224229" y="1533566"/>
            <a:ext cx="1368150" cy="974959"/>
            <a:chOff x="595686" y="1261242"/>
            <a:chExt cx="1368150" cy="974959"/>
          </a:xfrm>
        </p:grpSpPr>
        <p:grpSp>
          <p:nvGrpSpPr>
            <p:cNvPr id="36" name="Drop-Down Box"/>
            <p:cNvGrpSpPr/>
            <p:nvPr/>
          </p:nvGrpSpPr>
          <p:grpSpPr>
            <a:xfrm>
              <a:off x="595686" y="1261242"/>
              <a:ext cx="1368150" cy="241092"/>
              <a:chOff x="595686" y="1261242"/>
              <a:chExt cx="1368150" cy="241092"/>
            </a:xfrm>
          </p:grpSpPr>
          <p:sp>
            <p:nvSpPr>
              <p:cNvPr id="40" name="Text Box"/>
              <p:cNvSpPr/>
              <p:nvPr>
                <p:custDataLst>
                  <p:tags r:id="rId5"/>
                </p:custDataLst>
              </p:nvPr>
            </p:nvSpPr>
            <p:spPr>
              <a:xfrm>
                <a:off x="595686" y="1261242"/>
                <a:ext cx="1368150" cy="24109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256032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자유게시판</a:t>
                </a:r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Arrow Down"/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 rot="10800000" flipH="1">
                <a:off x="1848835" y="136370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7" name="Drop-Down Menu"/>
            <p:cNvGrpSpPr/>
            <p:nvPr/>
          </p:nvGrpSpPr>
          <p:grpSpPr>
            <a:xfrm>
              <a:off x="595686" y="1502667"/>
              <a:ext cx="1368150" cy="733534"/>
              <a:chOff x="595686" y="1502667"/>
              <a:chExt cx="1368150" cy="733534"/>
            </a:xfrm>
          </p:grpSpPr>
          <p:sp>
            <p:nvSpPr>
              <p:cNvPr id="38" name="Box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6" y="1502667"/>
                <a:ext cx="1368150" cy="73353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91440" bIns="508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200"/>
                  </a:spcAft>
                </a:pPr>
                <a:r>
                  <a:rPr lang="ko-KR" altLang="en-US" sz="9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모집게시판</a:t>
                </a:r>
                <a:endParaRPr lang="en-US" altLang="ko-KR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spcAft>
                    <a:spcPts val="200"/>
                  </a:spcAft>
                </a:pPr>
                <a:r>
                  <a:rPr lang="ko-KR" altLang="en-US" sz="9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자유게시판</a:t>
                </a:r>
                <a:endParaRPr lang="en-US" altLang="ko-KR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spcAft>
                    <a:spcPts val="200"/>
                  </a:spcAft>
                </a:pPr>
                <a:r>
                  <a:rPr lang="ko-KR" altLang="en-US" sz="9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팀게시판</a:t>
                </a:r>
                <a:endParaRPr lang="en-US" altLang="ko-KR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spcAft>
                    <a:spcPts val="200"/>
                  </a:spcAft>
                </a:pPr>
                <a:r>
                  <a:rPr lang="en-US" sz="9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Q&amp;A</a:t>
                </a:r>
              </a:p>
            </p:txBody>
          </p:sp>
          <p:sp>
            <p:nvSpPr>
              <p:cNvPr id="39" name="Selection Overlay"/>
              <p:cNvSpPr/>
              <p:nvPr>
                <p:custDataLst>
                  <p:tags r:id="rId4"/>
                </p:custDataLst>
              </p:nvPr>
            </p:nvSpPr>
            <p:spPr>
              <a:xfrm>
                <a:off x="595686" y="1702670"/>
                <a:ext cx="1368150" cy="165672"/>
              </a:xfrm>
              <a:prstGeom prst="rect">
                <a:avLst/>
              </a:prstGeom>
              <a:solidFill>
                <a:srgbClr val="5B9BD5">
                  <a:alpha val="21961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2" name="Text Box"/>
          <p:cNvSpPr/>
          <p:nvPr/>
        </p:nvSpPr>
        <p:spPr>
          <a:xfrm>
            <a:off x="1795700" y="1543662"/>
            <a:ext cx="3550492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43" name="Button"/>
          <p:cNvSpPr/>
          <p:nvPr/>
        </p:nvSpPr>
        <p:spPr>
          <a:xfrm>
            <a:off x="1815928" y="4239946"/>
            <a:ext cx="632093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 err="1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작성완료</a:t>
            </a:r>
            <a:endParaRPr lang="en-US" sz="1050" dirty="0" smtClean="0">
              <a:solidFill>
                <a:srgbClr val="5F5F5F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44" name="Button"/>
          <p:cNvSpPr/>
          <p:nvPr/>
        </p:nvSpPr>
        <p:spPr>
          <a:xfrm>
            <a:off x="2565736" y="4239946"/>
            <a:ext cx="521576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초기화</a:t>
            </a:r>
            <a:endParaRPr lang="en-US" sz="1050" dirty="0" smtClean="0">
              <a:solidFill>
                <a:srgbClr val="5F5F5F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45" name="Button"/>
          <p:cNvSpPr/>
          <p:nvPr/>
        </p:nvSpPr>
        <p:spPr>
          <a:xfrm>
            <a:off x="3224104" y="4239946"/>
            <a:ext cx="632093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돌아가기</a:t>
            </a:r>
            <a:endParaRPr lang="en-US" sz="1050" dirty="0" smtClean="0">
              <a:solidFill>
                <a:srgbClr val="5F5F5F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47" name="Text Box 106"/>
          <p:cNvSpPr txBox="1">
            <a:spLocks noChangeArrowheads="1"/>
          </p:cNvSpPr>
          <p:nvPr/>
        </p:nvSpPr>
        <p:spPr bwMode="auto">
          <a:xfrm>
            <a:off x="169312" y="1169986"/>
            <a:ext cx="84670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게시물 작성</a:t>
            </a:r>
            <a:endParaRPr lang="ko-KR" altLang="en-US" sz="1200" b="1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437297"/>
              </p:ext>
            </p:extLst>
          </p:nvPr>
        </p:nvGraphicFramePr>
        <p:xfrm>
          <a:off x="7451725" y="2119"/>
          <a:ext cx="1671242" cy="115146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66115">
                  <a:extLst>
                    <a:ext uri="{9D8B030D-6E8A-4147-A177-3AD203B41FA5}">
                      <a16:colId xmlns:a16="http://schemas.microsoft.com/office/drawing/2014/main" val="1426361898"/>
                    </a:ext>
                  </a:extLst>
                </a:gridCol>
                <a:gridCol w="1005127">
                  <a:extLst>
                    <a:ext uri="{9D8B030D-6E8A-4147-A177-3AD203B41FA5}">
                      <a16:colId xmlns:a16="http://schemas.microsoft.com/office/drawing/2014/main" val="757618200"/>
                    </a:ext>
                  </a:extLst>
                </a:gridCol>
              </a:tblGrid>
              <a:tr h="237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작성자</a:t>
                      </a:r>
                      <a:endParaRPr lang="ko-KR" altLang="en-US" sz="900" b="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김상훈</a:t>
                      </a:r>
                      <a:endParaRPr lang="ko-KR" altLang="en-US" sz="900" b="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444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작성일자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2016.12.08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243824"/>
                  </a:ext>
                </a:extLst>
              </a:tr>
              <a:tr h="1693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시스템구분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사용자</a:t>
                      </a:r>
                      <a:r>
                        <a:rPr lang="en-US" altLang="ko-KR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(Client)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6929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Ver.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1.0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32345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단위업무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게시물 작성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4282431"/>
                  </a:ext>
                </a:extLst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601757"/>
              </p:ext>
            </p:extLst>
          </p:nvPr>
        </p:nvGraphicFramePr>
        <p:xfrm>
          <a:off x="7451725" y="1153584"/>
          <a:ext cx="1692275" cy="227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275">
                  <a:extLst>
                    <a:ext uri="{9D8B030D-6E8A-4147-A177-3AD203B41FA5}">
                      <a16:colId xmlns:a16="http://schemas.microsoft.com/office/drawing/2014/main" val="3092133242"/>
                    </a:ext>
                  </a:extLst>
                </a:gridCol>
              </a:tblGrid>
              <a:tr h="2275415">
                <a:tc>
                  <a:txBody>
                    <a:bodyPr/>
                    <a:lstStyle/>
                    <a:p>
                      <a:pPr algn="l" latinLnBrk="1"/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525252"/>
                        </a:solidFill>
                        <a:effectLst/>
                        <a:uLnTx/>
                        <a:uFillTx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  <a:cs typeface="+mn-cs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1.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게시물 작성에서는 게시판을 정하고 제목과 내용으로 게시물을 작성 할 수 있다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.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2.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자유게시판에서 글쓰기를 누르면 기본 선택은 자유게시판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, Q&amp;A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게시판일 경우에는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Q&amp;A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게시판이 선택된다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.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6000540"/>
                  </a:ext>
                </a:extLst>
              </a:tr>
            </a:tbl>
          </a:graphicData>
        </a:graphic>
      </p:graphicFrame>
      <p:sp>
        <p:nvSpPr>
          <p:cNvPr id="50" name="Breadcrumbs"/>
          <p:cNvSpPr>
            <a:spLocks/>
          </p:cNvSpPr>
          <p:nvPr/>
        </p:nvSpPr>
        <p:spPr bwMode="auto">
          <a:xfrm>
            <a:off x="188014" y="4981"/>
            <a:ext cx="2219692" cy="20393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u="sng" dirty="0" smtClean="0">
                <a:solidFill>
                  <a:srgbClr val="5B9BD5"/>
                </a:solidFill>
                <a:effectLst/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홈</a:t>
            </a:r>
            <a:r>
              <a:rPr 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  »  </a:t>
            </a:r>
            <a:r>
              <a:rPr lang="ko-KR" altLang="en-US" sz="900" u="sng" dirty="0" smtClean="0">
                <a:solidFill>
                  <a:srgbClr val="5B9BD5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커뮤니티</a:t>
            </a:r>
            <a:r>
              <a:rPr lang="en-US" altLang="ko-KR" sz="900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 »</a:t>
            </a:r>
            <a:r>
              <a:rPr 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  </a:t>
            </a:r>
            <a:r>
              <a:rPr lang="ko-KR" altLang="en-US" sz="900" u="sng" dirty="0" smtClean="0">
                <a:solidFill>
                  <a:srgbClr val="5B9BD5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자유게시판</a:t>
            </a:r>
            <a:r>
              <a:rPr lang="en-US" altLang="ko-KR" sz="900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 </a:t>
            </a:r>
            <a:r>
              <a:rPr 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»  </a:t>
            </a:r>
            <a:r>
              <a:rPr lang="ko-KR" alt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게시물 작성</a:t>
            </a:r>
            <a:endParaRPr lang="en-US" sz="900" dirty="0">
              <a:solidFill>
                <a:srgbClr val="5F5F5F"/>
              </a:solidFill>
              <a:effectLst/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13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dirty="0" smtClean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자유게시판</a:t>
            </a:r>
            <a:r>
              <a:rPr lang="en-US" altLang="ko-KR" dirty="0" smtClean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(</a:t>
            </a:r>
            <a:r>
              <a:rPr lang="ko-KR" altLang="en-US" dirty="0" err="1" smtClean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글수정</a:t>
            </a:r>
            <a:r>
              <a:rPr lang="en-US" altLang="ko-KR" dirty="0" smtClean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)</a:t>
            </a:r>
            <a:endParaRPr lang="ko-KR" altLang="en-US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grpSp>
        <p:nvGrpSpPr>
          <p:cNvPr id="10" name="Rich Text Editor"/>
          <p:cNvGrpSpPr/>
          <p:nvPr>
            <p:custDataLst>
              <p:tags r:id="rId1"/>
            </p:custDataLst>
          </p:nvPr>
        </p:nvGrpSpPr>
        <p:grpSpPr>
          <a:xfrm>
            <a:off x="274742" y="1923595"/>
            <a:ext cx="5118363" cy="2211418"/>
            <a:chOff x="1011166" y="3043239"/>
            <a:chExt cx="3921270" cy="1643061"/>
          </a:xfrm>
        </p:grpSpPr>
        <p:sp>
          <p:nvSpPr>
            <p:cNvPr id="11" name="Text Editor"/>
            <p:cNvSpPr/>
            <p:nvPr>
              <p:custDataLst>
                <p:tags r:id="rId7"/>
              </p:custDataLst>
            </p:nvPr>
          </p:nvSpPr>
          <p:spPr>
            <a:xfrm>
              <a:off x="1011166" y="3251154"/>
              <a:ext cx="3921268" cy="14351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91440" rIns="237744" bIns="9144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1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이러지도 못하는데 저러지도 못하네 </a:t>
              </a:r>
              <a:endParaRPr kumimoji="0" lang="en-US" altLang="ko-KR" sz="900" b="0" i="0" u="none" strike="noStrike" kern="1200" cap="none" spc="0" normalizeH="0" baseline="0" noProof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1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밀어내려고 하면 할수록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1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자꾸 끌려 왜 자꾸 자꾸 끌려 </a:t>
              </a:r>
              <a:r>
                <a:rPr kumimoji="0" lang="en-US" altLang="ko-KR" sz="900" b="0" i="0" u="none" strike="noStrike" kern="1200" cap="none" spc="0" normalizeH="0" baseline="0" noProof="1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baby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1200" cap="none" spc="0" normalizeH="0" baseline="0" noProof="1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I’m like TT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1200" cap="none" spc="0" normalizeH="0" baseline="0" noProof="1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Just like </a:t>
              </a:r>
              <a:r>
                <a:rPr kumimoji="0" lang="en-US" altLang="ko-KR" sz="900" b="0" i="0" u="none" strike="noStrike" kern="1200" cap="none" spc="0" normalizeH="0" baseline="0" noProof="1" smtClean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TT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1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이런 내 맘 모르고 너무해 너무해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1200" cap="none" spc="0" normalizeH="0" baseline="0" noProof="1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I’m like TT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1200" cap="none" spc="0" normalizeH="0" baseline="0" noProof="1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Just like TT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1200" cap="none" spc="0" normalizeH="0" baseline="0" noProof="1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Tell me that you’d be my baby </a:t>
              </a:r>
              <a:endParaRPr kumimoji="0" lang="ko-KR" altLang="en-US" sz="900" b="0" i="0" u="none" strike="noStrike" kern="1200" cap="none" spc="0" normalizeH="0" baseline="0" noProof="1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grpSp>
          <p:nvGrpSpPr>
            <p:cNvPr id="12" name="Formatting Toolbar"/>
            <p:cNvGrpSpPr/>
            <p:nvPr/>
          </p:nvGrpSpPr>
          <p:grpSpPr>
            <a:xfrm>
              <a:off x="1011166" y="3043239"/>
              <a:ext cx="3921269" cy="207918"/>
              <a:chOff x="1011166" y="3043239"/>
              <a:chExt cx="3921269" cy="207918"/>
            </a:xfrm>
          </p:grpSpPr>
          <p:sp>
            <p:nvSpPr>
              <p:cNvPr id="17" name="Box"/>
              <p:cNvSpPr/>
              <p:nvPr>
                <p:custDataLst>
                  <p:tags r:id="rId11"/>
                </p:custDataLst>
              </p:nvPr>
            </p:nvSpPr>
            <p:spPr>
              <a:xfrm>
                <a:off x="1011166" y="3043239"/>
                <a:ext cx="3921269" cy="207918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8" name="Font Drop-Down Box"/>
              <p:cNvGrpSpPr/>
              <p:nvPr/>
            </p:nvGrpSpPr>
            <p:grpSpPr>
              <a:xfrm>
                <a:off x="1073998" y="3082025"/>
                <a:ext cx="766160" cy="130345"/>
                <a:chOff x="1073998" y="3092562"/>
                <a:chExt cx="766160" cy="130345"/>
              </a:xfrm>
            </p:grpSpPr>
            <p:sp>
              <p:nvSpPr>
                <p:cNvPr id="29" name="Text Box"/>
                <p:cNvSpPr/>
                <p:nvPr>
                  <p:custDataLst>
                    <p:tags r:id="rId22"/>
                  </p:custDataLst>
                </p:nvPr>
              </p:nvSpPr>
              <p:spPr>
                <a:xfrm>
                  <a:off x="1073998" y="3092562"/>
                  <a:ext cx="766160" cy="130345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18288" rIns="256032" bIns="18288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5F5F5F"/>
                      </a:solidFill>
                      <a:effectLst/>
                      <a:uLnTx/>
                      <a:uFillTx/>
                      <a:latin typeface="Segoe UI" panose="020B0502040204020203" pitchFamily="34" charset="0"/>
                      <a:ea typeface="+mn-ea"/>
                      <a:cs typeface="Segoe UI" panose="020B0502040204020203" pitchFamily="34" charset="0"/>
                    </a:rPr>
                    <a:t>Font</a:t>
                  </a:r>
                </a:p>
              </p:txBody>
            </p:sp>
            <p:sp>
              <p:nvSpPr>
                <p:cNvPr id="30" name="Arrow Down"/>
                <p:cNvSpPr>
                  <a:spLocks noChangeAspect="1"/>
                </p:cNvSpPr>
                <p:nvPr>
                  <p:custDataLst>
                    <p:tags r:id="rId23"/>
                  </p:custDataLst>
                </p:nvPr>
              </p:nvSpPr>
              <p:spPr bwMode="auto">
                <a:xfrm flipH="1">
                  <a:off x="1733810" y="3144295"/>
                  <a:ext cx="49038" cy="26879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9" name="Justify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3308538" y="3111223"/>
                <a:ext cx="85135" cy="71950"/>
              </a:xfrm>
              <a:custGeom>
                <a:avLst/>
                <a:gdLst>
                  <a:gd name="T0" fmla="*/ 10 w 283"/>
                  <a:gd name="T1" fmla="*/ 0 h 245"/>
                  <a:gd name="T2" fmla="*/ 0 w 283"/>
                  <a:gd name="T3" fmla="*/ 9 h 245"/>
                  <a:gd name="T4" fmla="*/ 10 w 283"/>
                  <a:gd name="T5" fmla="*/ 18 h 245"/>
                  <a:gd name="T6" fmla="*/ 274 w 283"/>
                  <a:gd name="T7" fmla="*/ 18 h 245"/>
                  <a:gd name="T8" fmla="*/ 283 w 283"/>
                  <a:gd name="T9" fmla="*/ 9 h 245"/>
                  <a:gd name="T10" fmla="*/ 274 w 283"/>
                  <a:gd name="T11" fmla="*/ 0 h 245"/>
                  <a:gd name="T12" fmla="*/ 10 w 283"/>
                  <a:gd name="T13" fmla="*/ 0 h 245"/>
                  <a:gd name="T14" fmla="*/ 10 w 283"/>
                  <a:gd name="T15" fmla="*/ 56 h 245"/>
                  <a:gd name="T16" fmla="*/ 0 w 283"/>
                  <a:gd name="T17" fmla="*/ 66 h 245"/>
                  <a:gd name="T18" fmla="*/ 10 w 283"/>
                  <a:gd name="T19" fmla="*/ 75 h 245"/>
                  <a:gd name="T20" fmla="*/ 274 w 283"/>
                  <a:gd name="T21" fmla="*/ 75 h 245"/>
                  <a:gd name="T22" fmla="*/ 283 w 283"/>
                  <a:gd name="T23" fmla="*/ 66 h 245"/>
                  <a:gd name="T24" fmla="*/ 274 w 283"/>
                  <a:gd name="T25" fmla="*/ 56 h 245"/>
                  <a:gd name="T26" fmla="*/ 10 w 283"/>
                  <a:gd name="T27" fmla="*/ 56 h 245"/>
                  <a:gd name="T28" fmla="*/ 10 w 283"/>
                  <a:gd name="T29" fmla="*/ 113 h 245"/>
                  <a:gd name="T30" fmla="*/ 0 w 283"/>
                  <a:gd name="T31" fmla="*/ 122 h 245"/>
                  <a:gd name="T32" fmla="*/ 10 w 283"/>
                  <a:gd name="T33" fmla="*/ 132 h 245"/>
                  <a:gd name="T34" fmla="*/ 274 w 283"/>
                  <a:gd name="T35" fmla="*/ 132 h 245"/>
                  <a:gd name="T36" fmla="*/ 283 w 283"/>
                  <a:gd name="T37" fmla="*/ 122 h 245"/>
                  <a:gd name="T38" fmla="*/ 274 w 283"/>
                  <a:gd name="T39" fmla="*/ 113 h 245"/>
                  <a:gd name="T40" fmla="*/ 10 w 283"/>
                  <a:gd name="T41" fmla="*/ 113 h 245"/>
                  <a:gd name="T42" fmla="*/ 10 w 283"/>
                  <a:gd name="T43" fmla="*/ 169 h 245"/>
                  <a:gd name="T44" fmla="*/ 0 w 283"/>
                  <a:gd name="T45" fmla="*/ 179 h 245"/>
                  <a:gd name="T46" fmla="*/ 10 w 283"/>
                  <a:gd name="T47" fmla="*/ 188 h 245"/>
                  <a:gd name="T48" fmla="*/ 274 w 283"/>
                  <a:gd name="T49" fmla="*/ 188 h 245"/>
                  <a:gd name="T50" fmla="*/ 283 w 283"/>
                  <a:gd name="T51" fmla="*/ 179 h 245"/>
                  <a:gd name="T52" fmla="*/ 274 w 283"/>
                  <a:gd name="T53" fmla="*/ 169 h 245"/>
                  <a:gd name="T54" fmla="*/ 10 w 283"/>
                  <a:gd name="T55" fmla="*/ 169 h 245"/>
                  <a:gd name="T56" fmla="*/ 10 w 283"/>
                  <a:gd name="T57" fmla="*/ 226 h 245"/>
                  <a:gd name="T58" fmla="*/ 0 w 283"/>
                  <a:gd name="T59" fmla="*/ 235 h 245"/>
                  <a:gd name="T60" fmla="*/ 10 w 283"/>
                  <a:gd name="T61" fmla="*/ 245 h 245"/>
                  <a:gd name="T62" fmla="*/ 274 w 283"/>
                  <a:gd name="T63" fmla="*/ 245 h 245"/>
                  <a:gd name="T64" fmla="*/ 283 w 283"/>
                  <a:gd name="T65" fmla="*/ 235 h 245"/>
                  <a:gd name="T66" fmla="*/ 274 w 283"/>
                  <a:gd name="T67" fmla="*/ 226 h 245"/>
                  <a:gd name="T68" fmla="*/ 10 w 283"/>
                  <a:gd name="T69" fmla="*/ 226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3" h="245">
                    <a:moveTo>
                      <a:pt x="10" y="0"/>
                    </a:moveTo>
                    <a:cubicBezTo>
                      <a:pt x="4" y="0"/>
                      <a:pt x="0" y="4"/>
                      <a:pt x="0" y="9"/>
                    </a:cubicBezTo>
                    <a:cubicBezTo>
                      <a:pt x="0" y="14"/>
                      <a:pt x="4" y="18"/>
                      <a:pt x="10" y="18"/>
                    </a:cubicBezTo>
                    <a:lnTo>
                      <a:pt x="274" y="18"/>
                    </a:lnTo>
                    <a:cubicBezTo>
                      <a:pt x="279" y="18"/>
                      <a:pt x="283" y="14"/>
                      <a:pt x="283" y="9"/>
                    </a:cubicBezTo>
                    <a:cubicBezTo>
                      <a:pt x="283" y="4"/>
                      <a:pt x="279" y="0"/>
                      <a:pt x="274" y="0"/>
                    </a:cubicBezTo>
                    <a:lnTo>
                      <a:pt x="10" y="0"/>
                    </a:lnTo>
                    <a:close/>
                    <a:moveTo>
                      <a:pt x="10" y="56"/>
                    </a:moveTo>
                    <a:cubicBezTo>
                      <a:pt x="4" y="56"/>
                      <a:pt x="0" y="60"/>
                      <a:pt x="0" y="66"/>
                    </a:cubicBezTo>
                    <a:cubicBezTo>
                      <a:pt x="0" y="71"/>
                      <a:pt x="4" y="75"/>
                      <a:pt x="10" y="75"/>
                    </a:cubicBezTo>
                    <a:lnTo>
                      <a:pt x="274" y="75"/>
                    </a:lnTo>
                    <a:cubicBezTo>
                      <a:pt x="279" y="75"/>
                      <a:pt x="283" y="71"/>
                      <a:pt x="283" y="66"/>
                    </a:cubicBezTo>
                    <a:cubicBezTo>
                      <a:pt x="283" y="60"/>
                      <a:pt x="279" y="56"/>
                      <a:pt x="274" y="56"/>
                    </a:cubicBezTo>
                    <a:lnTo>
                      <a:pt x="10" y="56"/>
                    </a:lnTo>
                    <a:close/>
                    <a:moveTo>
                      <a:pt x="10" y="113"/>
                    </a:moveTo>
                    <a:cubicBezTo>
                      <a:pt x="4" y="113"/>
                      <a:pt x="0" y="117"/>
                      <a:pt x="0" y="122"/>
                    </a:cubicBezTo>
                    <a:cubicBezTo>
                      <a:pt x="0" y="127"/>
                      <a:pt x="4" y="132"/>
                      <a:pt x="10" y="132"/>
                    </a:cubicBezTo>
                    <a:lnTo>
                      <a:pt x="274" y="132"/>
                    </a:lnTo>
                    <a:cubicBezTo>
                      <a:pt x="279" y="132"/>
                      <a:pt x="283" y="127"/>
                      <a:pt x="283" y="122"/>
                    </a:cubicBezTo>
                    <a:cubicBezTo>
                      <a:pt x="283" y="117"/>
                      <a:pt x="279" y="113"/>
                      <a:pt x="274" y="113"/>
                    </a:cubicBezTo>
                    <a:lnTo>
                      <a:pt x="10" y="113"/>
                    </a:lnTo>
                    <a:close/>
                    <a:moveTo>
                      <a:pt x="10" y="169"/>
                    </a:moveTo>
                    <a:cubicBezTo>
                      <a:pt x="4" y="169"/>
                      <a:pt x="0" y="174"/>
                      <a:pt x="0" y="179"/>
                    </a:cubicBezTo>
                    <a:cubicBezTo>
                      <a:pt x="0" y="184"/>
                      <a:pt x="4" y="188"/>
                      <a:pt x="10" y="188"/>
                    </a:cubicBezTo>
                    <a:lnTo>
                      <a:pt x="274" y="188"/>
                    </a:lnTo>
                    <a:cubicBezTo>
                      <a:pt x="279" y="188"/>
                      <a:pt x="283" y="184"/>
                      <a:pt x="283" y="179"/>
                    </a:cubicBezTo>
                    <a:cubicBezTo>
                      <a:pt x="283" y="174"/>
                      <a:pt x="279" y="169"/>
                      <a:pt x="274" y="169"/>
                    </a:cubicBezTo>
                    <a:lnTo>
                      <a:pt x="10" y="169"/>
                    </a:lnTo>
                    <a:close/>
                    <a:moveTo>
                      <a:pt x="10" y="226"/>
                    </a:moveTo>
                    <a:cubicBezTo>
                      <a:pt x="4" y="226"/>
                      <a:pt x="0" y="230"/>
                      <a:pt x="0" y="235"/>
                    </a:cubicBezTo>
                    <a:cubicBezTo>
                      <a:pt x="0" y="241"/>
                      <a:pt x="4" y="245"/>
                      <a:pt x="10" y="245"/>
                    </a:cubicBezTo>
                    <a:lnTo>
                      <a:pt x="274" y="245"/>
                    </a:lnTo>
                    <a:cubicBezTo>
                      <a:pt x="279" y="245"/>
                      <a:pt x="283" y="241"/>
                      <a:pt x="283" y="235"/>
                    </a:cubicBezTo>
                    <a:cubicBezTo>
                      <a:pt x="283" y="230"/>
                      <a:pt x="279" y="226"/>
                      <a:pt x="274" y="226"/>
                    </a:cubicBezTo>
                    <a:lnTo>
                      <a:pt x="10" y="226"/>
                    </a:lnTo>
                    <a:close/>
                  </a:path>
                </a:pathLst>
              </a:custGeom>
              <a:solidFill>
                <a:srgbClr val="808080"/>
              </a:solidFill>
              <a:ln w="6350"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20" name="Align Right"/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3143218" y="3107094"/>
                <a:ext cx="86351" cy="80206"/>
              </a:xfrm>
              <a:custGeom>
                <a:avLst/>
                <a:gdLst>
                  <a:gd name="T0" fmla="*/ 11 w 283"/>
                  <a:gd name="T1" fmla="*/ 0 h 272"/>
                  <a:gd name="T2" fmla="*/ 0 w 283"/>
                  <a:gd name="T3" fmla="*/ 10 h 272"/>
                  <a:gd name="T4" fmla="*/ 11 w 283"/>
                  <a:gd name="T5" fmla="*/ 21 h 272"/>
                  <a:gd name="T6" fmla="*/ 273 w 283"/>
                  <a:gd name="T7" fmla="*/ 21 h 272"/>
                  <a:gd name="T8" fmla="*/ 283 w 283"/>
                  <a:gd name="T9" fmla="*/ 10 h 272"/>
                  <a:gd name="T10" fmla="*/ 273 w 283"/>
                  <a:gd name="T11" fmla="*/ 0 h 272"/>
                  <a:gd name="T12" fmla="*/ 11 w 283"/>
                  <a:gd name="T13" fmla="*/ 0 h 272"/>
                  <a:gd name="T14" fmla="*/ 32 w 283"/>
                  <a:gd name="T15" fmla="*/ 63 h 272"/>
                  <a:gd name="T16" fmla="*/ 21 w 283"/>
                  <a:gd name="T17" fmla="*/ 73 h 272"/>
                  <a:gd name="T18" fmla="*/ 32 w 283"/>
                  <a:gd name="T19" fmla="*/ 84 h 272"/>
                  <a:gd name="T20" fmla="*/ 273 w 283"/>
                  <a:gd name="T21" fmla="*/ 84 h 272"/>
                  <a:gd name="T22" fmla="*/ 283 w 283"/>
                  <a:gd name="T23" fmla="*/ 73 h 272"/>
                  <a:gd name="T24" fmla="*/ 273 w 283"/>
                  <a:gd name="T25" fmla="*/ 63 h 272"/>
                  <a:gd name="T26" fmla="*/ 32 w 283"/>
                  <a:gd name="T27" fmla="*/ 63 h 272"/>
                  <a:gd name="T28" fmla="*/ 53 w 283"/>
                  <a:gd name="T29" fmla="*/ 126 h 272"/>
                  <a:gd name="T30" fmla="*/ 43 w 283"/>
                  <a:gd name="T31" fmla="*/ 136 h 272"/>
                  <a:gd name="T32" fmla="*/ 53 w 283"/>
                  <a:gd name="T33" fmla="*/ 147 h 272"/>
                  <a:gd name="T34" fmla="*/ 273 w 283"/>
                  <a:gd name="T35" fmla="*/ 147 h 272"/>
                  <a:gd name="T36" fmla="*/ 283 w 283"/>
                  <a:gd name="T37" fmla="*/ 136 h 272"/>
                  <a:gd name="T38" fmla="*/ 273 w 283"/>
                  <a:gd name="T39" fmla="*/ 126 h 272"/>
                  <a:gd name="T40" fmla="*/ 53 w 283"/>
                  <a:gd name="T41" fmla="*/ 126 h 272"/>
                  <a:gd name="T42" fmla="*/ 11 w 283"/>
                  <a:gd name="T43" fmla="*/ 189 h 272"/>
                  <a:gd name="T44" fmla="*/ 0 w 283"/>
                  <a:gd name="T45" fmla="*/ 199 h 272"/>
                  <a:gd name="T46" fmla="*/ 11 w 283"/>
                  <a:gd name="T47" fmla="*/ 210 h 272"/>
                  <a:gd name="T48" fmla="*/ 273 w 283"/>
                  <a:gd name="T49" fmla="*/ 210 h 272"/>
                  <a:gd name="T50" fmla="*/ 283 w 283"/>
                  <a:gd name="T51" fmla="*/ 199 h 272"/>
                  <a:gd name="T52" fmla="*/ 273 w 283"/>
                  <a:gd name="T53" fmla="*/ 189 h 272"/>
                  <a:gd name="T54" fmla="*/ 11 w 283"/>
                  <a:gd name="T55" fmla="*/ 189 h 272"/>
                  <a:gd name="T56" fmla="*/ 116 w 283"/>
                  <a:gd name="T57" fmla="*/ 252 h 272"/>
                  <a:gd name="T58" fmla="*/ 105 w 283"/>
                  <a:gd name="T59" fmla="*/ 262 h 272"/>
                  <a:gd name="T60" fmla="*/ 116 w 283"/>
                  <a:gd name="T61" fmla="*/ 272 h 272"/>
                  <a:gd name="T62" fmla="*/ 273 w 283"/>
                  <a:gd name="T63" fmla="*/ 272 h 272"/>
                  <a:gd name="T64" fmla="*/ 283 w 283"/>
                  <a:gd name="T65" fmla="*/ 262 h 272"/>
                  <a:gd name="T66" fmla="*/ 273 w 283"/>
                  <a:gd name="T67" fmla="*/ 252 h 272"/>
                  <a:gd name="T68" fmla="*/ 116 w 283"/>
                  <a:gd name="T69" fmla="*/ 252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3" h="272">
                    <a:moveTo>
                      <a:pt x="11" y="0"/>
                    </a:moveTo>
                    <a:cubicBezTo>
                      <a:pt x="5" y="0"/>
                      <a:pt x="0" y="5"/>
                      <a:pt x="0" y="10"/>
                    </a:cubicBezTo>
                    <a:cubicBezTo>
                      <a:pt x="0" y="16"/>
                      <a:pt x="5" y="21"/>
                      <a:pt x="11" y="21"/>
                    </a:cubicBezTo>
                    <a:lnTo>
                      <a:pt x="273" y="21"/>
                    </a:lnTo>
                    <a:cubicBezTo>
                      <a:pt x="279" y="21"/>
                      <a:pt x="283" y="16"/>
                      <a:pt x="283" y="10"/>
                    </a:cubicBezTo>
                    <a:cubicBezTo>
                      <a:pt x="283" y="5"/>
                      <a:pt x="279" y="0"/>
                      <a:pt x="273" y="0"/>
                    </a:cubicBezTo>
                    <a:lnTo>
                      <a:pt x="11" y="0"/>
                    </a:lnTo>
                    <a:close/>
                    <a:moveTo>
                      <a:pt x="32" y="63"/>
                    </a:moveTo>
                    <a:cubicBezTo>
                      <a:pt x="26" y="63"/>
                      <a:pt x="21" y="68"/>
                      <a:pt x="21" y="73"/>
                    </a:cubicBezTo>
                    <a:cubicBezTo>
                      <a:pt x="21" y="79"/>
                      <a:pt x="26" y="84"/>
                      <a:pt x="32" y="84"/>
                    </a:cubicBezTo>
                    <a:lnTo>
                      <a:pt x="273" y="84"/>
                    </a:lnTo>
                    <a:cubicBezTo>
                      <a:pt x="279" y="84"/>
                      <a:pt x="283" y="79"/>
                      <a:pt x="283" y="73"/>
                    </a:cubicBezTo>
                    <a:cubicBezTo>
                      <a:pt x="283" y="68"/>
                      <a:pt x="279" y="63"/>
                      <a:pt x="273" y="63"/>
                    </a:cubicBezTo>
                    <a:lnTo>
                      <a:pt x="32" y="63"/>
                    </a:lnTo>
                    <a:close/>
                    <a:moveTo>
                      <a:pt x="53" y="126"/>
                    </a:moveTo>
                    <a:cubicBezTo>
                      <a:pt x="47" y="126"/>
                      <a:pt x="43" y="130"/>
                      <a:pt x="43" y="136"/>
                    </a:cubicBezTo>
                    <a:cubicBezTo>
                      <a:pt x="43" y="142"/>
                      <a:pt x="47" y="147"/>
                      <a:pt x="53" y="147"/>
                    </a:cubicBezTo>
                    <a:lnTo>
                      <a:pt x="273" y="147"/>
                    </a:lnTo>
                    <a:cubicBezTo>
                      <a:pt x="279" y="147"/>
                      <a:pt x="283" y="142"/>
                      <a:pt x="283" y="136"/>
                    </a:cubicBezTo>
                    <a:cubicBezTo>
                      <a:pt x="283" y="130"/>
                      <a:pt x="279" y="126"/>
                      <a:pt x="273" y="126"/>
                    </a:cubicBezTo>
                    <a:lnTo>
                      <a:pt x="53" y="126"/>
                    </a:lnTo>
                    <a:close/>
                    <a:moveTo>
                      <a:pt x="11" y="189"/>
                    </a:moveTo>
                    <a:cubicBezTo>
                      <a:pt x="5" y="189"/>
                      <a:pt x="0" y="193"/>
                      <a:pt x="0" y="199"/>
                    </a:cubicBezTo>
                    <a:cubicBezTo>
                      <a:pt x="0" y="205"/>
                      <a:pt x="5" y="210"/>
                      <a:pt x="11" y="210"/>
                    </a:cubicBezTo>
                    <a:lnTo>
                      <a:pt x="273" y="210"/>
                    </a:lnTo>
                    <a:cubicBezTo>
                      <a:pt x="279" y="210"/>
                      <a:pt x="283" y="205"/>
                      <a:pt x="283" y="199"/>
                    </a:cubicBezTo>
                    <a:cubicBezTo>
                      <a:pt x="283" y="193"/>
                      <a:pt x="279" y="189"/>
                      <a:pt x="273" y="189"/>
                    </a:cubicBezTo>
                    <a:lnTo>
                      <a:pt x="11" y="189"/>
                    </a:lnTo>
                    <a:close/>
                    <a:moveTo>
                      <a:pt x="116" y="252"/>
                    </a:moveTo>
                    <a:cubicBezTo>
                      <a:pt x="110" y="252"/>
                      <a:pt x="105" y="256"/>
                      <a:pt x="105" y="262"/>
                    </a:cubicBezTo>
                    <a:cubicBezTo>
                      <a:pt x="105" y="268"/>
                      <a:pt x="110" y="272"/>
                      <a:pt x="116" y="272"/>
                    </a:cubicBezTo>
                    <a:lnTo>
                      <a:pt x="273" y="272"/>
                    </a:lnTo>
                    <a:cubicBezTo>
                      <a:pt x="279" y="272"/>
                      <a:pt x="283" y="268"/>
                      <a:pt x="283" y="262"/>
                    </a:cubicBezTo>
                    <a:cubicBezTo>
                      <a:pt x="283" y="256"/>
                      <a:pt x="279" y="252"/>
                      <a:pt x="273" y="252"/>
                    </a:cubicBezTo>
                    <a:lnTo>
                      <a:pt x="116" y="252"/>
                    </a:lnTo>
                    <a:close/>
                  </a:path>
                </a:pathLst>
              </a:custGeom>
              <a:solidFill>
                <a:srgbClr val="808080"/>
              </a:solidFill>
              <a:ln w="6350"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21" name="Align Center"/>
              <p:cNvSpPr>
                <a:spLocks noChangeAspect="1"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2979109" y="3105915"/>
                <a:ext cx="85135" cy="82565"/>
              </a:xfrm>
              <a:custGeom>
                <a:avLst/>
                <a:gdLst>
                  <a:gd name="T0" fmla="*/ 11 w 283"/>
                  <a:gd name="T1" fmla="*/ 0 h 283"/>
                  <a:gd name="T2" fmla="*/ 0 w 283"/>
                  <a:gd name="T3" fmla="*/ 11 h 283"/>
                  <a:gd name="T4" fmla="*/ 11 w 283"/>
                  <a:gd name="T5" fmla="*/ 21 h 283"/>
                  <a:gd name="T6" fmla="*/ 272 w 283"/>
                  <a:gd name="T7" fmla="*/ 21 h 283"/>
                  <a:gd name="T8" fmla="*/ 283 w 283"/>
                  <a:gd name="T9" fmla="*/ 11 h 283"/>
                  <a:gd name="T10" fmla="*/ 272 w 283"/>
                  <a:gd name="T11" fmla="*/ 0 h 283"/>
                  <a:gd name="T12" fmla="*/ 11 w 283"/>
                  <a:gd name="T13" fmla="*/ 0 h 283"/>
                  <a:gd name="T14" fmla="*/ 22 w 283"/>
                  <a:gd name="T15" fmla="*/ 65 h 283"/>
                  <a:gd name="T16" fmla="*/ 11 w 283"/>
                  <a:gd name="T17" fmla="*/ 76 h 283"/>
                  <a:gd name="T18" fmla="*/ 22 w 283"/>
                  <a:gd name="T19" fmla="*/ 87 h 283"/>
                  <a:gd name="T20" fmla="*/ 251 w 283"/>
                  <a:gd name="T21" fmla="*/ 87 h 283"/>
                  <a:gd name="T22" fmla="*/ 262 w 283"/>
                  <a:gd name="T23" fmla="*/ 76 h 283"/>
                  <a:gd name="T24" fmla="*/ 251 w 283"/>
                  <a:gd name="T25" fmla="*/ 65 h 283"/>
                  <a:gd name="T26" fmla="*/ 22 w 283"/>
                  <a:gd name="T27" fmla="*/ 65 h 283"/>
                  <a:gd name="T28" fmla="*/ 33 w 283"/>
                  <a:gd name="T29" fmla="*/ 130 h 283"/>
                  <a:gd name="T30" fmla="*/ 22 w 283"/>
                  <a:gd name="T31" fmla="*/ 141 h 283"/>
                  <a:gd name="T32" fmla="*/ 33 w 283"/>
                  <a:gd name="T33" fmla="*/ 152 h 283"/>
                  <a:gd name="T34" fmla="*/ 240 w 283"/>
                  <a:gd name="T35" fmla="*/ 152 h 283"/>
                  <a:gd name="T36" fmla="*/ 251 w 283"/>
                  <a:gd name="T37" fmla="*/ 141 h 283"/>
                  <a:gd name="T38" fmla="*/ 240 w 283"/>
                  <a:gd name="T39" fmla="*/ 130 h 283"/>
                  <a:gd name="T40" fmla="*/ 33 w 283"/>
                  <a:gd name="T41" fmla="*/ 130 h 283"/>
                  <a:gd name="T42" fmla="*/ 11 w 283"/>
                  <a:gd name="T43" fmla="*/ 196 h 283"/>
                  <a:gd name="T44" fmla="*/ 0 w 283"/>
                  <a:gd name="T45" fmla="*/ 207 h 283"/>
                  <a:gd name="T46" fmla="*/ 11 w 283"/>
                  <a:gd name="T47" fmla="*/ 217 h 283"/>
                  <a:gd name="T48" fmla="*/ 272 w 283"/>
                  <a:gd name="T49" fmla="*/ 217 h 283"/>
                  <a:gd name="T50" fmla="*/ 283 w 283"/>
                  <a:gd name="T51" fmla="*/ 207 h 283"/>
                  <a:gd name="T52" fmla="*/ 272 w 283"/>
                  <a:gd name="T53" fmla="*/ 196 h 283"/>
                  <a:gd name="T54" fmla="*/ 11 w 283"/>
                  <a:gd name="T55" fmla="*/ 196 h 283"/>
                  <a:gd name="T56" fmla="*/ 55 w 283"/>
                  <a:gd name="T57" fmla="*/ 261 h 283"/>
                  <a:gd name="T58" fmla="*/ 44 w 283"/>
                  <a:gd name="T59" fmla="*/ 272 h 283"/>
                  <a:gd name="T60" fmla="*/ 55 w 283"/>
                  <a:gd name="T61" fmla="*/ 283 h 283"/>
                  <a:gd name="T62" fmla="*/ 218 w 283"/>
                  <a:gd name="T63" fmla="*/ 283 h 283"/>
                  <a:gd name="T64" fmla="*/ 229 w 283"/>
                  <a:gd name="T65" fmla="*/ 272 h 283"/>
                  <a:gd name="T66" fmla="*/ 218 w 283"/>
                  <a:gd name="T67" fmla="*/ 261 h 283"/>
                  <a:gd name="T68" fmla="*/ 55 w 283"/>
                  <a:gd name="T69" fmla="*/ 261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3" h="283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1"/>
                      <a:pt x="11" y="21"/>
                    </a:cubicBezTo>
                    <a:lnTo>
                      <a:pt x="272" y="21"/>
                    </a:lnTo>
                    <a:cubicBezTo>
                      <a:pt x="278" y="21"/>
                      <a:pt x="283" y="17"/>
                      <a:pt x="283" y="11"/>
                    </a:cubicBezTo>
                    <a:cubicBezTo>
                      <a:pt x="283" y="5"/>
                      <a:pt x="278" y="0"/>
                      <a:pt x="272" y="0"/>
                    </a:cubicBezTo>
                    <a:lnTo>
                      <a:pt x="11" y="0"/>
                    </a:lnTo>
                    <a:close/>
                    <a:moveTo>
                      <a:pt x="22" y="65"/>
                    </a:moveTo>
                    <a:cubicBezTo>
                      <a:pt x="16" y="65"/>
                      <a:pt x="11" y="70"/>
                      <a:pt x="11" y="76"/>
                    </a:cubicBezTo>
                    <a:cubicBezTo>
                      <a:pt x="11" y="82"/>
                      <a:pt x="16" y="87"/>
                      <a:pt x="22" y="87"/>
                    </a:cubicBezTo>
                    <a:lnTo>
                      <a:pt x="251" y="87"/>
                    </a:lnTo>
                    <a:cubicBezTo>
                      <a:pt x="257" y="87"/>
                      <a:pt x="262" y="82"/>
                      <a:pt x="262" y="76"/>
                    </a:cubicBezTo>
                    <a:cubicBezTo>
                      <a:pt x="262" y="70"/>
                      <a:pt x="257" y="65"/>
                      <a:pt x="251" y="65"/>
                    </a:cubicBezTo>
                    <a:lnTo>
                      <a:pt x="22" y="65"/>
                    </a:lnTo>
                    <a:close/>
                    <a:moveTo>
                      <a:pt x="33" y="130"/>
                    </a:moveTo>
                    <a:cubicBezTo>
                      <a:pt x="27" y="130"/>
                      <a:pt x="22" y="135"/>
                      <a:pt x="22" y="141"/>
                    </a:cubicBezTo>
                    <a:cubicBezTo>
                      <a:pt x="22" y="147"/>
                      <a:pt x="27" y="152"/>
                      <a:pt x="33" y="152"/>
                    </a:cubicBezTo>
                    <a:lnTo>
                      <a:pt x="240" y="152"/>
                    </a:lnTo>
                    <a:cubicBezTo>
                      <a:pt x="246" y="152"/>
                      <a:pt x="251" y="147"/>
                      <a:pt x="251" y="141"/>
                    </a:cubicBezTo>
                    <a:cubicBezTo>
                      <a:pt x="251" y="135"/>
                      <a:pt x="246" y="130"/>
                      <a:pt x="240" y="130"/>
                    </a:cubicBezTo>
                    <a:lnTo>
                      <a:pt x="33" y="130"/>
                    </a:lnTo>
                    <a:close/>
                    <a:moveTo>
                      <a:pt x="11" y="196"/>
                    </a:moveTo>
                    <a:cubicBezTo>
                      <a:pt x="5" y="196"/>
                      <a:pt x="0" y="200"/>
                      <a:pt x="0" y="207"/>
                    </a:cubicBezTo>
                    <a:cubicBezTo>
                      <a:pt x="0" y="213"/>
                      <a:pt x="5" y="217"/>
                      <a:pt x="11" y="217"/>
                    </a:cubicBezTo>
                    <a:lnTo>
                      <a:pt x="272" y="217"/>
                    </a:lnTo>
                    <a:cubicBezTo>
                      <a:pt x="278" y="217"/>
                      <a:pt x="283" y="213"/>
                      <a:pt x="283" y="207"/>
                    </a:cubicBezTo>
                    <a:cubicBezTo>
                      <a:pt x="283" y="200"/>
                      <a:pt x="278" y="196"/>
                      <a:pt x="272" y="196"/>
                    </a:cubicBezTo>
                    <a:lnTo>
                      <a:pt x="11" y="196"/>
                    </a:lnTo>
                    <a:close/>
                    <a:moveTo>
                      <a:pt x="55" y="261"/>
                    </a:moveTo>
                    <a:cubicBezTo>
                      <a:pt x="49" y="261"/>
                      <a:pt x="44" y="266"/>
                      <a:pt x="44" y="272"/>
                    </a:cubicBezTo>
                    <a:cubicBezTo>
                      <a:pt x="44" y="278"/>
                      <a:pt x="49" y="283"/>
                      <a:pt x="55" y="283"/>
                    </a:cubicBezTo>
                    <a:lnTo>
                      <a:pt x="218" y="283"/>
                    </a:lnTo>
                    <a:cubicBezTo>
                      <a:pt x="224" y="283"/>
                      <a:pt x="229" y="278"/>
                      <a:pt x="229" y="272"/>
                    </a:cubicBezTo>
                    <a:cubicBezTo>
                      <a:pt x="229" y="266"/>
                      <a:pt x="224" y="261"/>
                      <a:pt x="218" y="261"/>
                    </a:cubicBezTo>
                    <a:lnTo>
                      <a:pt x="55" y="261"/>
                    </a:lnTo>
                    <a:close/>
                  </a:path>
                </a:pathLst>
              </a:custGeom>
              <a:solidFill>
                <a:srgbClr val="808080"/>
              </a:solidFill>
              <a:ln w="6350"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Align Left"/>
              <p:cNvSpPr>
                <a:spLocks noChangeAspect="1" noEditPoint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2815001" y="3107094"/>
                <a:ext cx="85135" cy="80206"/>
              </a:xfrm>
              <a:custGeom>
                <a:avLst/>
                <a:gdLst>
                  <a:gd name="T0" fmla="*/ 11 w 283"/>
                  <a:gd name="T1" fmla="*/ 0 h 272"/>
                  <a:gd name="T2" fmla="*/ 0 w 283"/>
                  <a:gd name="T3" fmla="*/ 10 h 272"/>
                  <a:gd name="T4" fmla="*/ 11 w 283"/>
                  <a:gd name="T5" fmla="*/ 21 h 272"/>
                  <a:gd name="T6" fmla="*/ 273 w 283"/>
                  <a:gd name="T7" fmla="*/ 21 h 272"/>
                  <a:gd name="T8" fmla="*/ 283 w 283"/>
                  <a:gd name="T9" fmla="*/ 10 h 272"/>
                  <a:gd name="T10" fmla="*/ 273 w 283"/>
                  <a:gd name="T11" fmla="*/ 0 h 272"/>
                  <a:gd name="T12" fmla="*/ 11 w 283"/>
                  <a:gd name="T13" fmla="*/ 0 h 272"/>
                  <a:gd name="T14" fmla="*/ 11 w 283"/>
                  <a:gd name="T15" fmla="*/ 63 h 272"/>
                  <a:gd name="T16" fmla="*/ 0 w 283"/>
                  <a:gd name="T17" fmla="*/ 73 h 272"/>
                  <a:gd name="T18" fmla="*/ 11 w 283"/>
                  <a:gd name="T19" fmla="*/ 84 h 272"/>
                  <a:gd name="T20" fmla="*/ 252 w 283"/>
                  <a:gd name="T21" fmla="*/ 84 h 272"/>
                  <a:gd name="T22" fmla="*/ 262 w 283"/>
                  <a:gd name="T23" fmla="*/ 73 h 272"/>
                  <a:gd name="T24" fmla="*/ 252 w 283"/>
                  <a:gd name="T25" fmla="*/ 63 h 272"/>
                  <a:gd name="T26" fmla="*/ 11 w 283"/>
                  <a:gd name="T27" fmla="*/ 63 h 272"/>
                  <a:gd name="T28" fmla="*/ 11 w 283"/>
                  <a:gd name="T29" fmla="*/ 126 h 272"/>
                  <a:gd name="T30" fmla="*/ 0 w 283"/>
                  <a:gd name="T31" fmla="*/ 136 h 272"/>
                  <a:gd name="T32" fmla="*/ 11 w 283"/>
                  <a:gd name="T33" fmla="*/ 147 h 272"/>
                  <a:gd name="T34" fmla="*/ 231 w 283"/>
                  <a:gd name="T35" fmla="*/ 147 h 272"/>
                  <a:gd name="T36" fmla="*/ 241 w 283"/>
                  <a:gd name="T37" fmla="*/ 136 h 272"/>
                  <a:gd name="T38" fmla="*/ 231 w 283"/>
                  <a:gd name="T39" fmla="*/ 126 h 272"/>
                  <a:gd name="T40" fmla="*/ 11 w 283"/>
                  <a:gd name="T41" fmla="*/ 126 h 272"/>
                  <a:gd name="T42" fmla="*/ 11 w 283"/>
                  <a:gd name="T43" fmla="*/ 189 h 272"/>
                  <a:gd name="T44" fmla="*/ 0 w 283"/>
                  <a:gd name="T45" fmla="*/ 199 h 272"/>
                  <a:gd name="T46" fmla="*/ 11 w 283"/>
                  <a:gd name="T47" fmla="*/ 210 h 272"/>
                  <a:gd name="T48" fmla="*/ 273 w 283"/>
                  <a:gd name="T49" fmla="*/ 210 h 272"/>
                  <a:gd name="T50" fmla="*/ 283 w 283"/>
                  <a:gd name="T51" fmla="*/ 199 h 272"/>
                  <a:gd name="T52" fmla="*/ 273 w 283"/>
                  <a:gd name="T53" fmla="*/ 189 h 272"/>
                  <a:gd name="T54" fmla="*/ 11 w 283"/>
                  <a:gd name="T55" fmla="*/ 189 h 272"/>
                  <a:gd name="T56" fmla="*/ 11 w 283"/>
                  <a:gd name="T57" fmla="*/ 252 h 272"/>
                  <a:gd name="T58" fmla="*/ 0 w 283"/>
                  <a:gd name="T59" fmla="*/ 262 h 272"/>
                  <a:gd name="T60" fmla="*/ 11 w 283"/>
                  <a:gd name="T61" fmla="*/ 272 h 272"/>
                  <a:gd name="T62" fmla="*/ 168 w 283"/>
                  <a:gd name="T63" fmla="*/ 272 h 272"/>
                  <a:gd name="T64" fmla="*/ 178 w 283"/>
                  <a:gd name="T65" fmla="*/ 262 h 272"/>
                  <a:gd name="T66" fmla="*/ 168 w 283"/>
                  <a:gd name="T67" fmla="*/ 252 h 272"/>
                  <a:gd name="T68" fmla="*/ 11 w 283"/>
                  <a:gd name="T69" fmla="*/ 252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3" h="272">
                    <a:moveTo>
                      <a:pt x="11" y="0"/>
                    </a:moveTo>
                    <a:cubicBezTo>
                      <a:pt x="5" y="0"/>
                      <a:pt x="0" y="5"/>
                      <a:pt x="0" y="10"/>
                    </a:cubicBezTo>
                    <a:cubicBezTo>
                      <a:pt x="0" y="16"/>
                      <a:pt x="5" y="21"/>
                      <a:pt x="11" y="21"/>
                    </a:cubicBezTo>
                    <a:lnTo>
                      <a:pt x="273" y="21"/>
                    </a:lnTo>
                    <a:cubicBezTo>
                      <a:pt x="279" y="21"/>
                      <a:pt x="283" y="16"/>
                      <a:pt x="283" y="10"/>
                    </a:cubicBezTo>
                    <a:cubicBezTo>
                      <a:pt x="283" y="5"/>
                      <a:pt x="279" y="0"/>
                      <a:pt x="273" y="0"/>
                    </a:cubicBezTo>
                    <a:lnTo>
                      <a:pt x="11" y="0"/>
                    </a:lnTo>
                    <a:close/>
                    <a:moveTo>
                      <a:pt x="11" y="63"/>
                    </a:moveTo>
                    <a:cubicBezTo>
                      <a:pt x="5" y="63"/>
                      <a:pt x="0" y="68"/>
                      <a:pt x="0" y="73"/>
                    </a:cubicBezTo>
                    <a:cubicBezTo>
                      <a:pt x="0" y="79"/>
                      <a:pt x="5" y="84"/>
                      <a:pt x="11" y="84"/>
                    </a:cubicBezTo>
                    <a:lnTo>
                      <a:pt x="252" y="84"/>
                    </a:lnTo>
                    <a:cubicBezTo>
                      <a:pt x="258" y="84"/>
                      <a:pt x="262" y="79"/>
                      <a:pt x="262" y="73"/>
                    </a:cubicBezTo>
                    <a:cubicBezTo>
                      <a:pt x="262" y="68"/>
                      <a:pt x="258" y="63"/>
                      <a:pt x="252" y="63"/>
                    </a:cubicBezTo>
                    <a:lnTo>
                      <a:pt x="11" y="63"/>
                    </a:lnTo>
                    <a:close/>
                    <a:moveTo>
                      <a:pt x="11" y="126"/>
                    </a:moveTo>
                    <a:cubicBezTo>
                      <a:pt x="5" y="126"/>
                      <a:pt x="0" y="130"/>
                      <a:pt x="0" y="136"/>
                    </a:cubicBezTo>
                    <a:cubicBezTo>
                      <a:pt x="0" y="142"/>
                      <a:pt x="5" y="147"/>
                      <a:pt x="11" y="147"/>
                    </a:cubicBezTo>
                    <a:lnTo>
                      <a:pt x="231" y="147"/>
                    </a:lnTo>
                    <a:cubicBezTo>
                      <a:pt x="236" y="147"/>
                      <a:pt x="241" y="142"/>
                      <a:pt x="241" y="136"/>
                    </a:cubicBezTo>
                    <a:cubicBezTo>
                      <a:pt x="241" y="130"/>
                      <a:pt x="236" y="126"/>
                      <a:pt x="231" y="126"/>
                    </a:cubicBezTo>
                    <a:lnTo>
                      <a:pt x="11" y="126"/>
                    </a:lnTo>
                    <a:close/>
                    <a:moveTo>
                      <a:pt x="11" y="189"/>
                    </a:moveTo>
                    <a:cubicBezTo>
                      <a:pt x="5" y="189"/>
                      <a:pt x="0" y="193"/>
                      <a:pt x="0" y="199"/>
                    </a:cubicBezTo>
                    <a:cubicBezTo>
                      <a:pt x="0" y="205"/>
                      <a:pt x="5" y="210"/>
                      <a:pt x="11" y="210"/>
                    </a:cubicBezTo>
                    <a:lnTo>
                      <a:pt x="273" y="210"/>
                    </a:lnTo>
                    <a:cubicBezTo>
                      <a:pt x="279" y="210"/>
                      <a:pt x="283" y="205"/>
                      <a:pt x="283" y="199"/>
                    </a:cubicBezTo>
                    <a:cubicBezTo>
                      <a:pt x="283" y="193"/>
                      <a:pt x="279" y="189"/>
                      <a:pt x="273" y="189"/>
                    </a:cubicBezTo>
                    <a:lnTo>
                      <a:pt x="11" y="189"/>
                    </a:lnTo>
                    <a:close/>
                    <a:moveTo>
                      <a:pt x="11" y="252"/>
                    </a:moveTo>
                    <a:cubicBezTo>
                      <a:pt x="5" y="252"/>
                      <a:pt x="0" y="256"/>
                      <a:pt x="0" y="262"/>
                    </a:cubicBezTo>
                    <a:cubicBezTo>
                      <a:pt x="0" y="268"/>
                      <a:pt x="5" y="272"/>
                      <a:pt x="11" y="272"/>
                    </a:cubicBezTo>
                    <a:lnTo>
                      <a:pt x="168" y="272"/>
                    </a:lnTo>
                    <a:cubicBezTo>
                      <a:pt x="174" y="272"/>
                      <a:pt x="178" y="268"/>
                      <a:pt x="178" y="262"/>
                    </a:cubicBezTo>
                    <a:cubicBezTo>
                      <a:pt x="178" y="256"/>
                      <a:pt x="174" y="252"/>
                      <a:pt x="168" y="252"/>
                    </a:cubicBezTo>
                    <a:lnTo>
                      <a:pt x="11" y="252"/>
                    </a:lnTo>
                    <a:close/>
                  </a:path>
                </a:pathLst>
              </a:custGeom>
              <a:solidFill>
                <a:srgbClr val="808080"/>
              </a:solidFill>
              <a:ln w="6350"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endParaRPr>
              </a:p>
            </p:txBody>
          </p:sp>
          <p:cxnSp>
            <p:nvCxnSpPr>
              <p:cNvPr id="23" name="Separator 1"/>
              <p:cNvCxnSpPr>
                <a:cxnSpLocks/>
              </p:cNvCxnSpPr>
              <p:nvPr>
                <p:custDataLst>
                  <p:tags r:id="rId16"/>
                </p:custDataLst>
              </p:nvPr>
            </p:nvCxnSpPr>
            <p:spPr bwMode="auto">
              <a:xfrm>
                <a:off x="2736027" y="3075211"/>
                <a:ext cx="0" cy="143970"/>
              </a:xfrm>
              <a:prstGeom prst="line">
                <a:avLst/>
              </a:pr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4" name="Strike-Through"/>
              <p:cNvSpPr>
                <a:spLocks noChangeAspect="1" noEditPoint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2547594" y="3097658"/>
                <a:ext cx="109459" cy="99078"/>
              </a:xfrm>
              <a:custGeom>
                <a:avLst/>
                <a:gdLst>
                  <a:gd name="T0" fmla="*/ 140 w 365"/>
                  <a:gd name="T1" fmla="*/ 5 h 339"/>
                  <a:gd name="T2" fmla="*/ 19 w 365"/>
                  <a:gd name="T3" fmla="*/ 146 h 339"/>
                  <a:gd name="T4" fmla="*/ 6 w 365"/>
                  <a:gd name="T5" fmla="*/ 149 h 339"/>
                  <a:gd name="T6" fmla="*/ 0 w 365"/>
                  <a:gd name="T7" fmla="*/ 178 h 339"/>
                  <a:gd name="T8" fmla="*/ 19 w 365"/>
                  <a:gd name="T9" fmla="*/ 193 h 339"/>
                  <a:gd name="T10" fmla="*/ 10 w 365"/>
                  <a:gd name="T11" fmla="*/ 327 h 339"/>
                  <a:gd name="T12" fmla="*/ 70 w 365"/>
                  <a:gd name="T13" fmla="*/ 339 h 339"/>
                  <a:gd name="T14" fmla="*/ 104 w 365"/>
                  <a:gd name="T15" fmla="*/ 269 h 339"/>
                  <a:gd name="T16" fmla="*/ 288 w 365"/>
                  <a:gd name="T17" fmla="*/ 333 h 339"/>
                  <a:gd name="T18" fmla="*/ 348 w 365"/>
                  <a:gd name="T19" fmla="*/ 339 h 339"/>
                  <a:gd name="T20" fmla="*/ 302 w 365"/>
                  <a:gd name="T21" fmla="*/ 193 h 339"/>
                  <a:gd name="T22" fmla="*/ 359 w 365"/>
                  <a:gd name="T23" fmla="*/ 189 h 339"/>
                  <a:gd name="T24" fmla="*/ 365 w 365"/>
                  <a:gd name="T25" fmla="*/ 178 h 339"/>
                  <a:gd name="T26" fmla="*/ 356 w 365"/>
                  <a:gd name="T27" fmla="*/ 147 h 339"/>
                  <a:gd name="T28" fmla="*/ 282 w 365"/>
                  <a:gd name="T29" fmla="*/ 146 h 339"/>
                  <a:gd name="T30" fmla="*/ 218 w 365"/>
                  <a:gd name="T31" fmla="*/ 0 h 339"/>
                  <a:gd name="T32" fmla="*/ 154 w 365"/>
                  <a:gd name="T33" fmla="*/ 17 h 339"/>
                  <a:gd name="T34" fmla="*/ 264 w 365"/>
                  <a:gd name="T35" fmla="*/ 146 h 339"/>
                  <a:gd name="T36" fmla="*/ 191 w 365"/>
                  <a:gd name="T37" fmla="*/ 49 h 339"/>
                  <a:gd name="T38" fmla="*/ 175 w 365"/>
                  <a:gd name="T39" fmla="*/ 49 h 339"/>
                  <a:gd name="T40" fmla="*/ 101 w 365"/>
                  <a:gd name="T41" fmla="*/ 146 h 339"/>
                  <a:gd name="T42" fmla="*/ 183 w 365"/>
                  <a:gd name="T43" fmla="*/ 74 h 339"/>
                  <a:gd name="T44" fmla="*/ 154 w 365"/>
                  <a:gd name="T45" fmla="*/ 146 h 339"/>
                  <a:gd name="T46" fmla="*/ 349 w 365"/>
                  <a:gd name="T47" fmla="*/ 162 h 339"/>
                  <a:gd name="T48" fmla="*/ 17 w 365"/>
                  <a:gd name="T49" fmla="*/ 176 h 339"/>
                  <a:gd name="T50" fmla="*/ 349 w 365"/>
                  <a:gd name="T51" fmla="*/ 162 h 339"/>
                  <a:gd name="T52" fmla="*/ 116 w 365"/>
                  <a:gd name="T53" fmla="*/ 193 h 339"/>
                  <a:gd name="T54" fmla="*/ 116 w 365"/>
                  <a:gd name="T55" fmla="*/ 225 h 339"/>
                  <a:gd name="T56" fmla="*/ 258 w 365"/>
                  <a:gd name="T57" fmla="*/ 214 h 339"/>
                  <a:gd name="T58" fmla="*/ 283 w 365"/>
                  <a:gd name="T59" fmla="*/ 193 h 339"/>
                  <a:gd name="T60" fmla="*/ 302 w 365"/>
                  <a:gd name="T61" fmla="*/ 322 h 339"/>
                  <a:gd name="T62" fmla="*/ 268 w 365"/>
                  <a:gd name="T63" fmla="*/ 252 h 339"/>
                  <a:gd name="T64" fmla="*/ 90 w 365"/>
                  <a:gd name="T65" fmla="*/ 257 h 339"/>
                  <a:gd name="T66" fmla="*/ 30 w 365"/>
                  <a:gd name="T67" fmla="*/ 322 h 339"/>
                  <a:gd name="T68" fmla="*/ 134 w 365"/>
                  <a:gd name="T69" fmla="*/ 193 h 339"/>
                  <a:gd name="T70" fmla="*/ 238 w 365"/>
                  <a:gd name="T71" fmla="*/ 209 h 339"/>
                  <a:gd name="T72" fmla="*/ 134 w 365"/>
                  <a:gd name="T73" fmla="*/ 193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65" h="339">
                    <a:moveTo>
                      <a:pt x="148" y="0"/>
                    </a:moveTo>
                    <a:cubicBezTo>
                      <a:pt x="145" y="0"/>
                      <a:pt x="141" y="2"/>
                      <a:pt x="140" y="5"/>
                    </a:cubicBezTo>
                    <a:lnTo>
                      <a:pt x="83" y="146"/>
                    </a:lnTo>
                    <a:lnTo>
                      <a:pt x="19" y="146"/>
                    </a:lnTo>
                    <a:lnTo>
                      <a:pt x="19" y="146"/>
                    </a:lnTo>
                    <a:cubicBezTo>
                      <a:pt x="14" y="146"/>
                      <a:pt x="9" y="147"/>
                      <a:pt x="6" y="149"/>
                    </a:cubicBezTo>
                    <a:cubicBezTo>
                      <a:pt x="2" y="152"/>
                      <a:pt x="0" y="157"/>
                      <a:pt x="0" y="160"/>
                    </a:cubicBezTo>
                    <a:lnTo>
                      <a:pt x="0" y="178"/>
                    </a:lnTo>
                    <a:cubicBezTo>
                      <a:pt x="0" y="183"/>
                      <a:pt x="4" y="187"/>
                      <a:pt x="7" y="189"/>
                    </a:cubicBezTo>
                    <a:cubicBezTo>
                      <a:pt x="10" y="192"/>
                      <a:pt x="14" y="193"/>
                      <a:pt x="19" y="193"/>
                    </a:cubicBezTo>
                    <a:lnTo>
                      <a:pt x="64" y="193"/>
                    </a:lnTo>
                    <a:lnTo>
                      <a:pt x="10" y="327"/>
                    </a:lnTo>
                    <a:cubicBezTo>
                      <a:pt x="8" y="332"/>
                      <a:pt x="12" y="339"/>
                      <a:pt x="17" y="339"/>
                    </a:cubicBezTo>
                    <a:lnTo>
                      <a:pt x="70" y="339"/>
                    </a:lnTo>
                    <a:cubicBezTo>
                      <a:pt x="73" y="339"/>
                      <a:pt x="76" y="336"/>
                      <a:pt x="77" y="333"/>
                    </a:cubicBezTo>
                    <a:lnTo>
                      <a:pt x="104" y="269"/>
                    </a:lnTo>
                    <a:lnTo>
                      <a:pt x="262" y="269"/>
                    </a:lnTo>
                    <a:lnTo>
                      <a:pt x="288" y="333"/>
                    </a:lnTo>
                    <a:cubicBezTo>
                      <a:pt x="289" y="336"/>
                      <a:pt x="293" y="339"/>
                      <a:pt x="296" y="339"/>
                    </a:cubicBezTo>
                    <a:lnTo>
                      <a:pt x="348" y="339"/>
                    </a:lnTo>
                    <a:cubicBezTo>
                      <a:pt x="354" y="339"/>
                      <a:pt x="358" y="332"/>
                      <a:pt x="356" y="327"/>
                    </a:cubicBezTo>
                    <a:lnTo>
                      <a:pt x="302" y="193"/>
                    </a:lnTo>
                    <a:lnTo>
                      <a:pt x="347" y="193"/>
                    </a:lnTo>
                    <a:cubicBezTo>
                      <a:pt x="351" y="193"/>
                      <a:pt x="355" y="192"/>
                      <a:pt x="359" y="189"/>
                    </a:cubicBezTo>
                    <a:cubicBezTo>
                      <a:pt x="362" y="187"/>
                      <a:pt x="365" y="183"/>
                      <a:pt x="365" y="178"/>
                    </a:cubicBezTo>
                    <a:lnTo>
                      <a:pt x="365" y="178"/>
                    </a:lnTo>
                    <a:lnTo>
                      <a:pt x="365" y="160"/>
                    </a:lnTo>
                    <a:cubicBezTo>
                      <a:pt x="365" y="154"/>
                      <a:pt x="360" y="149"/>
                      <a:pt x="356" y="147"/>
                    </a:cubicBezTo>
                    <a:cubicBezTo>
                      <a:pt x="352" y="146"/>
                      <a:pt x="349" y="146"/>
                      <a:pt x="347" y="146"/>
                    </a:cubicBezTo>
                    <a:lnTo>
                      <a:pt x="282" y="146"/>
                    </a:lnTo>
                    <a:lnTo>
                      <a:pt x="225" y="5"/>
                    </a:lnTo>
                    <a:cubicBezTo>
                      <a:pt x="224" y="2"/>
                      <a:pt x="221" y="0"/>
                      <a:pt x="218" y="0"/>
                    </a:cubicBezTo>
                    <a:lnTo>
                      <a:pt x="148" y="0"/>
                    </a:lnTo>
                    <a:close/>
                    <a:moveTo>
                      <a:pt x="154" y="17"/>
                    </a:moveTo>
                    <a:lnTo>
                      <a:pt x="212" y="17"/>
                    </a:lnTo>
                    <a:lnTo>
                      <a:pt x="264" y="146"/>
                    </a:lnTo>
                    <a:lnTo>
                      <a:pt x="230" y="146"/>
                    </a:lnTo>
                    <a:lnTo>
                      <a:pt x="191" y="49"/>
                    </a:lnTo>
                    <a:cubicBezTo>
                      <a:pt x="189" y="46"/>
                      <a:pt x="186" y="43"/>
                      <a:pt x="183" y="43"/>
                    </a:cubicBezTo>
                    <a:cubicBezTo>
                      <a:pt x="179" y="43"/>
                      <a:pt x="176" y="46"/>
                      <a:pt x="175" y="49"/>
                    </a:cubicBezTo>
                    <a:lnTo>
                      <a:pt x="136" y="146"/>
                    </a:lnTo>
                    <a:lnTo>
                      <a:pt x="101" y="146"/>
                    </a:lnTo>
                    <a:lnTo>
                      <a:pt x="154" y="17"/>
                    </a:lnTo>
                    <a:close/>
                    <a:moveTo>
                      <a:pt x="183" y="74"/>
                    </a:moveTo>
                    <a:lnTo>
                      <a:pt x="212" y="146"/>
                    </a:lnTo>
                    <a:lnTo>
                      <a:pt x="154" y="146"/>
                    </a:lnTo>
                    <a:lnTo>
                      <a:pt x="183" y="74"/>
                    </a:lnTo>
                    <a:close/>
                    <a:moveTo>
                      <a:pt x="349" y="162"/>
                    </a:moveTo>
                    <a:lnTo>
                      <a:pt x="349" y="176"/>
                    </a:lnTo>
                    <a:lnTo>
                      <a:pt x="17" y="176"/>
                    </a:lnTo>
                    <a:lnTo>
                      <a:pt x="17" y="162"/>
                    </a:lnTo>
                    <a:cubicBezTo>
                      <a:pt x="133" y="162"/>
                      <a:pt x="249" y="162"/>
                      <a:pt x="349" y="162"/>
                    </a:cubicBezTo>
                    <a:close/>
                    <a:moveTo>
                      <a:pt x="82" y="193"/>
                    </a:moveTo>
                    <a:lnTo>
                      <a:pt x="116" y="193"/>
                    </a:lnTo>
                    <a:lnTo>
                      <a:pt x="108" y="214"/>
                    </a:lnTo>
                    <a:cubicBezTo>
                      <a:pt x="106" y="219"/>
                      <a:pt x="110" y="225"/>
                      <a:pt x="116" y="225"/>
                    </a:cubicBezTo>
                    <a:lnTo>
                      <a:pt x="250" y="225"/>
                    </a:lnTo>
                    <a:cubicBezTo>
                      <a:pt x="255" y="225"/>
                      <a:pt x="260" y="219"/>
                      <a:pt x="258" y="214"/>
                    </a:cubicBezTo>
                    <a:lnTo>
                      <a:pt x="249" y="193"/>
                    </a:lnTo>
                    <a:lnTo>
                      <a:pt x="283" y="193"/>
                    </a:lnTo>
                    <a:lnTo>
                      <a:pt x="336" y="322"/>
                    </a:lnTo>
                    <a:lnTo>
                      <a:pt x="302" y="322"/>
                    </a:lnTo>
                    <a:lnTo>
                      <a:pt x="275" y="257"/>
                    </a:lnTo>
                    <a:cubicBezTo>
                      <a:pt x="274" y="254"/>
                      <a:pt x="271" y="252"/>
                      <a:pt x="268" y="252"/>
                    </a:cubicBezTo>
                    <a:lnTo>
                      <a:pt x="98" y="252"/>
                    </a:lnTo>
                    <a:cubicBezTo>
                      <a:pt x="95" y="252"/>
                      <a:pt x="91" y="254"/>
                      <a:pt x="90" y="257"/>
                    </a:cubicBezTo>
                    <a:lnTo>
                      <a:pt x="64" y="322"/>
                    </a:lnTo>
                    <a:lnTo>
                      <a:pt x="30" y="322"/>
                    </a:lnTo>
                    <a:lnTo>
                      <a:pt x="82" y="193"/>
                    </a:lnTo>
                    <a:close/>
                    <a:moveTo>
                      <a:pt x="134" y="193"/>
                    </a:moveTo>
                    <a:lnTo>
                      <a:pt x="231" y="193"/>
                    </a:lnTo>
                    <a:lnTo>
                      <a:pt x="238" y="209"/>
                    </a:lnTo>
                    <a:lnTo>
                      <a:pt x="128" y="209"/>
                    </a:lnTo>
                    <a:lnTo>
                      <a:pt x="134" y="193"/>
                    </a:lnTo>
                    <a:close/>
                  </a:path>
                </a:pathLst>
              </a:custGeom>
              <a:solidFill>
                <a:srgbClr val="808080"/>
              </a:solidFill>
              <a:ln w="6350"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Underline"/>
              <p:cNvSpPr>
                <a:spLocks noChangeAspect="1" noEditPoint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2377404" y="3097658"/>
                <a:ext cx="91216" cy="99078"/>
              </a:xfrm>
              <a:custGeom>
                <a:avLst/>
                <a:gdLst>
                  <a:gd name="T0" fmla="*/ 122 w 300"/>
                  <a:gd name="T1" fmla="*/ 0 h 339"/>
                  <a:gd name="T2" fmla="*/ 114 w 300"/>
                  <a:gd name="T3" fmla="*/ 5 h 339"/>
                  <a:gd name="T4" fmla="*/ 9 w 300"/>
                  <a:gd name="T5" fmla="*/ 265 h 339"/>
                  <a:gd name="T6" fmla="*/ 16 w 300"/>
                  <a:gd name="T7" fmla="*/ 276 h 339"/>
                  <a:gd name="T8" fmla="*/ 59 w 300"/>
                  <a:gd name="T9" fmla="*/ 276 h 339"/>
                  <a:gd name="T10" fmla="*/ 66 w 300"/>
                  <a:gd name="T11" fmla="*/ 271 h 339"/>
                  <a:gd name="T12" fmla="*/ 87 w 300"/>
                  <a:gd name="T13" fmla="*/ 220 h 339"/>
                  <a:gd name="T14" fmla="*/ 212 w 300"/>
                  <a:gd name="T15" fmla="*/ 220 h 339"/>
                  <a:gd name="T16" fmla="*/ 233 w 300"/>
                  <a:gd name="T17" fmla="*/ 271 h 339"/>
                  <a:gd name="T18" fmla="*/ 241 w 300"/>
                  <a:gd name="T19" fmla="*/ 276 h 339"/>
                  <a:gd name="T20" fmla="*/ 283 w 300"/>
                  <a:gd name="T21" fmla="*/ 276 h 339"/>
                  <a:gd name="T22" fmla="*/ 291 w 300"/>
                  <a:gd name="T23" fmla="*/ 265 h 339"/>
                  <a:gd name="T24" fmla="*/ 186 w 300"/>
                  <a:gd name="T25" fmla="*/ 5 h 339"/>
                  <a:gd name="T26" fmla="*/ 178 w 300"/>
                  <a:gd name="T27" fmla="*/ 0 h 339"/>
                  <a:gd name="T28" fmla="*/ 122 w 300"/>
                  <a:gd name="T29" fmla="*/ 0 h 339"/>
                  <a:gd name="T30" fmla="*/ 127 w 300"/>
                  <a:gd name="T31" fmla="*/ 17 h 339"/>
                  <a:gd name="T32" fmla="*/ 172 w 300"/>
                  <a:gd name="T33" fmla="*/ 17 h 339"/>
                  <a:gd name="T34" fmla="*/ 271 w 300"/>
                  <a:gd name="T35" fmla="*/ 259 h 339"/>
                  <a:gd name="T36" fmla="*/ 247 w 300"/>
                  <a:gd name="T37" fmla="*/ 259 h 339"/>
                  <a:gd name="T38" fmla="*/ 226 w 300"/>
                  <a:gd name="T39" fmla="*/ 209 h 339"/>
                  <a:gd name="T40" fmla="*/ 218 w 300"/>
                  <a:gd name="T41" fmla="*/ 203 h 339"/>
                  <a:gd name="T42" fmla="*/ 81 w 300"/>
                  <a:gd name="T43" fmla="*/ 203 h 339"/>
                  <a:gd name="T44" fmla="*/ 74 w 300"/>
                  <a:gd name="T45" fmla="*/ 209 h 339"/>
                  <a:gd name="T46" fmla="*/ 53 w 300"/>
                  <a:gd name="T47" fmla="*/ 259 h 339"/>
                  <a:gd name="T48" fmla="*/ 29 w 300"/>
                  <a:gd name="T49" fmla="*/ 259 h 339"/>
                  <a:gd name="T50" fmla="*/ 127 w 300"/>
                  <a:gd name="T51" fmla="*/ 17 h 339"/>
                  <a:gd name="T52" fmla="*/ 150 w 300"/>
                  <a:gd name="T53" fmla="*/ 35 h 339"/>
                  <a:gd name="T54" fmla="*/ 142 w 300"/>
                  <a:gd name="T55" fmla="*/ 40 h 339"/>
                  <a:gd name="T56" fmla="*/ 88 w 300"/>
                  <a:gd name="T57" fmla="*/ 174 h 339"/>
                  <a:gd name="T58" fmla="*/ 96 w 300"/>
                  <a:gd name="T59" fmla="*/ 185 h 339"/>
                  <a:gd name="T60" fmla="*/ 204 w 300"/>
                  <a:gd name="T61" fmla="*/ 185 h 339"/>
                  <a:gd name="T62" fmla="*/ 212 w 300"/>
                  <a:gd name="T63" fmla="*/ 174 h 339"/>
                  <a:gd name="T64" fmla="*/ 158 w 300"/>
                  <a:gd name="T65" fmla="*/ 40 h 339"/>
                  <a:gd name="T66" fmla="*/ 150 w 300"/>
                  <a:gd name="T67" fmla="*/ 35 h 339"/>
                  <a:gd name="T68" fmla="*/ 150 w 300"/>
                  <a:gd name="T69" fmla="*/ 66 h 339"/>
                  <a:gd name="T70" fmla="*/ 191 w 300"/>
                  <a:gd name="T71" fmla="*/ 168 h 339"/>
                  <a:gd name="T72" fmla="*/ 108 w 300"/>
                  <a:gd name="T73" fmla="*/ 168 h 339"/>
                  <a:gd name="T74" fmla="*/ 150 w 300"/>
                  <a:gd name="T75" fmla="*/ 66 h 339"/>
                  <a:gd name="T76" fmla="*/ 16 w 300"/>
                  <a:gd name="T77" fmla="*/ 292 h 339"/>
                  <a:gd name="T78" fmla="*/ 16 w 300"/>
                  <a:gd name="T79" fmla="*/ 292 h 339"/>
                  <a:gd name="T80" fmla="*/ 4 w 300"/>
                  <a:gd name="T81" fmla="*/ 296 h 339"/>
                  <a:gd name="T82" fmla="*/ 0 w 300"/>
                  <a:gd name="T83" fmla="*/ 306 h 339"/>
                  <a:gd name="T84" fmla="*/ 0 w 300"/>
                  <a:gd name="T85" fmla="*/ 324 h 339"/>
                  <a:gd name="T86" fmla="*/ 5 w 300"/>
                  <a:gd name="T87" fmla="*/ 335 h 339"/>
                  <a:gd name="T88" fmla="*/ 16 w 300"/>
                  <a:gd name="T89" fmla="*/ 339 h 339"/>
                  <a:gd name="T90" fmla="*/ 283 w 300"/>
                  <a:gd name="T91" fmla="*/ 339 h 339"/>
                  <a:gd name="T92" fmla="*/ 294 w 300"/>
                  <a:gd name="T93" fmla="*/ 335 h 339"/>
                  <a:gd name="T94" fmla="*/ 300 w 300"/>
                  <a:gd name="T95" fmla="*/ 324 h 339"/>
                  <a:gd name="T96" fmla="*/ 300 w 300"/>
                  <a:gd name="T97" fmla="*/ 324 h 339"/>
                  <a:gd name="T98" fmla="*/ 300 w 300"/>
                  <a:gd name="T99" fmla="*/ 306 h 339"/>
                  <a:gd name="T100" fmla="*/ 293 w 300"/>
                  <a:gd name="T101" fmla="*/ 295 h 339"/>
                  <a:gd name="T102" fmla="*/ 283 w 300"/>
                  <a:gd name="T103" fmla="*/ 292 h 339"/>
                  <a:gd name="T104" fmla="*/ 16 w 300"/>
                  <a:gd name="T105" fmla="*/ 292 h 339"/>
                  <a:gd name="T106" fmla="*/ 16 w 300"/>
                  <a:gd name="T107" fmla="*/ 309 h 339"/>
                  <a:gd name="T108" fmla="*/ 283 w 300"/>
                  <a:gd name="T109" fmla="*/ 309 h 339"/>
                  <a:gd name="T110" fmla="*/ 283 w 300"/>
                  <a:gd name="T111" fmla="*/ 309 h 339"/>
                  <a:gd name="T112" fmla="*/ 283 w 300"/>
                  <a:gd name="T113" fmla="*/ 322 h 339"/>
                  <a:gd name="T114" fmla="*/ 16 w 300"/>
                  <a:gd name="T115" fmla="*/ 322 h 339"/>
                  <a:gd name="T116" fmla="*/ 16 w 300"/>
                  <a:gd name="T117" fmla="*/ 309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00" h="339">
                    <a:moveTo>
                      <a:pt x="122" y="0"/>
                    </a:moveTo>
                    <a:cubicBezTo>
                      <a:pt x="118" y="0"/>
                      <a:pt x="115" y="2"/>
                      <a:pt x="114" y="5"/>
                    </a:cubicBezTo>
                    <a:lnTo>
                      <a:pt x="9" y="265"/>
                    </a:lnTo>
                    <a:cubicBezTo>
                      <a:pt x="7" y="270"/>
                      <a:pt x="11" y="276"/>
                      <a:pt x="16" y="276"/>
                    </a:cubicBezTo>
                    <a:lnTo>
                      <a:pt x="59" y="276"/>
                    </a:lnTo>
                    <a:cubicBezTo>
                      <a:pt x="62" y="276"/>
                      <a:pt x="65" y="274"/>
                      <a:pt x="66" y="271"/>
                    </a:cubicBezTo>
                    <a:lnTo>
                      <a:pt x="87" y="220"/>
                    </a:lnTo>
                    <a:lnTo>
                      <a:pt x="212" y="220"/>
                    </a:lnTo>
                    <a:lnTo>
                      <a:pt x="233" y="271"/>
                    </a:lnTo>
                    <a:cubicBezTo>
                      <a:pt x="234" y="274"/>
                      <a:pt x="238" y="276"/>
                      <a:pt x="241" y="276"/>
                    </a:cubicBezTo>
                    <a:lnTo>
                      <a:pt x="283" y="276"/>
                    </a:lnTo>
                    <a:cubicBezTo>
                      <a:pt x="288" y="276"/>
                      <a:pt x="293" y="270"/>
                      <a:pt x="291" y="265"/>
                    </a:cubicBezTo>
                    <a:lnTo>
                      <a:pt x="186" y="5"/>
                    </a:lnTo>
                    <a:cubicBezTo>
                      <a:pt x="184" y="2"/>
                      <a:pt x="181" y="0"/>
                      <a:pt x="178" y="0"/>
                    </a:cubicBezTo>
                    <a:lnTo>
                      <a:pt x="122" y="0"/>
                    </a:lnTo>
                    <a:close/>
                    <a:moveTo>
                      <a:pt x="127" y="17"/>
                    </a:moveTo>
                    <a:lnTo>
                      <a:pt x="172" y="17"/>
                    </a:lnTo>
                    <a:lnTo>
                      <a:pt x="271" y="259"/>
                    </a:lnTo>
                    <a:lnTo>
                      <a:pt x="247" y="259"/>
                    </a:lnTo>
                    <a:lnTo>
                      <a:pt x="226" y="209"/>
                    </a:lnTo>
                    <a:cubicBezTo>
                      <a:pt x="225" y="206"/>
                      <a:pt x="221" y="203"/>
                      <a:pt x="218" y="203"/>
                    </a:cubicBezTo>
                    <a:lnTo>
                      <a:pt x="81" y="203"/>
                    </a:lnTo>
                    <a:cubicBezTo>
                      <a:pt x="78" y="203"/>
                      <a:pt x="75" y="206"/>
                      <a:pt x="74" y="209"/>
                    </a:cubicBezTo>
                    <a:lnTo>
                      <a:pt x="53" y="259"/>
                    </a:lnTo>
                    <a:lnTo>
                      <a:pt x="29" y="259"/>
                    </a:lnTo>
                    <a:lnTo>
                      <a:pt x="127" y="17"/>
                    </a:lnTo>
                    <a:close/>
                    <a:moveTo>
                      <a:pt x="150" y="35"/>
                    </a:moveTo>
                    <a:cubicBezTo>
                      <a:pt x="146" y="35"/>
                      <a:pt x="143" y="37"/>
                      <a:pt x="142" y="40"/>
                    </a:cubicBezTo>
                    <a:lnTo>
                      <a:pt x="88" y="174"/>
                    </a:lnTo>
                    <a:cubicBezTo>
                      <a:pt x="86" y="179"/>
                      <a:pt x="90" y="185"/>
                      <a:pt x="96" y="185"/>
                    </a:cubicBezTo>
                    <a:lnTo>
                      <a:pt x="204" y="185"/>
                    </a:lnTo>
                    <a:cubicBezTo>
                      <a:pt x="209" y="185"/>
                      <a:pt x="214" y="179"/>
                      <a:pt x="212" y="174"/>
                    </a:cubicBezTo>
                    <a:lnTo>
                      <a:pt x="158" y="40"/>
                    </a:lnTo>
                    <a:cubicBezTo>
                      <a:pt x="156" y="37"/>
                      <a:pt x="153" y="35"/>
                      <a:pt x="150" y="35"/>
                    </a:cubicBezTo>
                    <a:close/>
                    <a:moveTo>
                      <a:pt x="150" y="66"/>
                    </a:moveTo>
                    <a:lnTo>
                      <a:pt x="191" y="168"/>
                    </a:lnTo>
                    <a:lnTo>
                      <a:pt x="108" y="168"/>
                    </a:lnTo>
                    <a:lnTo>
                      <a:pt x="150" y="66"/>
                    </a:lnTo>
                    <a:close/>
                    <a:moveTo>
                      <a:pt x="16" y="292"/>
                    </a:moveTo>
                    <a:lnTo>
                      <a:pt x="16" y="292"/>
                    </a:lnTo>
                    <a:cubicBezTo>
                      <a:pt x="12" y="292"/>
                      <a:pt x="8" y="293"/>
                      <a:pt x="4" y="296"/>
                    </a:cubicBezTo>
                    <a:cubicBezTo>
                      <a:pt x="1" y="299"/>
                      <a:pt x="0" y="303"/>
                      <a:pt x="0" y="306"/>
                    </a:cubicBezTo>
                    <a:lnTo>
                      <a:pt x="0" y="324"/>
                    </a:lnTo>
                    <a:cubicBezTo>
                      <a:pt x="0" y="329"/>
                      <a:pt x="2" y="332"/>
                      <a:pt x="5" y="335"/>
                    </a:cubicBezTo>
                    <a:cubicBezTo>
                      <a:pt x="8" y="337"/>
                      <a:pt x="12" y="339"/>
                      <a:pt x="16" y="339"/>
                    </a:cubicBezTo>
                    <a:lnTo>
                      <a:pt x="283" y="339"/>
                    </a:lnTo>
                    <a:cubicBezTo>
                      <a:pt x="287" y="339"/>
                      <a:pt x="291" y="337"/>
                      <a:pt x="294" y="335"/>
                    </a:cubicBezTo>
                    <a:cubicBezTo>
                      <a:pt x="297" y="332"/>
                      <a:pt x="300" y="329"/>
                      <a:pt x="300" y="324"/>
                    </a:cubicBezTo>
                    <a:lnTo>
                      <a:pt x="300" y="324"/>
                    </a:lnTo>
                    <a:lnTo>
                      <a:pt x="300" y="306"/>
                    </a:lnTo>
                    <a:cubicBezTo>
                      <a:pt x="299" y="301"/>
                      <a:pt x="296" y="297"/>
                      <a:pt x="293" y="295"/>
                    </a:cubicBezTo>
                    <a:cubicBezTo>
                      <a:pt x="290" y="293"/>
                      <a:pt x="286" y="292"/>
                      <a:pt x="283" y="292"/>
                    </a:cubicBezTo>
                    <a:lnTo>
                      <a:pt x="16" y="292"/>
                    </a:lnTo>
                    <a:close/>
                    <a:moveTo>
                      <a:pt x="16" y="309"/>
                    </a:moveTo>
                    <a:lnTo>
                      <a:pt x="283" y="309"/>
                    </a:lnTo>
                    <a:lnTo>
                      <a:pt x="283" y="309"/>
                    </a:lnTo>
                    <a:lnTo>
                      <a:pt x="283" y="322"/>
                    </a:lnTo>
                    <a:lnTo>
                      <a:pt x="16" y="322"/>
                    </a:lnTo>
                    <a:lnTo>
                      <a:pt x="16" y="309"/>
                    </a:lnTo>
                    <a:close/>
                  </a:path>
                </a:pathLst>
              </a:custGeom>
              <a:solidFill>
                <a:srgbClr val="808080"/>
              </a:solidFill>
              <a:ln w="6350"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26" name="Italic"/>
              <p:cNvSpPr>
                <a:spLocks noChangeAspect="1" noEditPoint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2193837" y="3097658"/>
                <a:ext cx="104595" cy="99078"/>
              </a:xfrm>
              <a:custGeom>
                <a:avLst/>
                <a:gdLst>
                  <a:gd name="T0" fmla="*/ 272 w 345"/>
                  <a:gd name="T1" fmla="*/ 0 h 339"/>
                  <a:gd name="T2" fmla="*/ 265 w 345"/>
                  <a:gd name="T3" fmla="*/ 3 h 339"/>
                  <a:gd name="T4" fmla="*/ 4 w 345"/>
                  <a:gd name="T5" fmla="*/ 325 h 339"/>
                  <a:gd name="T6" fmla="*/ 11 w 345"/>
                  <a:gd name="T7" fmla="*/ 339 h 339"/>
                  <a:gd name="T8" fmla="*/ 67 w 345"/>
                  <a:gd name="T9" fmla="*/ 339 h 339"/>
                  <a:gd name="T10" fmla="*/ 74 w 345"/>
                  <a:gd name="T11" fmla="*/ 335 h 339"/>
                  <a:gd name="T12" fmla="*/ 128 w 345"/>
                  <a:gd name="T13" fmla="*/ 269 h 339"/>
                  <a:gd name="T14" fmla="*/ 285 w 345"/>
                  <a:gd name="T15" fmla="*/ 269 h 339"/>
                  <a:gd name="T16" fmla="*/ 285 w 345"/>
                  <a:gd name="T17" fmla="*/ 330 h 339"/>
                  <a:gd name="T18" fmla="*/ 293 w 345"/>
                  <a:gd name="T19" fmla="*/ 339 h 339"/>
                  <a:gd name="T20" fmla="*/ 337 w 345"/>
                  <a:gd name="T21" fmla="*/ 339 h 339"/>
                  <a:gd name="T22" fmla="*/ 345 w 345"/>
                  <a:gd name="T23" fmla="*/ 330 h 339"/>
                  <a:gd name="T24" fmla="*/ 345 w 345"/>
                  <a:gd name="T25" fmla="*/ 8 h 339"/>
                  <a:gd name="T26" fmla="*/ 337 w 345"/>
                  <a:gd name="T27" fmla="*/ 0 h 339"/>
                  <a:gd name="T28" fmla="*/ 272 w 345"/>
                  <a:gd name="T29" fmla="*/ 0 h 339"/>
                  <a:gd name="T30" fmla="*/ 276 w 345"/>
                  <a:gd name="T31" fmla="*/ 17 h 339"/>
                  <a:gd name="T32" fmla="*/ 329 w 345"/>
                  <a:gd name="T33" fmla="*/ 17 h 339"/>
                  <a:gd name="T34" fmla="*/ 329 w 345"/>
                  <a:gd name="T35" fmla="*/ 322 h 339"/>
                  <a:gd name="T36" fmla="*/ 302 w 345"/>
                  <a:gd name="T37" fmla="*/ 322 h 339"/>
                  <a:gd name="T38" fmla="*/ 302 w 345"/>
                  <a:gd name="T39" fmla="*/ 261 h 339"/>
                  <a:gd name="T40" fmla="*/ 293 w 345"/>
                  <a:gd name="T41" fmla="*/ 252 h 339"/>
                  <a:gd name="T42" fmla="*/ 124 w 345"/>
                  <a:gd name="T43" fmla="*/ 252 h 339"/>
                  <a:gd name="T44" fmla="*/ 117 w 345"/>
                  <a:gd name="T45" fmla="*/ 255 h 339"/>
                  <a:gd name="T46" fmla="*/ 63 w 345"/>
                  <a:gd name="T47" fmla="*/ 322 h 339"/>
                  <a:gd name="T48" fmla="*/ 28 w 345"/>
                  <a:gd name="T49" fmla="*/ 322 h 339"/>
                  <a:gd name="T50" fmla="*/ 276 w 345"/>
                  <a:gd name="T51" fmla="*/ 17 h 339"/>
                  <a:gd name="T52" fmla="*/ 293 w 345"/>
                  <a:gd name="T53" fmla="*/ 43 h 339"/>
                  <a:gd name="T54" fmla="*/ 287 w 345"/>
                  <a:gd name="T55" fmla="*/ 46 h 339"/>
                  <a:gd name="T56" fmla="*/ 152 w 345"/>
                  <a:gd name="T57" fmla="*/ 212 h 339"/>
                  <a:gd name="T58" fmla="*/ 159 w 345"/>
                  <a:gd name="T59" fmla="*/ 225 h 339"/>
                  <a:gd name="T60" fmla="*/ 293 w 345"/>
                  <a:gd name="T61" fmla="*/ 225 h 339"/>
                  <a:gd name="T62" fmla="*/ 302 w 345"/>
                  <a:gd name="T63" fmla="*/ 217 h 339"/>
                  <a:gd name="T64" fmla="*/ 302 w 345"/>
                  <a:gd name="T65" fmla="*/ 52 h 339"/>
                  <a:gd name="T66" fmla="*/ 293 w 345"/>
                  <a:gd name="T67" fmla="*/ 43 h 339"/>
                  <a:gd name="T68" fmla="*/ 285 w 345"/>
                  <a:gd name="T69" fmla="*/ 75 h 339"/>
                  <a:gd name="T70" fmla="*/ 285 w 345"/>
                  <a:gd name="T71" fmla="*/ 209 h 339"/>
                  <a:gd name="T72" fmla="*/ 177 w 345"/>
                  <a:gd name="T73" fmla="*/ 209 h 339"/>
                  <a:gd name="T74" fmla="*/ 285 w 345"/>
                  <a:gd name="T75" fmla="*/ 7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45" h="339">
                    <a:moveTo>
                      <a:pt x="272" y="0"/>
                    </a:moveTo>
                    <a:cubicBezTo>
                      <a:pt x="269" y="0"/>
                      <a:pt x="267" y="1"/>
                      <a:pt x="265" y="3"/>
                    </a:cubicBezTo>
                    <a:lnTo>
                      <a:pt x="4" y="325"/>
                    </a:lnTo>
                    <a:cubicBezTo>
                      <a:pt x="0" y="330"/>
                      <a:pt x="4" y="339"/>
                      <a:pt x="11" y="339"/>
                    </a:cubicBezTo>
                    <a:lnTo>
                      <a:pt x="67" y="339"/>
                    </a:lnTo>
                    <a:cubicBezTo>
                      <a:pt x="70" y="339"/>
                      <a:pt x="72" y="337"/>
                      <a:pt x="74" y="335"/>
                    </a:cubicBezTo>
                    <a:lnTo>
                      <a:pt x="128" y="269"/>
                    </a:lnTo>
                    <a:lnTo>
                      <a:pt x="285" y="269"/>
                    </a:lnTo>
                    <a:lnTo>
                      <a:pt x="285" y="330"/>
                    </a:lnTo>
                    <a:cubicBezTo>
                      <a:pt x="285" y="335"/>
                      <a:pt x="289" y="339"/>
                      <a:pt x="293" y="339"/>
                    </a:cubicBezTo>
                    <a:lnTo>
                      <a:pt x="337" y="339"/>
                    </a:lnTo>
                    <a:cubicBezTo>
                      <a:pt x="341" y="339"/>
                      <a:pt x="345" y="335"/>
                      <a:pt x="345" y="330"/>
                    </a:cubicBezTo>
                    <a:lnTo>
                      <a:pt x="345" y="8"/>
                    </a:lnTo>
                    <a:cubicBezTo>
                      <a:pt x="345" y="4"/>
                      <a:pt x="341" y="0"/>
                      <a:pt x="337" y="0"/>
                    </a:cubicBezTo>
                    <a:lnTo>
                      <a:pt x="272" y="0"/>
                    </a:lnTo>
                    <a:close/>
                    <a:moveTo>
                      <a:pt x="276" y="17"/>
                    </a:moveTo>
                    <a:lnTo>
                      <a:pt x="329" y="17"/>
                    </a:lnTo>
                    <a:lnTo>
                      <a:pt x="329" y="322"/>
                    </a:lnTo>
                    <a:lnTo>
                      <a:pt x="302" y="322"/>
                    </a:lnTo>
                    <a:lnTo>
                      <a:pt x="302" y="261"/>
                    </a:lnTo>
                    <a:cubicBezTo>
                      <a:pt x="302" y="256"/>
                      <a:pt x="298" y="252"/>
                      <a:pt x="293" y="252"/>
                    </a:cubicBezTo>
                    <a:lnTo>
                      <a:pt x="124" y="252"/>
                    </a:lnTo>
                    <a:cubicBezTo>
                      <a:pt x="121" y="252"/>
                      <a:pt x="119" y="253"/>
                      <a:pt x="117" y="255"/>
                    </a:cubicBezTo>
                    <a:lnTo>
                      <a:pt x="63" y="322"/>
                    </a:lnTo>
                    <a:lnTo>
                      <a:pt x="28" y="322"/>
                    </a:lnTo>
                    <a:lnTo>
                      <a:pt x="276" y="17"/>
                    </a:lnTo>
                    <a:close/>
                    <a:moveTo>
                      <a:pt x="293" y="43"/>
                    </a:moveTo>
                    <a:cubicBezTo>
                      <a:pt x="291" y="43"/>
                      <a:pt x="288" y="45"/>
                      <a:pt x="287" y="46"/>
                    </a:cubicBezTo>
                    <a:lnTo>
                      <a:pt x="152" y="212"/>
                    </a:lnTo>
                    <a:cubicBezTo>
                      <a:pt x="148" y="217"/>
                      <a:pt x="153" y="225"/>
                      <a:pt x="159" y="225"/>
                    </a:cubicBezTo>
                    <a:lnTo>
                      <a:pt x="293" y="225"/>
                    </a:lnTo>
                    <a:cubicBezTo>
                      <a:pt x="298" y="225"/>
                      <a:pt x="302" y="221"/>
                      <a:pt x="302" y="217"/>
                    </a:cubicBezTo>
                    <a:lnTo>
                      <a:pt x="302" y="52"/>
                    </a:lnTo>
                    <a:cubicBezTo>
                      <a:pt x="302" y="47"/>
                      <a:pt x="298" y="43"/>
                      <a:pt x="293" y="43"/>
                    </a:cubicBezTo>
                    <a:close/>
                    <a:moveTo>
                      <a:pt x="285" y="75"/>
                    </a:moveTo>
                    <a:lnTo>
                      <a:pt x="285" y="209"/>
                    </a:lnTo>
                    <a:lnTo>
                      <a:pt x="177" y="209"/>
                    </a:lnTo>
                    <a:lnTo>
                      <a:pt x="285" y="75"/>
                    </a:lnTo>
                    <a:close/>
                  </a:path>
                </a:pathLst>
              </a:custGeom>
              <a:solidFill>
                <a:srgbClr val="808080"/>
              </a:solidFill>
              <a:ln w="6350"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27" name="Bold"/>
              <p:cNvSpPr>
                <a:spLocks noChangeAspect="1" noEditPoint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998106" y="3097658"/>
                <a:ext cx="116756" cy="99078"/>
              </a:xfrm>
              <a:custGeom>
                <a:avLst/>
                <a:gdLst>
                  <a:gd name="T0" fmla="*/ 141 w 387"/>
                  <a:gd name="T1" fmla="*/ 0 h 339"/>
                  <a:gd name="T2" fmla="*/ 134 w 387"/>
                  <a:gd name="T3" fmla="*/ 5 h 339"/>
                  <a:gd name="T4" fmla="*/ 3 w 387"/>
                  <a:gd name="T5" fmla="*/ 327 h 339"/>
                  <a:gd name="T6" fmla="*/ 10 w 387"/>
                  <a:gd name="T7" fmla="*/ 339 h 339"/>
                  <a:gd name="T8" fmla="*/ 98 w 387"/>
                  <a:gd name="T9" fmla="*/ 339 h 339"/>
                  <a:gd name="T10" fmla="*/ 106 w 387"/>
                  <a:gd name="T11" fmla="*/ 333 h 339"/>
                  <a:gd name="T12" fmla="*/ 123 w 387"/>
                  <a:gd name="T13" fmla="*/ 286 h 339"/>
                  <a:gd name="T14" fmla="*/ 264 w 387"/>
                  <a:gd name="T15" fmla="*/ 286 h 339"/>
                  <a:gd name="T16" fmla="*/ 282 w 387"/>
                  <a:gd name="T17" fmla="*/ 333 h 339"/>
                  <a:gd name="T18" fmla="*/ 290 w 387"/>
                  <a:gd name="T19" fmla="*/ 339 h 339"/>
                  <a:gd name="T20" fmla="*/ 377 w 387"/>
                  <a:gd name="T21" fmla="*/ 339 h 339"/>
                  <a:gd name="T22" fmla="*/ 385 w 387"/>
                  <a:gd name="T23" fmla="*/ 327 h 339"/>
                  <a:gd name="T24" fmla="*/ 254 w 387"/>
                  <a:gd name="T25" fmla="*/ 5 h 339"/>
                  <a:gd name="T26" fmla="*/ 246 w 387"/>
                  <a:gd name="T27" fmla="*/ 0 h 339"/>
                  <a:gd name="T28" fmla="*/ 141 w 387"/>
                  <a:gd name="T29" fmla="*/ 0 h 339"/>
                  <a:gd name="T30" fmla="*/ 147 w 387"/>
                  <a:gd name="T31" fmla="*/ 17 h 339"/>
                  <a:gd name="T32" fmla="*/ 241 w 387"/>
                  <a:gd name="T33" fmla="*/ 17 h 339"/>
                  <a:gd name="T34" fmla="*/ 365 w 387"/>
                  <a:gd name="T35" fmla="*/ 322 h 339"/>
                  <a:gd name="T36" fmla="*/ 296 w 387"/>
                  <a:gd name="T37" fmla="*/ 322 h 339"/>
                  <a:gd name="T38" fmla="*/ 278 w 387"/>
                  <a:gd name="T39" fmla="*/ 275 h 339"/>
                  <a:gd name="T40" fmla="*/ 270 w 387"/>
                  <a:gd name="T41" fmla="*/ 270 h 339"/>
                  <a:gd name="T42" fmla="*/ 117 w 387"/>
                  <a:gd name="T43" fmla="*/ 270 h 339"/>
                  <a:gd name="T44" fmla="*/ 109 w 387"/>
                  <a:gd name="T45" fmla="*/ 275 h 339"/>
                  <a:gd name="T46" fmla="*/ 92 w 387"/>
                  <a:gd name="T47" fmla="*/ 322 h 339"/>
                  <a:gd name="T48" fmla="*/ 23 w 387"/>
                  <a:gd name="T49" fmla="*/ 322 h 339"/>
                  <a:gd name="T50" fmla="*/ 147 w 387"/>
                  <a:gd name="T51" fmla="*/ 17 h 339"/>
                  <a:gd name="T52" fmla="*/ 194 w 387"/>
                  <a:gd name="T53" fmla="*/ 74 h 339"/>
                  <a:gd name="T54" fmla="*/ 186 w 387"/>
                  <a:gd name="T55" fmla="*/ 79 h 339"/>
                  <a:gd name="T56" fmla="*/ 137 w 387"/>
                  <a:gd name="T57" fmla="*/ 205 h 339"/>
                  <a:gd name="T58" fmla="*/ 145 w 387"/>
                  <a:gd name="T59" fmla="*/ 217 h 339"/>
                  <a:gd name="T60" fmla="*/ 243 w 387"/>
                  <a:gd name="T61" fmla="*/ 217 h 339"/>
                  <a:gd name="T62" fmla="*/ 250 w 387"/>
                  <a:gd name="T63" fmla="*/ 205 h 339"/>
                  <a:gd name="T64" fmla="*/ 202 w 387"/>
                  <a:gd name="T65" fmla="*/ 79 h 339"/>
                  <a:gd name="T66" fmla="*/ 194 w 387"/>
                  <a:gd name="T67" fmla="*/ 74 h 339"/>
                  <a:gd name="T68" fmla="*/ 194 w 387"/>
                  <a:gd name="T69" fmla="*/ 105 h 339"/>
                  <a:gd name="T70" fmla="*/ 230 w 387"/>
                  <a:gd name="T71" fmla="*/ 200 h 339"/>
                  <a:gd name="T72" fmla="*/ 157 w 387"/>
                  <a:gd name="T73" fmla="*/ 200 h 339"/>
                  <a:gd name="T74" fmla="*/ 194 w 387"/>
                  <a:gd name="T75" fmla="*/ 1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7" h="339">
                    <a:moveTo>
                      <a:pt x="141" y="0"/>
                    </a:moveTo>
                    <a:cubicBezTo>
                      <a:pt x="138" y="0"/>
                      <a:pt x="135" y="2"/>
                      <a:pt x="134" y="5"/>
                    </a:cubicBezTo>
                    <a:lnTo>
                      <a:pt x="3" y="327"/>
                    </a:lnTo>
                    <a:cubicBezTo>
                      <a:pt x="0" y="332"/>
                      <a:pt x="5" y="339"/>
                      <a:pt x="10" y="339"/>
                    </a:cubicBezTo>
                    <a:lnTo>
                      <a:pt x="98" y="339"/>
                    </a:lnTo>
                    <a:cubicBezTo>
                      <a:pt x="101" y="339"/>
                      <a:pt x="104" y="336"/>
                      <a:pt x="106" y="333"/>
                    </a:cubicBezTo>
                    <a:lnTo>
                      <a:pt x="123" y="286"/>
                    </a:lnTo>
                    <a:lnTo>
                      <a:pt x="264" y="286"/>
                    </a:lnTo>
                    <a:lnTo>
                      <a:pt x="282" y="333"/>
                    </a:lnTo>
                    <a:cubicBezTo>
                      <a:pt x="283" y="336"/>
                      <a:pt x="287" y="339"/>
                      <a:pt x="290" y="339"/>
                    </a:cubicBezTo>
                    <a:lnTo>
                      <a:pt x="377" y="339"/>
                    </a:lnTo>
                    <a:cubicBezTo>
                      <a:pt x="383" y="339"/>
                      <a:pt x="387" y="332"/>
                      <a:pt x="385" y="327"/>
                    </a:cubicBezTo>
                    <a:lnTo>
                      <a:pt x="254" y="5"/>
                    </a:lnTo>
                    <a:cubicBezTo>
                      <a:pt x="253" y="2"/>
                      <a:pt x="250" y="0"/>
                      <a:pt x="246" y="0"/>
                    </a:cubicBezTo>
                    <a:lnTo>
                      <a:pt x="141" y="0"/>
                    </a:lnTo>
                    <a:close/>
                    <a:moveTo>
                      <a:pt x="147" y="17"/>
                    </a:moveTo>
                    <a:lnTo>
                      <a:pt x="241" y="17"/>
                    </a:lnTo>
                    <a:lnTo>
                      <a:pt x="365" y="322"/>
                    </a:lnTo>
                    <a:lnTo>
                      <a:pt x="296" y="322"/>
                    </a:lnTo>
                    <a:lnTo>
                      <a:pt x="278" y="275"/>
                    </a:lnTo>
                    <a:cubicBezTo>
                      <a:pt x="277" y="272"/>
                      <a:pt x="273" y="270"/>
                      <a:pt x="270" y="270"/>
                    </a:cubicBezTo>
                    <a:lnTo>
                      <a:pt x="117" y="270"/>
                    </a:lnTo>
                    <a:cubicBezTo>
                      <a:pt x="114" y="270"/>
                      <a:pt x="110" y="272"/>
                      <a:pt x="109" y="275"/>
                    </a:cubicBezTo>
                    <a:lnTo>
                      <a:pt x="92" y="322"/>
                    </a:lnTo>
                    <a:lnTo>
                      <a:pt x="23" y="322"/>
                    </a:lnTo>
                    <a:lnTo>
                      <a:pt x="147" y="17"/>
                    </a:lnTo>
                    <a:close/>
                    <a:moveTo>
                      <a:pt x="194" y="74"/>
                    </a:moveTo>
                    <a:cubicBezTo>
                      <a:pt x="190" y="74"/>
                      <a:pt x="187" y="76"/>
                      <a:pt x="186" y="79"/>
                    </a:cubicBezTo>
                    <a:lnTo>
                      <a:pt x="137" y="205"/>
                    </a:lnTo>
                    <a:cubicBezTo>
                      <a:pt x="135" y="210"/>
                      <a:pt x="139" y="217"/>
                      <a:pt x="145" y="217"/>
                    </a:cubicBezTo>
                    <a:lnTo>
                      <a:pt x="243" y="217"/>
                    </a:lnTo>
                    <a:cubicBezTo>
                      <a:pt x="248" y="217"/>
                      <a:pt x="252" y="210"/>
                      <a:pt x="250" y="205"/>
                    </a:cubicBezTo>
                    <a:lnTo>
                      <a:pt x="202" y="79"/>
                    </a:lnTo>
                    <a:cubicBezTo>
                      <a:pt x="200" y="76"/>
                      <a:pt x="197" y="74"/>
                      <a:pt x="194" y="74"/>
                    </a:cubicBezTo>
                    <a:close/>
                    <a:moveTo>
                      <a:pt x="194" y="105"/>
                    </a:moveTo>
                    <a:lnTo>
                      <a:pt x="230" y="200"/>
                    </a:lnTo>
                    <a:lnTo>
                      <a:pt x="157" y="200"/>
                    </a:lnTo>
                    <a:lnTo>
                      <a:pt x="194" y="105"/>
                    </a:lnTo>
                    <a:close/>
                  </a:path>
                </a:pathLst>
              </a:custGeom>
              <a:solidFill>
                <a:srgbClr val="808080"/>
              </a:solidFill>
              <a:ln w="6350"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endParaRPr>
              </a:p>
            </p:txBody>
          </p:sp>
          <p:cxnSp>
            <p:nvCxnSpPr>
              <p:cNvPr id="28" name="Separator 1"/>
              <p:cNvCxnSpPr>
                <a:cxnSpLocks/>
              </p:cNvCxnSpPr>
              <p:nvPr>
                <p:custDataLst>
                  <p:tags r:id="rId21"/>
                </p:custDataLst>
              </p:nvPr>
            </p:nvCxnSpPr>
            <p:spPr bwMode="auto">
              <a:xfrm>
                <a:off x="1919132" y="3075211"/>
                <a:ext cx="0" cy="143970"/>
              </a:xfrm>
              <a:prstGeom prst="line">
                <a:avLst/>
              </a:pr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3" name="Scrollbar"/>
            <p:cNvGrpSpPr/>
            <p:nvPr/>
          </p:nvGrpSpPr>
          <p:grpSpPr>
            <a:xfrm>
              <a:off x="4822103" y="3251157"/>
              <a:ext cx="110333" cy="1435143"/>
              <a:chOff x="5100441" y="1530902"/>
              <a:chExt cx="110333" cy="2425925"/>
            </a:xfrm>
          </p:grpSpPr>
          <p:sp>
            <p:nvSpPr>
              <p:cNvPr id="14" name="Track"/>
              <p:cNvSpPr/>
              <p:nvPr>
                <p:custDataLst>
                  <p:tags r:id="rId8"/>
                </p:custDataLst>
              </p:nvPr>
            </p:nvSpPr>
            <p:spPr>
              <a:xfrm rot="5400000">
                <a:off x="3942645" y="2688698"/>
                <a:ext cx="2425925" cy="11033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15" name="Chevron"/>
              <p:cNvSpPr>
                <a:spLocks noChangeAspect="1"/>
              </p:cNvSpPr>
              <p:nvPr>
                <p:custDataLst>
                  <p:tags r:id="rId9"/>
                </p:custDataLst>
              </p:nvPr>
            </p:nvSpPr>
            <p:spPr bwMode="auto">
              <a:xfrm rot="10800000" flipH="1">
                <a:off x="5131086" y="1605320"/>
                <a:ext cx="49038" cy="45436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16" name="Chevron"/>
              <p:cNvSpPr>
                <a:spLocks noChangeAspect="1"/>
              </p:cNvSpPr>
              <p:nvPr>
                <p:custDataLst>
                  <p:tags r:id="rId10"/>
                </p:custDataLst>
              </p:nvPr>
            </p:nvSpPr>
            <p:spPr bwMode="auto">
              <a:xfrm flipH="1">
                <a:off x="5131086" y="3840955"/>
                <a:ext cx="49038" cy="45436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35" name="Drop-Down Box (Expanded)"/>
          <p:cNvGrpSpPr/>
          <p:nvPr>
            <p:custDataLst>
              <p:tags r:id="rId2"/>
            </p:custDataLst>
          </p:nvPr>
        </p:nvGrpSpPr>
        <p:grpSpPr>
          <a:xfrm>
            <a:off x="265047" y="1547683"/>
            <a:ext cx="1368150" cy="974959"/>
            <a:chOff x="595686" y="1261242"/>
            <a:chExt cx="1368150" cy="974959"/>
          </a:xfrm>
        </p:grpSpPr>
        <p:grpSp>
          <p:nvGrpSpPr>
            <p:cNvPr id="36" name="Drop-Down Box"/>
            <p:cNvGrpSpPr/>
            <p:nvPr/>
          </p:nvGrpSpPr>
          <p:grpSpPr>
            <a:xfrm>
              <a:off x="595686" y="1261242"/>
              <a:ext cx="1368150" cy="241092"/>
              <a:chOff x="595686" y="1261242"/>
              <a:chExt cx="1368150" cy="241092"/>
            </a:xfrm>
          </p:grpSpPr>
          <p:sp>
            <p:nvSpPr>
              <p:cNvPr id="40" name="Text Box"/>
              <p:cNvSpPr/>
              <p:nvPr>
                <p:custDataLst>
                  <p:tags r:id="rId5"/>
                </p:custDataLst>
              </p:nvPr>
            </p:nvSpPr>
            <p:spPr>
              <a:xfrm>
                <a:off x="595686" y="1261242"/>
                <a:ext cx="1368150" cy="24109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256032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9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자유게시판</a:t>
                </a:r>
                <a:endParaRPr kumimoji="0" lang="en-US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Arrow Down"/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 rot="10800000" flipH="1">
                <a:off x="1848835" y="136370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7" name="Drop-Down Menu"/>
            <p:cNvGrpSpPr/>
            <p:nvPr/>
          </p:nvGrpSpPr>
          <p:grpSpPr>
            <a:xfrm>
              <a:off x="595686" y="1502667"/>
              <a:ext cx="1368150" cy="733534"/>
              <a:chOff x="595686" y="1502667"/>
              <a:chExt cx="1368150" cy="733534"/>
            </a:xfrm>
          </p:grpSpPr>
          <p:sp>
            <p:nvSpPr>
              <p:cNvPr id="38" name="Box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6" y="1502667"/>
                <a:ext cx="1368150" cy="73353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91440" bIns="508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900" b="0" i="0" u="none" strike="noStrike" kern="1200" cap="none" spc="0" normalizeH="0" baseline="0" noProof="1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모집게시판</a:t>
                </a:r>
                <a:endParaRPr kumimoji="0" lang="en-US" altLang="ko-KR" sz="900" b="0" i="0" u="none" strike="noStrike" kern="1200" cap="none" spc="0" normalizeH="0" baseline="0" noProof="1" smtClean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900" b="0" i="0" u="none" strike="noStrike" kern="1200" cap="none" spc="0" normalizeH="0" baseline="0" noProof="1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자유게시판</a:t>
                </a:r>
                <a:endParaRPr kumimoji="0" lang="en-US" altLang="ko-KR" sz="900" b="0" i="0" u="none" strike="noStrike" kern="1200" cap="none" spc="0" normalizeH="0" baseline="0" noProof="1" smtClean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900" b="0" i="0" u="none" strike="noStrike" kern="1200" cap="none" spc="0" normalizeH="0" baseline="0" noProof="1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팀게시판</a:t>
                </a:r>
                <a:endParaRPr kumimoji="0" lang="en-US" altLang="ko-KR" sz="900" b="0" i="0" u="none" strike="noStrike" kern="1200" cap="none" spc="0" normalizeH="0" baseline="0" noProof="1" smtClean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1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Q&amp;A</a:t>
                </a:r>
              </a:p>
            </p:txBody>
          </p:sp>
          <p:sp>
            <p:nvSpPr>
              <p:cNvPr id="39" name="Selection Overlay"/>
              <p:cNvSpPr/>
              <p:nvPr>
                <p:custDataLst>
                  <p:tags r:id="rId4"/>
                </p:custDataLst>
              </p:nvPr>
            </p:nvSpPr>
            <p:spPr>
              <a:xfrm>
                <a:off x="595686" y="1702670"/>
                <a:ext cx="1368150" cy="165672"/>
              </a:xfrm>
              <a:prstGeom prst="rect">
                <a:avLst/>
              </a:prstGeom>
              <a:solidFill>
                <a:srgbClr val="5B9BD5">
                  <a:alpha val="21961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2" name="Text Box"/>
          <p:cNvSpPr/>
          <p:nvPr/>
        </p:nvSpPr>
        <p:spPr>
          <a:xfrm>
            <a:off x="1836518" y="1557779"/>
            <a:ext cx="3550492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제목을 입력합니다</a:t>
            </a:r>
            <a:endParaRPr kumimoji="0" lang="en-US" sz="900" b="0" i="0" u="none" strike="noStrike" kern="120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43" name="Button"/>
          <p:cNvSpPr/>
          <p:nvPr/>
        </p:nvSpPr>
        <p:spPr>
          <a:xfrm>
            <a:off x="1856746" y="4254063"/>
            <a:ext cx="632093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수정완료</a:t>
            </a:r>
            <a:endParaRPr kumimoji="0" lang="en-US" sz="1050" b="0" i="0" u="none" strike="noStrike" kern="120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44" name="Button"/>
          <p:cNvSpPr/>
          <p:nvPr/>
        </p:nvSpPr>
        <p:spPr>
          <a:xfrm>
            <a:off x="2606554" y="4254063"/>
            <a:ext cx="521576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초기화</a:t>
            </a:r>
            <a:endParaRPr kumimoji="0" lang="en-US" sz="1050" b="0" i="0" u="none" strike="noStrike" kern="120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45" name="Button"/>
          <p:cNvSpPr/>
          <p:nvPr/>
        </p:nvSpPr>
        <p:spPr>
          <a:xfrm>
            <a:off x="3264922" y="4254063"/>
            <a:ext cx="632093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돌아가기</a:t>
            </a:r>
            <a:endParaRPr kumimoji="0" lang="en-US" sz="1050" b="0" i="0" u="none" strike="noStrike" kern="120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636269"/>
              </p:ext>
            </p:extLst>
          </p:nvPr>
        </p:nvGraphicFramePr>
        <p:xfrm>
          <a:off x="7451725" y="2119"/>
          <a:ext cx="1671242" cy="115146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66115">
                  <a:extLst>
                    <a:ext uri="{9D8B030D-6E8A-4147-A177-3AD203B41FA5}">
                      <a16:colId xmlns:a16="http://schemas.microsoft.com/office/drawing/2014/main" val="1426361898"/>
                    </a:ext>
                  </a:extLst>
                </a:gridCol>
                <a:gridCol w="1005127">
                  <a:extLst>
                    <a:ext uri="{9D8B030D-6E8A-4147-A177-3AD203B41FA5}">
                      <a16:colId xmlns:a16="http://schemas.microsoft.com/office/drawing/2014/main" val="757618200"/>
                    </a:ext>
                  </a:extLst>
                </a:gridCol>
              </a:tblGrid>
              <a:tr h="237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작성자</a:t>
                      </a:r>
                      <a:endParaRPr lang="ko-KR" altLang="en-US" sz="900" b="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김상훈</a:t>
                      </a:r>
                      <a:endParaRPr lang="ko-KR" altLang="en-US" sz="900" b="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444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작성일자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2016.12.08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243824"/>
                  </a:ext>
                </a:extLst>
              </a:tr>
              <a:tr h="1693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시스템구분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사용자</a:t>
                      </a:r>
                      <a:r>
                        <a:rPr lang="en-US" altLang="ko-KR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(Client)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6929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Ver.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1.0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32345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단위업무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게시물 수정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4282431"/>
                  </a:ext>
                </a:extLst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162218"/>
              </p:ext>
            </p:extLst>
          </p:nvPr>
        </p:nvGraphicFramePr>
        <p:xfrm>
          <a:off x="7451725" y="1153584"/>
          <a:ext cx="1692275" cy="227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275">
                  <a:extLst>
                    <a:ext uri="{9D8B030D-6E8A-4147-A177-3AD203B41FA5}">
                      <a16:colId xmlns:a16="http://schemas.microsoft.com/office/drawing/2014/main" val="3092133242"/>
                    </a:ext>
                  </a:extLst>
                </a:gridCol>
              </a:tblGrid>
              <a:tr h="2275415">
                <a:tc>
                  <a:txBody>
                    <a:bodyPr/>
                    <a:lstStyle/>
                    <a:p>
                      <a:pPr algn="l" latinLnBrk="1"/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525252"/>
                        </a:solidFill>
                        <a:effectLst/>
                        <a:uLnTx/>
                        <a:uFillTx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  <a:cs typeface="+mn-cs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1.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게시물 수정은 게시판 작성과 별 다른 점이 없다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.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게시물을 이동해야 할 때에는 다른 게시판 을 선택하고 </a:t>
                      </a:r>
                      <a:r>
                        <a:rPr kumimoji="0" lang="ko-KR" altLang="en-US" sz="9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글수정을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 하면 된다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6000540"/>
                  </a:ext>
                </a:extLst>
              </a:tr>
            </a:tbl>
          </a:graphicData>
        </a:graphic>
      </p:graphicFrame>
      <p:sp>
        <p:nvSpPr>
          <p:cNvPr id="49" name="Text Box 106"/>
          <p:cNvSpPr txBox="1">
            <a:spLocks noChangeArrowheads="1"/>
          </p:cNvSpPr>
          <p:nvPr/>
        </p:nvSpPr>
        <p:spPr bwMode="auto">
          <a:xfrm>
            <a:off x="169312" y="1169986"/>
            <a:ext cx="84670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게시물 수정</a:t>
            </a:r>
            <a:endParaRPr lang="ko-KR" altLang="en-US" sz="1200" b="1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sp>
        <p:nvSpPr>
          <p:cNvPr id="50" name="Breadcrumbs"/>
          <p:cNvSpPr>
            <a:spLocks/>
          </p:cNvSpPr>
          <p:nvPr/>
        </p:nvSpPr>
        <p:spPr bwMode="auto">
          <a:xfrm>
            <a:off x="188014" y="4981"/>
            <a:ext cx="2219692" cy="20393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u="sng" dirty="0" smtClean="0">
                <a:solidFill>
                  <a:srgbClr val="5B9BD5"/>
                </a:solidFill>
                <a:effectLst/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홈</a:t>
            </a:r>
            <a:r>
              <a:rPr 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  »  </a:t>
            </a:r>
            <a:r>
              <a:rPr lang="ko-KR" altLang="en-US" sz="900" u="sng" dirty="0" smtClean="0">
                <a:solidFill>
                  <a:srgbClr val="5B9BD5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커뮤니티</a:t>
            </a:r>
            <a:r>
              <a:rPr lang="en-US" altLang="ko-KR" sz="900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 »</a:t>
            </a:r>
            <a:r>
              <a:rPr 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  </a:t>
            </a:r>
            <a:r>
              <a:rPr lang="ko-KR" altLang="en-US" sz="900" u="sng" dirty="0" smtClean="0">
                <a:solidFill>
                  <a:srgbClr val="5B9BD5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자유게시판</a:t>
            </a:r>
            <a:r>
              <a:rPr lang="en-US" altLang="ko-KR" sz="900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 </a:t>
            </a:r>
            <a:r>
              <a:rPr 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»  </a:t>
            </a:r>
            <a:r>
              <a:rPr lang="ko-KR" alt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게시물 수정</a:t>
            </a:r>
            <a:endParaRPr lang="en-US" sz="900" dirty="0">
              <a:solidFill>
                <a:srgbClr val="5F5F5F"/>
              </a:solidFill>
              <a:effectLst/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03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팀랭킹</a:t>
            </a:r>
            <a:endParaRPr lang="ko-KR" altLang="en-US" dirty="0"/>
          </a:p>
        </p:txBody>
      </p:sp>
      <p:graphicFrame>
        <p:nvGraphicFramePr>
          <p:cNvPr id="5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767395"/>
              </p:ext>
            </p:extLst>
          </p:nvPr>
        </p:nvGraphicFramePr>
        <p:xfrm>
          <a:off x="179920" y="1504645"/>
          <a:ext cx="5968963" cy="4337040"/>
        </p:xfrm>
        <a:graphic>
          <a:graphicData uri="http://schemas.openxmlformats.org/drawingml/2006/table">
            <a:tbl>
              <a:tblPr/>
              <a:tblGrid>
                <a:gridCol w="404749">
                  <a:extLst>
                    <a:ext uri="{9D8B030D-6E8A-4147-A177-3AD203B41FA5}">
                      <a16:colId xmlns:a16="http://schemas.microsoft.com/office/drawing/2014/main" val="2190639433"/>
                    </a:ext>
                  </a:extLst>
                </a:gridCol>
                <a:gridCol w="558000">
                  <a:extLst>
                    <a:ext uri="{9D8B030D-6E8A-4147-A177-3AD203B41FA5}">
                      <a16:colId xmlns:a16="http://schemas.microsoft.com/office/drawing/2014/main" val="2130121134"/>
                    </a:ext>
                  </a:extLst>
                </a:gridCol>
                <a:gridCol w="1649528">
                  <a:extLst>
                    <a:ext uri="{9D8B030D-6E8A-4147-A177-3AD203B41FA5}">
                      <a16:colId xmlns:a16="http://schemas.microsoft.com/office/drawing/2014/main" val="1797348354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860019748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2924144605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90573963"/>
                    </a:ext>
                  </a:extLst>
                </a:gridCol>
                <a:gridCol w="373888">
                  <a:extLst>
                    <a:ext uri="{9D8B030D-6E8A-4147-A177-3AD203B41FA5}">
                      <a16:colId xmlns:a16="http://schemas.microsoft.com/office/drawing/2014/main" val="835932593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320047034"/>
                    </a:ext>
                  </a:extLst>
                </a:gridCol>
                <a:gridCol w="771982">
                  <a:extLst>
                    <a:ext uri="{9D8B030D-6E8A-4147-A177-3AD203B41FA5}">
                      <a16:colId xmlns:a16="http://schemas.microsoft.com/office/drawing/2014/main" val="2614183792"/>
                    </a:ext>
                  </a:extLst>
                </a:gridCol>
              </a:tblGrid>
              <a:tr h="198487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순위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 rowSpan="2"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팀명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주장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전적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팀점수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지역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106600"/>
                  </a:ext>
                </a:extLst>
              </a:tr>
              <a:tr h="1984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승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무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패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505908"/>
                  </a:ext>
                </a:extLst>
              </a:tr>
              <a:tr h="55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fc Sunday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권영재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16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2020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서울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중구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039463"/>
                  </a:ext>
                </a:extLst>
              </a:tr>
              <a:tr h="55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FC GALAN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김광수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1942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서울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구로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9822593"/>
                  </a:ext>
                </a:extLst>
              </a:tr>
              <a:tr h="55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FS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황등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박준영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14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1920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전북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익산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3845762"/>
                  </a:ext>
                </a:extLst>
              </a:tr>
              <a:tr h="55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0390905"/>
                  </a:ext>
                </a:extLst>
              </a:tr>
              <a:tr h="55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18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L.O.F(Lord Of Futsal)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김동일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12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1750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서울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관악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308237"/>
                  </a:ext>
                </a:extLst>
              </a:tr>
              <a:tr h="55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19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F.C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오거리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김근백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1742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경기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안양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2067681"/>
                  </a:ext>
                </a:extLst>
              </a:tr>
              <a:tr h="55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20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크레이지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FC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조선근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1740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서울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중구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0476280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35" y="1942414"/>
            <a:ext cx="540000" cy="540000"/>
          </a:xfrm>
          <a:prstGeom prst="rect">
            <a:avLst/>
          </a:prstGeom>
        </p:spPr>
      </p:pic>
      <p:grpSp>
        <p:nvGrpSpPr>
          <p:cNvPr id="7" name="Cutout"/>
          <p:cNvGrpSpPr/>
          <p:nvPr/>
        </p:nvGrpSpPr>
        <p:grpSpPr>
          <a:xfrm rot="16200000">
            <a:off x="3020560" y="726750"/>
            <a:ext cx="343592" cy="6310611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8" name="Fill"/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Border"/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85" y="2497550"/>
            <a:ext cx="540000" cy="540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51" y="3057982"/>
            <a:ext cx="540000" cy="540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47" y="4178376"/>
            <a:ext cx="540000" cy="540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75" y="4735779"/>
            <a:ext cx="540000" cy="5400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18" y="5288610"/>
            <a:ext cx="540000" cy="540000"/>
          </a:xfrm>
          <a:prstGeom prst="rect">
            <a:avLst/>
          </a:prstGeom>
        </p:spPr>
      </p:pic>
      <p:sp>
        <p:nvSpPr>
          <p:cNvPr id="15" name="Text Box 157"/>
          <p:cNvSpPr txBox="1">
            <a:spLocks noChangeArrowheads="1"/>
          </p:cNvSpPr>
          <p:nvPr/>
        </p:nvSpPr>
        <p:spPr bwMode="auto">
          <a:xfrm>
            <a:off x="1948551" y="5859526"/>
            <a:ext cx="276710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◀ </a:t>
            </a:r>
            <a:r>
              <a:rPr lang="ko-KR" altLang="en-US" sz="800" b="1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이전</a:t>
            </a:r>
            <a:r>
              <a:rPr lang="ko-KR" altLang="en-US" sz="800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 </a:t>
            </a:r>
            <a:r>
              <a:rPr lang="en-US" altLang="ko-KR" sz="800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1 · 2 · 3 · 4 · 5 · 6 · 7 · 8 · 9  </a:t>
            </a:r>
            <a:r>
              <a:rPr lang="ko-KR" altLang="en-US" sz="800" b="1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다음 ▶</a:t>
            </a:r>
          </a:p>
        </p:txBody>
      </p:sp>
      <p:grpSp>
        <p:nvGrpSpPr>
          <p:cNvPr id="21" name="Drop-Down Box (Expanded)"/>
          <p:cNvGrpSpPr/>
          <p:nvPr>
            <p:custDataLst>
              <p:tags r:id="rId1"/>
            </p:custDataLst>
          </p:nvPr>
        </p:nvGrpSpPr>
        <p:grpSpPr>
          <a:xfrm>
            <a:off x="1506142" y="6118266"/>
            <a:ext cx="1368150" cy="810812"/>
            <a:chOff x="595686" y="1261242"/>
            <a:chExt cx="1368150" cy="810812"/>
          </a:xfrm>
        </p:grpSpPr>
        <p:grpSp>
          <p:nvGrpSpPr>
            <p:cNvPr id="22" name="Drop-Down Box"/>
            <p:cNvGrpSpPr/>
            <p:nvPr/>
          </p:nvGrpSpPr>
          <p:grpSpPr>
            <a:xfrm>
              <a:off x="595686" y="1261242"/>
              <a:ext cx="1368150" cy="241092"/>
              <a:chOff x="595686" y="1261242"/>
              <a:chExt cx="1368150" cy="241092"/>
            </a:xfrm>
          </p:grpSpPr>
          <p:sp>
            <p:nvSpPr>
              <p:cNvPr id="26" name="Text Box"/>
              <p:cNvSpPr/>
              <p:nvPr>
                <p:custDataLst>
                  <p:tags r:id="rId4"/>
                </p:custDataLst>
              </p:nvPr>
            </p:nvSpPr>
            <p:spPr>
              <a:xfrm>
                <a:off x="595686" y="1261242"/>
                <a:ext cx="1368150" cy="24109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256032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dirty="0" smtClean="0">
                    <a:solidFill>
                      <a:srgbClr val="5F5F5F"/>
                    </a:solidFill>
                    <a:latin typeface="가는둥근제목체" panose="02030600000101010101" pitchFamily="18" charset="-127"/>
                    <a:ea typeface="가는둥근제목체" panose="02030600000101010101" pitchFamily="18" charset="-127"/>
                    <a:cs typeface="Segoe UI" panose="020B0502040204020203" pitchFamily="34" charset="0"/>
                  </a:rPr>
                  <a:t>   </a:t>
                </a:r>
                <a:r>
                  <a:rPr lang="ko-KR" altLang="en-US" sz="900" dirty="0" err="1" smtClean="0">
                    <a:solidFill>
                      <a:srgbClr val="5F5F5F"/>
                    </a:solidFill>
                    <a:latin typeface="가는둥근제목체" panose="02030600000101010101" pitchFamily="18" charset="-127"/>
                    <a:ea typeface="가는둥근제목체" panose="02030600000101010101" pitchFamily="18" charset="-127"/>
                    <a:cs typeface="Segoe UI" panose="020B0502040204020203" pitchFamily="34" charset="0"/>
                  </a:rPr>
                  <a:t>팀명</a:t>
                </a:r>
                <a:endParaRPr lang="en-US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7" name="Arrow Down"/>
              <p:cNvSpPr>
                <a:spLocks noChangeAspect="1"/>
              </p:cNvSpPr>
              <p:nvPr>
                <p:custDataLst>
                  <p:tags r:id="rId5"/>
                </p:custDataLst>
              </p:nvPr>
            </p:nvSpPr>
            <p:spPr bwMode="auto">
              <a:xfrm rot="10800000" flipH="1">
                <a:off x="1848835" y="136370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3" name="Drop-Down Menu"/>
            <p:cNvGrpSpPr/>
            <p:nvPr/>
          </p:nvGrpSpPr>
          <p:grpSpPr>
            <a:xfrm>
              <a:off x="595686" y="1502667"/>
              <a:ext cx="1368150" cy="569387"/>
              <a:chOff x="595686" y="1502667"/>
              <a:chExt cx="1368150" cy="569387"/>
            </a:xfrm>
          </p:grpSpPr>
          <p:sp>
            <p:nvSpPr>
              <p:cNvPr id="24" name="Box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6" y="1502667"/>
                <a:ext cx="1368150" cy="56938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91440" bIns="508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ts val="100"/>
                  </a:spcBef>
                  <a:spcAft>
                    <a:spcPts val="200"/>
                  </a:spcAft>
                </a:pPr>
                <a:r>
                  <a:rPr lang="ko-KR" altLang="en-US" sz="900" dirty="0" smtClean="0">
                    <a:solidFill>
                      <a:srgbClr val="5F5F5F"/>
                    </a:solidFill>
                    <a:latin typeface="가는둥근제목체" panose="02030600000101010101" pitchFamily="18" charset="-127"/>
                    <a:ea typeface="가는둥근제목체" panose="02030600000101010101" pitchFamily="18" charset="-127"/>
                    <a:cs typeface="Segoe UI" panose="020B0502040204020203" pitchFamily="34" charset="0"/>
                  </a:rPr>
                  <a:t>주장</a:t>
                </a:r>
                <a:endPara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>
                  <a:spcBef>
                    <a:spcPts val="100"/>
                  </a:spcBef>
                </a:pPr>
                <a:r>
                  <a:rPr lang="ko-KR" altLang="en-US" sz="900" dirty="0" err="1" smtClean="0">
                    <a:solidFill>
                      <a:srgbClr val="5F5F5F"/>
                    </a:solidFill>
                    <a:latin typeface="가는둥근제목체" panose="02030600000101010101" pitchFamily="18" charset="-127"/>
                    <a:ea typeface="가는둥근제목체" panose="02030600000101010101" pitchFamily="18" charset="-127"/>
                    <a:cs typeface="Segoe UI" panose="020B0502040204020203" pitchFamily="34" charset="0"/>
                  </a:rPr>
                  <a:t>팀명</a:t>
                </a:r>
                <a:endParaRPr lang="en-US" altLang="ko-KR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  <a:p>
                <a:pPr algn="ctr">
                  <a:spcBef>
                    <a:spcPts val="100"/>
                  </a:spcBef>
                </a:pPr>
                <a:r>
                  <a:rPr lang="ko-KR" altLang="en-US" sz="900" dirty="0" smtClean="0">
                    <a:solidFill>
                      <a:srgbClr val="5F5F5F"/>
                    </a:solidFill>
                    <a:latin typeface="가는둥근제목체" panose="02030600000101010101" pitchFamily="18" charset="-127"/>
                    <a:ea typeface="가는둥근제목체" panose="02030600000101010101" pitchFamily="18" charset="-127"/>
                    <a:cs typeface="Segoe UI" panose="020B0502040204020203" pitchFamily="34" charset="0"/>
                  </a:rPr>
                  <a:t>지역</a:t>
                </a:r>
                <a:endParaRPr lang="en-US" altLang="ko-KR" sz="900" dirty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Selection Overlay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6" y="1702670"/>
                <a:ext cx="1368150" cy="165672"/>
              </a:xfrm>
              <a:prstGeom prst="rect">
                <a:avLst/>
              </a:prstGeom>
              <a:solidFill>
                <a:srgbClr val="5B9BD5">
                  <a:alpha val="21961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8" name="Button"/>
          <p:cNvSpPr/>
          <p:nvPr/>
        </p:nvSpPr>
        <p:spPr>
          <a:xfrm>
            <a:off x="4284891" y="6115312"/>
            <a:ext cx="384951" cy="26617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검색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 Box"/>
          <p:cNvSpPr/>
          <p:nvPr/>
        </p:nvSpPr>
        <p:spPr>
          <a:xfrm>
            <a:off x="2931309" y="6120921"/>
            <a:ext cx="1303608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가시조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Left Click"/>
          <p:cNvSpPr>
            <a:spLocks noChangeAspect="1" noEditPoints="1"/>
          </p:cNvSpPr>
          <p:nvPr/>
        </p:nvSpPr>
        <p:spPr bwMode="auto">
          <a:xfrm>
            <a:off x="2045976" y="3273701"/>
            <a:ext cx="452851" cy="518264"/>
          </a:xfrm>
          <a:custGeom>
            <a:avLst/>
            <a:gdLst>
              <a:gd name="T0" fmla="*/ 3 w 586"/>
              <a:gd name="T1" fmla="*/ 225 h 667"/>
              <a:gd name="T2" fmla="*/ 146 w 586"/>
              <a:gd name="T3" fmla="*/ 0 h 667"/>
              <a:gd name="T4" fmla="*/ 106 w 586"/>
              <a:gd name="T5" fmla="*/ 427 h 667"/>
              <a:gd name="T6" fmla="*/ 586 w 586"/>
              <a:gd name="T7" fmla="*/ 280 h 667"/>
              <a:gd name="T8" fmla="*/ 170 w 586"/>
              <a:gd name="T9" fmla="*/ 49 h 667"/>
              <a:gd name="T10" fmla="*/ 84 w 586"/>
              <a:gd name="T11" fmla="*/ 230 h 667"/>
              <a:gd name="T12" fmla="*/ 332 w 586"/>
              <a:gd name="T13" fmla="*/ 68 h 667"/>
              <a:gd name="T14" fmla="*/ 319 w 586"/>
              <a:gd name="T15" fmla="*/ 94 h 667"/>
              <a:gd name="T16" fmla="*/ 332 w 586"/>
              <a:gd name="T17" fmla="*/ 160 h 667"/>
              <a:gd name="T18" fmla="*/ 332 w 586"/>
              <a:gd name="T19" fmla="*/ 187 h 667"/>
              <a:gd name="T20" fmla="*/ 332 w 586"/>
              <a:gd name="T21" fmla="*/ 240 h 667"/>
              <a:gd name="T22" fmla="*/ 332 w 586"/>
              <a:gd name="T23" fmla="*/ 267 h 667"/>
              <a:gd name="T24" fmla="*/ 319 w 586"/>
              <a:gd name="T25" fmla="*/ 334 h 667"/>
              <a:gd name="T26" fmla="*/ 172 w 586"/>
              <a:gd name="T27" fmla="*/ 347 h 667"/>
              <a:gd name="T28" fmla="*/ 146 w 586"/>
              <a:gd name="T29" fmla="*/ 294 h 667"/>
              <a:gd name="T30" fmla="*/ 140 w 586"/>
              <a:gd name="T31" fmla="*/ 225 h 667"/>
              <a:gd name="T32" fmla="*/ 159 w 586"/>
              <a:gd name="T33" fmla="*/ 176 h 667"/>
              <a:gd name="T34" fmla="*/ 172 w 586"/>
              <a:gd name="T35" fmla="*/ 160 h 667"/>
              <a:gd name="T36" fmla="*/ 252 w 586"/>
              <a:gd name="T37" fmla="*/ 107 h 667"/>
              <a:gd name="T38" fmla="*/ 332 w 586"/>
              <a:gd name="T39" fmla="*/ 68 h 667"/>
              <a:gd name="T40" fmla="*/ 172 w 586"/>
              <a:gd name="T41" fmla="*/ 320 h 667"/>
              <a:gd name="T42" fmla="*/ 252 w 586"/>
              <a:gd name="T43" fmla="*/ 347 h 667"/>
              <a:gd name="T44" fmla="*/ 239 w 586"/>
              <a:gd name="T45" fmla="*/ 334 h 667"/>
              <a:gd name="T46" fmla="*/ 559 w 586"/>
              <a:gd name="T47" fmla="*/ 280 h 667"/>
              <a:gd name="T48" fmla="*/ 359 w 586"/>
              <a:gd name="T49" fmla="*/ 68 h 667"/>
              <a:gd name="T50" fmla="*/ 212 w 586"/>
              <a:gd name="T51" fmla="*/ 147 h 667"/>
              <a:gd name="T52" fmla="*/ 292 w 586"/>
              <a:gd name="T53" fmla="*/ 120 h 667"/>
              <a:gd name="T54" fmla="*/ 306 w 586"/>
              <a:gd name="T55" fmla="*/ 134 h 667"/>
              <a:gd name="T56" fmla="*/ 239 w 586"/>
              <a:gd name="T57" fmla="*/ 174 h 667"/>
              <a:gd name="T58" fmla="*/ 252 w 586"/>
              <a:gd name="T59" fmla="*/ 160 h 667"/>
              <a:gd name="T60" fmla="*/ 212 w 586"/>
              <a:gd name="T61" fmla="*/ 227 h 667"/>
              <a:gd name="T62" fmla="*/ 292 w 586"/>
              <a:gd name="T63" fmla="*/ 200 h 667"/>
              <a:gd name="T64" fmla="*/ 306 w 586"/>
              <a:gd name="T65" fmla="*/ 214 h 667"/>
              <a:gd name="T66" fmla="*/ 159 w 586"/>
              <a:gd name="T67" fmla="*/ 254 h 667"/>
              <a:gd name="T68" fmla="*/ 172 w 586"/>
              <a:gd name="T69" fmla="*/ 240 h 667"/>
              <a:gd name="T70" fmla="*/ 252 w 586"/>
              <a:gd name="T71" fmla="*/ 267 h 667"/>
              <a:gd name="T72" fmla="*/ 212 w 586"/>
              <a:gd name="T73" fmla="*/ 280 h 667"/>
              <a:gd name="T74" fmla="*/ 226 w 586"/>
              <a:gd name="T75" fmla="*/ 294 h 667"/>
              <a:gd name="T76" fmla="*/ 279 w 586"/>
              <a:gd name="T77" fmla="*/ 294 h 667"/>
              <a:gd name="T78" fmla="*/ 292 w 586"/>
              <a:gd name="T79" fmla="*/ 280 h 667"/>
              <a:gd name="T80" fmla="*/ 349 w 586"/>
              <a:gd name="T81" fmla="*/ 374 h 667"/>
              <a:gd name="T82" fmla="*/ 346 w 586"/>
              <a:gd name="T83" fmla="*/ 64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86" h="667">
                <a:moveTo>
                  <a:pt x="146" y="0"/>
                </a:moveTo>
                <a:cubicBezTo>
                  <a:pt x="143" y="0"/>
                  <a:pt x="140" y="1"/>
                  <a:pt x="138" y="3"/>
                </a:cubicBezTo>
                <a:cubicBezTo>
                  <a:pt x="67" y="56"/>
                  <a:pt x="18" y="134"/>
                  <a:pt x="3" y="225"/>
                </a:cubicBezTo>
                <a:cubicBezTo>
                  <a:pt x="0" y="243"/>
                  <a:pt x="27" y="247"/>
                  <a:pt x="30" y="229"/>
                </a:cubicBezTo>
                <a:cubicBezTo>
                  <a:pt x="43" y="146"/>
                  <a:pt x="89" y="73"/>
                  <a:pt x="154" y="24"/>
                </a:cubicBezTo>
                <a:cubicBezTo>
                  <a:pt x="164" y="17"/>
                  <a:pt x="159" y="0"/>
                  <a:pt x="146" y="0"/>
                </a:cubicBezTo>
                <a:close/>
                <a:moveTo>
                  <a:pt x="343" y="40"/>
                </a:moveTo>
                <a:cubicBezTo>
                  <a:pt x="212" y="42"/>
                  <a:pt x="106" y="149"/>
                  <a:pt x="106" y="280"/>
                </a:cubicBezTo>
                <a:cubicBezTo>
                  <a:pt x="105" y="329"/>
                  <a:pt x="106" y="378"/>
                  <a:pt x="106" y="427"/>
                </a:cubicBezTo>
                <a:cubicBezTo>
                  <a:pt x="106" y="559"/>
                  <a:pt x="213" y="667"/>
                  <a:pt x="346" y="667"/>
                </a:cubicBezTo>
                <a:cubicBezTo>
                  <a:pt x="478" y="667"/>
                  <a:pt x="586" y="559"/>
                  <a:pt x="586" y="427"/>
                </a:cubicBezTo>
                <a:cubicBezTo>
                  <a:pt x="586" y="378"/>
                  <a:pt x="586" y="329"/>
                  <a:pt x="586" y="280"/>
                </a:cubicBezTo>
                <a:cubicBezTo>
                  <a:pt x="586" y="149"/>
                  <a:pt x="479" y="42"/>
                  <a:pt x="348" y="40"/>
                </a:cubicBezTo>
                <a:lnTo>
                  <a:pt x="343" y="40"/>
                </a:lnTo>
                <a:close/>
                <a:moveTo>
                  <a:pt x="170" y="49"/>
                </a:moveTo>
                <a:cubicBezTo>
                  <a:pt x="167" y="49"/>
                  <a:pt x="164" y="50"/>
                  <a:pt x="161" y="52"/>
                </a:cubicBezTo>
                <a:cubicBezTo>
                  <a:pt x="109" y="95"/>
                  <a:pt x="71" y="155"/>
                  <a:pt x="58" y="224"/>
                </a:cubicBezTo>
                <a:cubicBezTo>
                  <a:pt x="54" y="242"/>
                  <a:pt x="80" y="247"/>
                  <a:pt x="84" y="230"/>
                </a:cubicBezTo>
                <a:cubicBezTo>
                  <a:pt x="96" y="167"/>
                  <a:pt x="130" y="111"/>
                  <a:pt x="178" y="73"/>
                </a:cubicBezTo>
                <a:cubicBezTo>
                  <a:pt x="188" y="65"/>
                  <a:pt x="183" y="49"/>
                  <a:pt x="170" y="49"/>
                </a:cubicBezTo>
                <a:close/>
                <a:moveTo>
                  <a:pt x="332" y="68"/>
                </a:moveTo>
                <a:lnTo>
                  <a:pt x="332" y="80"/>
                </a:lnTo>
                <a:lnTo>
                  <a:pt x="332" y="80"/>
                </a:lnTo>
                <a:cubicBezTo>
                  <a:pt x="325" y="80"/>
                  <a:pt x="319" y="86"/>
                  <a:pt x="319" y="94"/>
                </a:cubicBezTo>
                <a:cubicBezTo>
                  <a:pt x="319" y="101"/>
                  <a:pt x="325" y="107"/>
                  <a:pt x="332" y="107"/>
                </a:cubicBezTo>
                <a:lnTo>
                  <a:pt x="332" y="107"/>
                </a:lnTo>
                <a:lnTo>
                  <a:pt x="332" y="160"/>
                </a:lnTo>
                <a:lnTo>
                  <a:pt x="332" y="160"/>
                </a:lnTo>
                <a:cubicBezTo>
                  <a:pt x="325" y="160"/>
                  <a:pt x="319" y="166"/>
                  <a:pt x="319" y="174"/>
                </a:cubicBezTo>
                <a:cubicBezTo>
                  <a:pt x="319" y="181"/>
                  <a:pt x="325" y="187"/>
                  <a:pt x="332" y="187"/>
                </a:cubicBezTo>
                <a:lnTo>
                  <a:pt x="332" y="187"/>
                </a:lnTo>
                <a:lnTo>
                  <a:pt x="332" y="240"/>
                </a:lnTo>
                <a:lnTo>
                  <a:pt x="332" y="240"/>
                </a:lnTo>
                <a:cubicBezTo>
                  <a:pt x="325" y="240"/>
                  <a:pt x="319" y="246"/>
                  <a:pt x="319" y="254"/>
                </a:cubicBezTo>
                <a:cubicBezTo>
                  <a:pt x="319" y="261"/>
                  <a:pt x="325" y="267"/>
                  <a:pt x="332" y="267"/>
                </a:cubicBezTo>
                <a:lnTo>
                  <a:pt x="332" y="267"/>
                </a:lnTo>
                <a:lnTo>
                  <a:pt x="332" y="320"/>
                </a:lnTo>
                <a:lnTo>
                  <a:pt x="332" y="320"/>
                </a:lnTo>
                <a:cubicBezTo>
                  <a:pt x="325" y="320"/>
                  <a:pt x="319" y="326"/>
                  <a:pt x="319" y="334"/>
                </a:cubicBezTo>
                <a:cubicBezTo>
                  <a:pt x="319" y="341"/>
                  <a:pt x="325" y="347"/>
                  <a:pt x="332" y="347"/>
                </a:cubicBezTo>
                <a:lnTo>
                  <a:pt x="252" y="347"/>
                </a:lnTo>
                <a:lnTo>
                  <a:pt x="172" y="347"/>
                </a:lnTo>
                <a:lnTo>
                  <a:pt x="132" y="347"/>
                </a:lnTo>
                <a:lnTo>
                  <a:pt x="132" y="307"/>
                </a:lnTo>
                <a:cubicBezTo>
                  <a:pt x="142" y="305"/>
                  <a:pt x="146" y="300"/>
                  <a:pt x="146" y="294"/>
                </a:cubicBezTo>
                <a:cubicBezTo>
                  <a:pt x="146" y="286"/>
                  <a:pt x="140" y="280"/>
                  <a:pt x="132" y="280"/>
                </a:cubicBezTo>
                <a:cubicBezTo>
                  <a:pt x="133" y="261"/>
                  <a:pt x="135" y="241"/>
                  <a:pt x="140" y="225"/>
                </a:cubicBezTo>
                <a:lnTo>
                  <a:pt x="140" y="225"/>
                </a:lnTo>
                <a:cubicBezTo>
                  <a:pt x="143" y="222"/>
                  <a:pt x="146" y="218"/>
                  <a:pt x="146" y="214"/>
                </a:cubicBezTo>
                <a:cubicBezTo>
                  <a:pt x="146" y="212"/>
                  <a:pt x="145" y="210"/>
                  <a:pt x="145" y="209"/>
                </a:cubicBezTo>
                <a:cubicBezTo>
                  <a:pt x="149" y="198"/>
                  <a:pt x="153" y="187"/>
                  <a:pt x="159" y="176"/>
                </a:cubicBezTo>
                <a:cubicBezTo>
                  <a:pt x="160" y="183"/>
                  <a:pt x="166" y="187"/>
                  <a:pt x="172" y="187"/>
                </a:cubicBezTo>
                <a:cubicBezTo>
                  <a:pt x="180" y="187"/>
                  <a:pt x="186" y="181"/>
                  <a:pt x="186" y="174"/>
                </a:cubicBezTo>
                <a:cubicBezTo>
                  <a:pt x="186" y="166"/>
                  <a:pt x="180" y="160"/>
                  <a:pt x="172" y="160"/>
                </a:cubicBezTo>
                <a:cubicBezTo>
                  <a:pt x="171" y="160"/>
                  <a:pt x="170" y="161"/>
                  <a:pt x="169" y="161"/>
                </a:cubicBezTo>
                <a:cubicBezTo>
                  <a:pt x="187" y="134"/>
                  <a:pt x="211" y="112"/>
                  <a:pt x="239" y="96"/>
                </a:cubicBezTo>
                <a:cubicBezTo>
                  <a:pt x="240" y="102"/>
                  <a:pt x="246" y="107"/>
                  <a:pt x="252" y="107"/>
                </a:cubicBezTo>
                <a:cubicBezTo>
                  <a:pt x="260" y="107"/>
                  <a:pt x="266" y="101"/>
                  <a:pt x="266" y="94"/>
                </a:cubicBezTo>
                <a:cubicBezTo>
                  <a:pt x="266" y="90"/>
                  <a:pt x="264" y="87"/>
                  <a:pt x="262" y="84"/>
                </a:cubicBezTo>
                <a:cubicBezTo>
                  <a:pt x="283" y="75"/>
                  <a:pt x="307" y="69"/>
                  <a:pt x="332" y="68"/>
                </a:cubicBezTo>
                <a:close/>
                <a:moveTo>
                  <a:pt x="172" y="347"/>
                </a:moveTo>
                <a:cubicBezTo>
                  <a:pt x="180" y="347"/>
                  <a:pt x="186" y="341"/>
                  <a:pt x="186" y="334"/>
                </a:cubicBezTo>
                <a:cubicBezTo>
                  <a:pt x="186" y="326"/>
                  <a:pt x="180" y="320"/>
                  <a:pt x="172" y="320"/>
                </a:cubicBezTo>
                <a:cubicBezTo>
                  <a:pt x="165" y="320"/>
                  <a:pt x="159" y="326"/>
                  <a:pt x="159" y="334"/>
                </a:cubicBezTo>
                <a:cubicBezTo>
                  <a:pt x="159" y="341"/>
                  <a:pt x="165" y="347"/>
                  <a:pt x="172" y="347"/>
                </a:cubicBezTo>
                <a:close/>
                <a:moveTo>
                  <a:pt x="252" y="347"/>
                </a:moveTo>
                <a:cubicBezTo>
                  <a:pt x="260" y="347"/>
                  <a:pt x="266" y="341"/>
                  <a:pt x="266" y="334"/>
                </a:cubicBezTo>
                <a:cubicBezTo>
                  <a:pt x="266" y="326"/>
                  <a:pt x="260" y="320"/>
                  <a:pt x="252" y="320"/>
                </a:cubicBezTo>
                <a:cubicBezTo>
                  <a:pt x="245" y="320"/>
                  <a:pt x="239" y="326"/>
                  <a:pt x="239" y="334"/>
                </a:cubicBezTo>
                <a:cubicBezTo>
                  <a:pt x="239" y="341"/>
                  <a:pt x="245" y="347"/>
                  <a:pt x="252" y="347"/>
                </a:cubicBezTo>
                <a:close/>
                <a:moveTo>
                  <a:pt x="359" y="68"/>
                </a:moveTo>
                <a:cubicBezTo>
                  <a:pt x="471" y="75"/>
                  <a:pt x="559" y="167"/>
                  <a:pt x="559" y="280"/>
                </a:cubicBezTo>
                <a:lnTo>
                  <a:pt x="559" y="347"/>
                </a:lnTo>
                <a:lnTo>
                  <a:pt x="359" y="347"/>
                </a:lnTo>
                <a:lnTo>
                  <a:pt x="359" y="68"/>
                </a:lnTo>
                <a:close/>
                <a:moveTo>
                  <a:pt x="212" y="120"/>
                </a:moveTo>
                <a:cubicBezTo>
                  <a:pt x="205" y="120"/>
                  <a:pt x="199" y="126"/>
                  <a:pt x="199" y="134"/>
                </a:cubicBezTo>
                <a:cubicBezTo>
                  <a:pt x="199" y="141"/>
                  <a:pt x="205" y="147"/>
                  <a:pt x="212" y="147"/>
                </a:cubicBezTo>
                <a:cubicBezTo>
                  <a:pt x="220" y="147"/>
                  <a:pt x="226" y="141"/>
                  <a:pt x="226" y="134"/>
                </a:cubicBezTo>
                <a:cubicBezTo>
                  <a:pt x="226" y="126"/>
                  <a:pt x="220" y="120"/>
                  <a:pt x="212" y="120"/>
                </a:cubicBezTo>
                <a:close/>
                <a:moveTo>
                  <a:pt x="292" y="120"/>
                </a:moveTo>
                <a:cubicBezTo>
                  <a:pt x="285" y="120"/>
                  <a:pt x="279" y="126"/>
                  <a:pt x="279" y="134"/>
                </a:cubicBezTo>
                <a:cubicBezTo>
                  <a:pt x="279" y="141"/>
                  <a:pt x="285" y="147"/>
                  <a:pt x="292" y="147"/>
                </a:cubicBezTo>
                <a:cubicBezTo>
                  <a:pt x="300" y="147"/>
                  <a:pt x="306" y="141"/>
                  <a:pt x="306" y="134"/>
                </a:cubicBezTo>
                <a:cubicBezTo>
                  <a:pt x="306" y="126"/>
                  <a:pt x="300" y="120"/>
                  <a:pt x="292" y="120"/>
                </a:cubicBezTo>
                <a:close/>
                <a:moveTo>
                  <a:pt x="252" y="160"/>
                </a:moveTo>
                <a:cubicBezTo>
                  <a:pt x="245" y="160"/>
                  <a:pt x="239" y="166"/>
                  <a:pt x="239" y="174"/>
                </a:cubicBezTo>
                <a:cubicBezTo>
                  <a:pt x="239" y="181"/>
                  <a:pt x="245" y="187"/>
                  <a:pt x="252" y="187"/>
                </a:cubicBezTo>
                <a:cubicBezTo>
                  <a:pt x="260" y="187"/>
                  <a:pt x="266" y="181"/>
                  <a:pt x="266" y="174"/>
                </a:cubicBezTo>
                <a:cubicBezTo>
                  <a:pt x="266" y="166"/>
                  <a:pt x="260" y="160"/>
                  <a:pt x="252" y="160"/>
                </a:cubicBezTo>
                <a:close/>
                <a:moveTo>
                  <a:pt x="212" y="200"/>
                </a:moveTo>
                <a:cubicBezTo>
                  <a:pt x="205" y="200"/>
                  <a:pt x="199" y="206"/>
                  <a:pt x="199" y="214"/>
                </a:cubicBezTo>
                <a:cubicBezTo>
                  <a:pt x="199" y="221"/>
                  <a:pt x="205" y="227"/>
                  <a:pt x="212" y="227"/>
                </a:cubicBezTo>
                <a:cubicBezTo>
                  <a:pt x="220" y="227"/>
                  <a:pt x="226" y="221"/>
                  <a:pt x="226" y="214"/>
                </a:cubicBezTo>
                <a:cubicBezTo>
                  <a:pt x="226" y="206"/>
                  <a:pt x="220" y="200"/>
                  <a:pt x="212" y="200"/>
                </a:cubicBezTo>
                <a:close/>
                <a:moveTo>
                  <a:pt x="292" y="200"/>
                </a:moveTo>
                <a:cubicBezTo>
                  <a:pt x="285" y="200"/>
                  <a:pt x="279" y="206"/>
                  <a:pt x="279" y="214"/>
                </a:cubicBezTo>
                <a:cubicBezTo>
                  <a:pt x="279" y="221"/>
                  <a:pt x="285" y="227"/>
                  <a:pt x="292" y="227"/>
                </a:cubicBezTo>
                <a:cubicBezTo>
                  <a:pt x="300" y="227"/>
                  <a:pt x="306" y="221"/>
                  <a:pt x="306" y="214"/>
                </a:cubicBezTo>
                <a:cubicBezTo>
                  <a:pt x="306" y="206"/>
                  <a:pt x="300" y="200"/>
                  <a:pt x="292" y="200"/>
                </a:cubicBezTo>
                <a:close/>
                <a:moveTo>
                  <a:pt x="172" y="240"/>
                </a:moveTo>
                <a:cubicBezTo>
                  <a:pt x="165" y="240"/>
                  <a:pt x="159" y="246"/>
                  <a:pt x="159" y="254"/>
                </a:cubicBezTo>
                <a:cubicBezTo>
                  <a:pt x="159" y="261"/>
                  <a:pt x="165" y="267"/>
                  <a:pt x="172" y="267"/>
                </a:cubicBezTo>
                <a:cubicBezTo>
                  <a:pt x="180" y="267"/>
                  <a:pt x="186" y="261"/>
                  <a:pt x="186" y="254"/>
                </a:cubicBezTo>
                <a:cubicBezTo>
                  <a:pt x="186" y="246"/>
                  <a:pt x="180" y="240"/>
                  <a:pt x="172" y="240"/>
                </a:cubicBezTo>
                <a:close/>
                <a:moveTo>
                  <a:pt x="252" y="240"/>
                </a:moveTo>
                <a:cubicBezTo>
                  <a:pt x="245" y="240"/>
                  <a:pt x="239" y="246"/>
                  <a:pt x="239" y="254"/>
                </a:cubicBezTo>
                <a:cubicBezTo>
                  <a:pt x="239" y="261"/>
                  <a:pt x="245" y="267"/>
                  <a:pt x="252" y="267"/>
                </a:cubicBezTo>
                <a:cubicBezTo>
                  <a:pt x="260" y="267"/>
                  <a:pt x="266" y="261"/>
                  <a:pt x="266" y="254"/>
                </a:cubicBezTo>
                <a:cubicBezTo>
                  <a:pt x="266" y="246"/>
                  <a:pt x="260" y="240"/>
                  <a:pt x="252" y="240"/>
                </a:cubicBezTo>
                <a:close/>
                <a:moveTo>
                  <a:pt x="212" y="280"/>
                </a:moveTo>
                <a:cubicBezTo>
                  <a:pt x="205" y="280"/>
                  <a:pt x="199" y="286"/>
                  <a:pt x="199" y="294"/>
                </a:cubicBezTo>
                <a:cubicBezTo>
                  <a:pt x="199" y="301"/>
                  <a:pt x="205" y="307"/>
                  <a:pt x="212" y="307"/>
                </a:cubicBezTo>
                <a:cubicBezTo>
                  <a:pt x="220" y="307"/>
                  <a:pt x="226" y="301"/>
                  <a:pt x="226" y="294"/>
                </a:cubicBezTo>
                <a:cubicBezTo>
                  <a:pt x="226" y="286"/>
                  <a:pt x="220" y="280"/>
                  <a:pt x="212" y="280"/>
                </a:cubicBezTo>
                <a:close/>
                <a:moveTo>
                  <a:pt x="292" y="280"/>
                </a:moveTo>
                <a:cubicBezTo>
                  <a:pt x="285" y="280"/>
                  <a:pt x="279" y="286"/>
                  <a:pt x="279" y="294"/>
                </a:cubicBezTo>
                <a:cubicBezTo>
                  <a:pt x="279" y="301"/>
                  <a:pt x="285" y="307"/>
                  <a:pt x="292" y="307"/>
                </a:cubicBezTo>
                <a:cubicBezTo>
                  <a:pt x="300" y="307"/>
                  <a:pt x="306" y="301"/>
                  <a:pt x="306" y="294"/>
                </a:cubicBezTo>
                <a:cubicBezTo>
                  <a:pt x="306" y="286"/>
                  <a:pt x="300" y="280"/>
                  <a:pt x="292" y="280"/>
                </a:cubicBezTo>
                <a:close/>
                <a:moveTo>
                  <a:pt x="132" y="374"/>
                </a:moveTo>
                <a:lnTo>
                  <a:pt x="342" y="374"/>
                </a:lnTo>
                <a:cubicBezTo>
                  <a:pt x="345" y="374"/>
                  <a:pt x="347" y="374"/>
                  <a:pt x="349" y="374"/>
                </a:cubicBezTo>
                <a:lnTo>
                  <a:pt x="559" y="374"/>
                </a:lnTo>
                <a:lnTo>
                  <a:pt x="559" y="427"/>
                </a:lnTo>
                <a:cubicBezTo>
                  <a:pt x="559" y="545"/>
                  <a:pt x="464" y="640"/>
                  <a:pt x="346" y="640"/>
                </a:cubicBezTo>
                <a:cubicBezTo>
                  <a:pt x="228" y="640"/>
                  <a:pt x="132" y="545"/>
                  <a:pt x="132" y="427"/>
                </a:cubicBezTo>
                <a:lnTo>
                  <a:pt x="132" y="37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 Box 106"/>
          <p:cNvSpPr txBox="1">
            <a:spLocks noChangeArrowheads="1"/>
          </p:cNvSpPr>
          <p:nvPr/>
        </p:nvSpPr>
        <p:spPr bwMode="auto">
          <a:xfrm>
            <a:off x="189632" y="1169986"/>
            <a:ext cx="60625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팀 랭킹</a:t>
            </a:r>
            <a:endParaRPr lang="ko-KR" altLang="en-US" sz="1200" b="1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479628"/>
              </p:ext>
            </p:extLst>
          </p:nvPr>
        </p:nvGraphicFramePr>
        <p:xfrm>
          <a:off x="7451725" y="2119"/>
          <a:ext cx="1671242" cy="115146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66115">
                  <a:extLst>
                    <a:ext uri="{9D8B030D-6E8A-4147-A177-3AD203B41FA5}">
                      <a16:colId xmlns:a16="http://schemas.microsoft.com/office/drawing/2014/main" val="1426361898"/>
                    </a:ext>
                  </a:extLst>
                </a:gridCol>
                <a:gridCol w="1005127">
                  <a:extLst>
                    <a:ext uri="{9D8B030D-6E8A-4147-A177-3AD203B41FA5}">
                      <a16:colId xmlns:a16="http://schemas.microsoft.com/office/drawing/2014/main" val="757618200"/>
                    </a:ext>
                  </a:extLst>
                </a:gridCol>
              </a:tblGrid>
              <a:tr h="237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작성자</a:t>
                      </a:r>
                      <a:endParaRPr lang="ko-KR" altLang="en-US" sz="900" b="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김상훈</a:t>
                      </a:r>
                      <a:endParaRPr lang="ko-KR" altLang="en-US" sz="900" b="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444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작성일자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2016.12.08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243824"/>
                  </a:ext>
                </a:extLst>
              </a:tr>
              <a:tr h="1693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시스템구분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사용자</a:t>
                      </a:r>
                      <a:r>
                        <a:rPr lang="en-US" altLang="ko-KR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(Client)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6929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Ver.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1.0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32345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단위업무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팀 랭킹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4282431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030128"/>
              </p:ext>
            </p:extLst>
          </p:nvPr>
        </p:nvGraphicFramePr>
        <p:xfrm>
          <a:off x="7451725" y="1153584"/>
          <a:ext cx="1692275" cy="227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275">
                  <a:extLst>
                    <a:ext uri="{9D8B030D-6E8A-4147-A177-3AD203B41FA5}">
                      <a16:colId xmlns:a16="http://schemas.microsoft.com/office/drawing/2014/main" val="3092133242"/>
                    </a:ext>
                  </a:extLst>
                </a:gridCol>
              </a:tblGrid>
              <a:tr h="2275415">
                <a:tc>
                  <a:txBody>
                    <a:bodyPr/>
                    <a:lstStyle/>
                    <a:p>
                      <a:pPr algn="l" latinLnBrk="1"/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525252"/>
                        </a:solidFill>
                        <a:effectLst/>
                        <a:uLnTx/>
                        <a:uFillTx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  <a:cs typeface="+mn-cs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1.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팀 랭킹은 </a:t>
                      </a:r>
                      <a:r>
                        <a:rPr kumimoji="0" lang="ko-KR" altLang="en-US" sz="9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상위팀부터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 </a:t>
                      </a:r>
                      <a:r>
                        <a:rPr kumimoji="0" lang="ko-KR" altLang="en-US" sz="9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한페이지에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20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개의 팀씩 보여준다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.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2. </a:t>
                      </a:r>
                      <a:r>
                        <a:rPr kumimoji="0" lang="ko-KR" altLang="en-US" sz="9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팀명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주장이름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지역 별로 검색을 하여 자신의 팀의 랭킹을 알 수 있다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6000540"/>
                  </a:ext>
                </a:extLst>
              </a:tr>
            </a:tbl>
          </a:graphicData>
        </a:graphic>
      </p:graphicFrame>
      <p:sp>
        <p:nvSpPr>
          <p:cNvPr id="34" name="Breadcrumbs"/>
          <p:cNvSpPr>
            <a:spLocks/>
          </p:cNvSpPr>
          <p:nvPr/>
        </p:nvSpPr>
        <p:spPr bwMode="auto">
          <a:xfrm>
            <a:off x="188014" y="4981"/>
            <a:ext cx="1094384" cy="20393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u="sng" dirty="0" smtClean="0">
                <a:solidFill>
                  <a:srgbClr val="5B9BD5"/>
                </a:solidFill>
                <a:effectLst/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홈</a:t>
            </a:r>
            <a:r>
              <a:rPr 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  »  </a:t>
            </a:r>
            <a:r>
              <a:rPr lang="ko-KR" altLang="en-US" sz="900" u="sng" dirty="0" smtClean="0">
                <a:solidFill>
                  <a:srgbClr val="5B9BD5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팀</a:t>
            </a:r>
            <a:r>
              <a:rPr lang="en-US" altLang="ko-KR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 </a:t>
            </a:r>
            <a:r>
              <a:rPr 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»  </a:t>
            </a:r>
            <a:r>
              <a:rPr lang="ko-KR" alt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팀 랭킹</a:t>
            </a:r>
            <a:endParaRPr lang="en-US" sz="900" dirty="0">
              <a:solidFill>
                <a:srgbClr val="5F5F5F"/>
              </a:solidFill>
              <a:effectLst/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35" name="실행 단추: 앞으로 또는 다음 34">
            <a:hlinkClick r:id="" action="ppaction://hlinkshowjump?jump=nextslide" highlightClick="1"/>
          </p:cNvPr>
          <p:cNvSpPr/>
          <p:nvPr/>
        </p:nvSpPr>
        <p:spPr>
          <a:xfrm>
            <a:off x="3948127" y="6430483"/>
            <a:ext cx="360663" cy="34527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81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dirty="0" err="1" smtClean="0"/>
              <a:t>팀정보</a:t>
            </a:r>
            <a:endParaRPr lang="ko-KR" altLang="en-US" dirty="0"/>
          </a:p>
        </p:txBody>
      </p:sp>
      <p:graphicFrame>
        <p:nvGraphicFramePr>
          <p:cNvPr id="10" name="Group 2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4090955"/>
              </p:ext>
            </p:extLst>
          </p:nvPr>
        </p:nvGraphicFramePr>
        <p:xfrm>
          <a:off x="176762" y="1501386"/>
          <a:ext cx="5406050" cy="2891798"/>
        </p:xfrm>
        <a:graphic>
          <a:graphicData uri="http://schemas.openxmlformats.org/drawingml/2006/table">
            <a:tbl>
              <a:tblPr/>
              <a:tblGrid>
                <a:gridCol w="631718">
                  <a:extLst>
                    <a:ext uri="{9D8B030D-6E8A-4147-A177-3AD203B41FA5}">
                      <a16:colId xmlns:a16="http://schemas.microsoft.com/office/drawing/2014/main" val="3994252307"/>
                    </a:ext>
                  </a:extLst>
                </a:gridCol>
                <a:gridCol w="1453390">
                  <a:extLst>
                    <a:ext uri="{9D8B030D-6E8A-4147-A177-3AD203B41FA5}">
                      <a16:colId xmlns:a16="http://schemas.microsoft.com/office/drawing/2014/main" val="4157666893"/>
                    </a:ext>
                  </a:extLst>
                </a:gridCol>
                <a:gridCol w="859907">
                  <a:extLst>
                    <a:ext uri="{9D8B030D-6E8A-4147-A177-3AD203B41FA5}">
                      <a16:colId xmlns:a16="http://schemas.microsoft.com/office/drawing/2014/main" val="967033340"/>
                    </a:ext>
                  </a:extLst>
                </a:gridCol>
                <a:gridCol w="538363">
                  <a:extLst>
                    <a:ext uri="{9D8B030D-6E8A-4147-A177-3AD203B41FA5}">
                      <a16:colId xmlns:a16="http://schemas.microsoft.com/office/drawing/2014/main" val="1229212829"/>
                    </a:ext>
                  </a:extLst>
                </a:gridCol>
                <a:gridCol w="1922672">
                  <a:extLst>
                    <a:ext uri="{9D8B030D-6E8A-4147-A177-3AD203B41FA5}">
                      <a16:colId xmlns:a16="http://schemas.microsoft.com/office/drawing/2014/main" val="118580486"/>
                    </a:ext>
                  </a:extLst>
                </a:gridCol>
              </a:tblGrid>
              <a:tr h="6423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가는둥근제목체" pitchFamily="18" charset="-127"/>
                          <a:ea typeface="가는둥근제목체" pitchFamily="18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가는둥근제목체" pitchFamily="18" charset="-127"/>
                          <a:ea typeface="가는둥근제목체" pitchFamily="18" charset="-127"/>
                        </a:rPr>
                        <a:t>팀이름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가는둥근제목체" pitchFamily="18" charset="-127"/>
                        <a:ea typeface="가는둥근제목체" pitchFamily="18" charset="-127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              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둥근제목체" pitchFamily="18" charset="-127"/>
                        <a:ea typeface="가는둥근제목체" pitchFamily="18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FC.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황동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둥근제목체" pitchFamily="18" charset="-127"/>
                        <a:ea typeface="가는둥근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가는둥근제목체" pitchFamily="18" charset="-127"/>
                          <a:ea typeface="가는둥근제목체" pitchFamily="18" charset="-127"/>
                        </a:rPr>
                        <a:t>팀소개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가는둥근제목체" pitchFamily="18" charset="-127"/>
                        <a:ea typeface="가는둥근제목체" pitchFamily="18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10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대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10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좋아합니다 언제든지 환영해요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둥근제목체" pitchFamily="18" charset="-127"/>
                        <a:ea typeface="가는둥근제목체" pitchFamily="18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8859971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가는둥근제목체" pitchFamily="18" charset="-127"/>
                          <a:ea typeface="가는둥근제목체" pitchFamily="18" charset="-127"/>
                        </a:rPr>
                        <a:t>지역</a:t>
                      </a:r>
                    </a:p>
                  </a:txBody>
                  <a:tcPr horzOverflow="overflow">
                    <a:lnL cap="flat">
                      <a:noFill/>
                    </a:lnL>
                    <a:lnR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경기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부천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가는둥근제목체" pitchFamily="18" charset="-127"/>
                          <a:ea typeface="가는둥근제목체" pitchFamily="18" charset="-127"/>
                        </a:rPr>
                        <a:t>팀원수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가는둥근제목체" pitchFamily="18" charset="-127"/>
                        <a:ea typeface="가는둥근제목체" pitchFamily="18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12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명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43231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가는둥근제목체" pitchFamily="18" charset="-127"/>
                          <a:ea typeface="가는둥근제목체" pitchFamily="18" charset="-127"/>
                        </a:rPr>
                        <a:t>통산전적</a:t>
                      </a:r>
                    </a:p>
                  </a:txBody>
                  <a:tcPr horzOverflow="overflow">
                    <a:lnL cap="flat">
                      <a:noFill/>
                    </a:lnL>
                    <a:lnR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14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승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무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1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패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가는둥근제목체" pitchFamily="18" charset="-127"/>
                          <a:ea typeface="가는둥근제목체" pitchFamily="18" charset="-127"/>
                        </a:rPr>
                        <a:t>평균연령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30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대 초반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4429597"/>
                  </a:ext>
                </a:extLst>
              </a:tr>
              <a:tr h="193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가는둥근제목체" pitchFamily="18" charset="-127"/>
                          <a:ea typeface="가는둥근제목체" pitchFamily="18" charset="-127"/>
                        </a:rPr>
                        <a:t>팀원</a:t>
                      </a:r>
                    </a:p>
                  </a:txBody>
                  <a:tcPr horzOverflow="overflow">
                    <a:lnL cap="flat">
                      <a:noFill/>
                    </a:lnL>
                    <a:lnR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가는둥근제목체" pitchFamily="18" charset="-127"/>
                          <a:ea typeface="가는둥근제목체" pitchFamily="18" charset="-127"/>
                        </a:rPr>
                        <a:t> 박준영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가는둥근제목체" pitchFamily="18" charset="-127"/>
                        <a:ea typeface="가는둥근제목체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latin typeface="가는둥근제목체" pitchFamily="18" charset="-127"/>
                          <a:ea typeface="가는둥근제목체" pitchFamily="18" charset="-127"/>
                        </a:rPr>
                        <a:t> 기성용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25252"/>
                        </a:solidFill>
                        <a:effectLst/>
                        <a:latin typeface="가는둥근제목체" pitchFamily="18" charset="-127"/>
                        <a:ea typeface="가는둥근제목체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latin typeface="가는둥근제목체" pitchFamily="18" charset="-127"/>
                          <a:ea typeface="가는둥근제목체" pitchFamily="18" charset="-127"/>
                        </a:rPr>
                        <a:t> 구자철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25252"/>
                        </a:solidFill>
                        <a:effectLst/>
                        <a:latin typeface="가는둥근제목체" pitchFamily="18" charset="-127"/>
                        <a:ea typeface="가는둥근제목체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latin typeface="가는둥근제목체" pitchFamily="18" charset="-127"/>
                          <a:ea typeface="가는둥근제목체" pitchFamily="18" charset="-127"/>
                        </a:rPr>
                        <a:t> 이청용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25252"/>
                        </a:solidFill>
                        <a:effectLst/>
                        <a:latin typeface="가는둥근제목체" pitchFamily="18" charset="-127"/>
                        <a:ea typeface="가는둥근제목체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latin typeface="가는둥근제목체" pitchFamily="18" charset="-127"/>
                          <a:ea typeface="가는둥근제목체" pitchFamily="18" charset="-127"/>
                        </a:rPr>
                        <a:t> 박주영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25252"/>
                        </a:solidFill>
                        <a:effectLst/>
                        <a:latin typeface="가는둥근제목체" pitchFamily="18" charset="-127"/>
                        <a:ea typeface="가는둥근제목체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latin typeface="가는둥근제목체" pitchFamily="18" charset="-127"/>
                          <a:ea typeface="가는둥근제목체" pitchFamily="18" charset="-127"/>
                        </a:rPr>
                        <a:t> 지동원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25252"/>
                        </a:solidFill>
                        <a:effectLst/>
                        <a:latin typeface="가는둥근제목체" pitchFamily="18" charset="-127"/>
                        <a:ea typeface="가는둥근제목체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latin typeface="가는둥근제목체" pitchFamily="18" charset="-127"/>
                          <a:ea typeface="가는둥근제목체" pitchFamily="18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latin typeface="가는둥근제목체" pitchFamily="18" charset="-127"/>
                          <a:ea typeface="가는둥근제목체" pitchFamily="18" charset="-127"/>
                        </a:rPr>
                        <a:t>얄리얄리얄리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25252"/>
                        </a:solidFill>
                        <a:effectLst/>
                        <a:latin typeface="가는둥근제목체" pitchFamily="18" charset="-127"/>
                        <a:ea typeface="가는둥근제목체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latin typeface="가는둥근제목체" pitchFamily="18" charset="-127"/>
                          <a:ea typeface="가는둥근제목체" pitchFamily="18" charset="-127"/>
                        </a:rPr>
                        <a:t> 석현준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25252"/>
                        </a:solidFill>
                        <a:effectLst/>
                        <a:latin typeface="가는둥근제목체" pitchFamily="18" charset="-127"/>
                        <a:ea typeface="가는둥근제목체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latin typeface="가는둥근제목체" pitchFamily="18" charset="-127"/>
                          <a:ea typeface="가는둥근제목체" pitchFamily="18" charset="-127"/>
                        </a:rPr>
                        <a:t> 날아라병아리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25252"/>
                        </a:solidFill>
                        <a:effectLst/>
                        <a:latin typeface="가는둥근제목체" pitchFamily="18" charset="-127"/>
                        <a:ea typeface="가는둥근제목체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latin typeface="가는둥근제목체" pitchFamily="18" charset="-127"/>
                          <a:ea typeface="가는둥근제목체" pitchFamily="18" charset="-127"/>
                        </a:rPr>
                        <a:t> 장현수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25252"/>
                        </a:solidFill>
                        <a:effectLst/>
                        <a:latin typeface="가는둥근제목체" pitchFamily="18" charset="-127"/>
                        <a:ea typeface="가는둥근제목체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latin typeface="가는둥근제목체" pitchFamily="18" charset="-127"/>
                          <a:ea typeface="가는둥근제목체" pitchFamily="18" charset="-127"/>
                        </a:rPr>
                        <a:t> 홍정호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25252"/>
                        </a:solidFill>
                        <a:effectLst/>
                        <a:latin typeface="가는둥근제목체" pitchFamily="18" charset="-127"/>
                        <a:ea typeface="가는둥근제목체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latin typeface="가는둥근제목체" pitchFamily="18" charset="-127"/>
                          <a:ea typeface="가는둥근제목체" pitchFamily="18" charset="-127"/>
                        </a:rPr>
                        <a:t> 이근호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25252"/>
                        </a:solidFill>
                        <a:effectLst/>
                        <a:latin typeface="가는둥근제목체" pitchFamily="18" charset="-127"/>
                        <a:ea typeface="가는둥근제목체" pitchFamily="18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93602"/>
                  </a:ext>
                </a:extLst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76" y="1520190"/>
            <a:ext cx="608400" cy="6084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290" y="1520190"/>
            <a:ext cx="770127" cy="608400"/>
          </a:xfrm>
          <a:prstGeom prst="rect">
            <a:avLst/>
          </a:prstGeom>
        </p:spPr>
      </p:pic>
      <p:sp>
        <p:nvSpPr>
          <p:cNvPr id="13" name="Text Box 106"/>
          <p:cNvSpPr txBox="1">
            <a:spLocks noChangeArrowheads="1"/>
          </p:cNvSpPr>
          <p:nvPr/>
        </p:nvSpPr>
        <p:spPr bwMode="auto">
          <a:xfrm>
            <a:off x="197137" y="1169797"/>
            <a:ext cx="54534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 err="1" smtClean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팀정보</a:t>
            </a:r>
            <a:endParaRPr lang="ko-KR" altLang="en-US" sz="1200" b="1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566744"/>
              </p:ext>
            </p:extLst>
          </p:nvPr>
        </p:nvGraphicFramePr>
        <p:xfrm>
          <a:off x="7451725" y="2119"/>
          <a:ext cx="1671242" cy="115146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66115">
                  <a:extLst>
                    <a:ext uri="{9D8B030D-6E8A-4147-A177-3AD203B41FA5}">
                      <a16:colId xmlns:a16="http://schemas.microsoft.com/office/drawing/2014/main" val="1426361898"/>
                    </a:ext>
                  </a:extLst>
                </a:gridCol>
                <a:gridCol w="1005127">
                  <a:extLst>
                    <a:ext uri="{9D8B030D-6E8A-4147-A177-3AD203B41FA5}">
                      <a16:colId xmlns:a16="http://schemas.microsoft.com/office/drawing/2014/main" val="757618200"/>
                    </a:ext>
                  </a:extLst>
                </a:gridCol>
              </a:tblGrid>
              <a:tr h="237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작성자</a:t>
                      </a:r>
                      <a:endParaRPr lang="ko-KR" altLang="en-US" sz="900" b="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김상훈</a:t>
                      </a:r>
                      <a:endParaRPr lang="ko-KR" altLang="en-US" sz="900" b="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444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작성일자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2016.12.08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243824"/>
                  </a:ext>
                </a:extLst>
              </a:tr>
              <a:tr h="1693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시스템구분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사용자</a:t>
                      </a:r>
                      <a:r>
                        <a:rPr lang="en-US" altLang="ko-KR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(Client)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6929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Ver.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1.0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32345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단위업무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팀 정보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428243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37822"/>
              </p:ext>
            </p:extLst>
          </p:nvPr>
        </p:nvGraphicFramePr>
        <p:xfrm>
          <a:off x="7451725" y="1153584"/>
          <a:ext cx="1692275" cy="227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275">
                  <a:extLst>
                    <a:ext uri="{9D8B030D-6E8A-4147-A177-3AD203B41FA5}">
                      <a16:colId xmlns:a16="http://schemas.microsoft.com/office/drawing/2014/main" val="3092133242"/>
                    </a:ext>
                  </a:extLst>
                </a:gridCol>
              </a:tblGrid>
              <a:tr h="2275415">
                <a:tc>
                  <a:txBody>
                    <a:bodyPr/>
                    <a:lstStyle/>
                    <a:p>
                      <a:pPr algn="l" latinLnBrk="1"/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525252"/>
                        </a:solidFill>
                        <a:effectLst/>
                        <a:uLnTx/>
                        <a:uFillTx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  <a:cs typeface="+mn-cs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1.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팀 정보는 </a:t>
                      </a:r>
                      <a:r>
                        <a:rPr kumimoji="0" lang="ko-KR" altLang="en-US" sz="9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엠블럼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유니폼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팀이름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팀소개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지역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팀원 수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전적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평균연령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팀원이름을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 알려준다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.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2.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주장의 이름은 </a:t>
                      </a:r>
                      <a:r>
                        <a:rPr kumimoji="0" lang="ko-KR" altLang="en-US" sz="9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버건디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(#800020)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 색으로 알려준다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6000540"/>
                  </a:ext>
                </a:extLst>
              </a:tr>
            </a:tbl>
          </a:graphicData>
        </a:graphic>
      </p:graphicFrame>
      <p:sp>
        <p:nvSpPr>
          <p:cNvPr id="15" name="Breadcrumbs"/>
          <p:cNvSpPr>
            <a:spLocks/>
          </p:cNvSpPr>
          <p:nvPr/>
        </p:nvSpPr>
        <p:spPr bwMode="auto">
          <a:xfrm>
            <a:off x="188014" y="4981"/>
            <a:ext cx="1094384" cy="20393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u="sng" dirty="0" smtClean="0">
                <a:solidFill>
                  <a:srgbClr val="5B9BD5"/>
                </a:solidFill>
                <a:effectLst/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홈</a:t>
            </a:r>
            <a:r>
              <a:rPr 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  »  </a:t>
            </a:r>
            <a:r>
              <a:rPr lang="ko-KR" altLang="en-US" sz="900" u="sng" dirty="0" smtClean="0">
                <a:solidFill>
                  <a:srgbClr val="5B9BD5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팀</a:t>
            </a:r>
            <a:r>
              <a:rPr lang="en-US" altLang="ko-KR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 </a:t>
            </a:r>
            <a:r>
              <a:rPr 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»  </a:t>
            </a:r>
            <a:r>
              <a:rPr lang="ko-KR" alt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팀 정보</a:t>
            </a:r>
            <a:endParaRPr lang="en-US" sz="900" dirty="0">
              <a:solidFill>
                <a:srgbClr val="5F5F5F"/>
              </a:solidFill>
              <a:effectLst/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91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매치보드</a:t>
            </a:r>
            <a:endParaRPr lang="ko-KR" altLang="en-US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grpSp>
        <p:nvGrpSpPr>
          <p:cNvPr id="608" name="Calendar View"/>
          <p:cNvGrpSpPr/>
          <p:nvPr>
            <p:custDataLst>
              <p:tags r:id="rId1"/>
            </p:custDataLst>
          </p:nvPr>
        </p:nvGrpSpPr>
        <p:grpSpPr>
          <a:xfrm>
            <a:off x="281512" y="1574800"/>
            <a:ext cx="7170213" cy="4632383"/>
            <a:chOff x="720560" y="3661309"/>
            <a:chExt cx="2094194" cy="2408428"/>
          </a:xfrm>
        </p:grpSpPr>
        <p:sp>
          <p:nvSpPr>
            <p:cNvPr id="609" name="Calendar Date Picker"/>
            <p:cNvSpPr/>
            <p:nvPr/>
          </p:nvSpPr>
          <p:spPr>
            <a:xfrm>
              <a:off x="721148" y="3661309"/>
              <a:ext cx="2092095" cy="238872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noProof="1">
                <a:solidFill>
                  <a:srgbClr val="1F1F1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610" name="Day"/>
            <p:cNvSpPr/>
            <p:nvPr/>
          </p:nvSpPr>
          <p:spPr>
            <a:xfrm>
              <a:off x="721149" y="425919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noProof="1" smtClean="0">
                  <a:solidFill>
                    <a:srgbClr val="1F1F1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27</a:t>
              </a:r>
            </a:p>
            <a:p>
              <a:endParaRPr lang="en-US" sz="1100" noProof="1" smtClean="0">
                <a:solidFill>
                  <a:srgbClr val="1F1F1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  <a:p>
              <a:endParaRPr lang="en-US" sz="1100" noProof="1">
                <a:solidFill>
                  <a:srgbClr val="1F1F1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611" name="Day"/>
            <p:cNvSpPr/>
            <p:nvPr/>
          </p:nvSpPr>
          <p:spPr>
            <a:xfrm>
              <a:off x="1020188" y="425919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noProof="1" smtClean="0">
                  <a:solidFill>
                    <a:srgbClr val="1F1F1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28</a:t>
              </a:r>
            </a:p>
            <a:p>
              <a:endParaRPr lang="en-US" sz="1100" noProof="1">
                <a:solidFill>
                  <a:srgbClr val="1F1F1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  <a:p>
              <a:endParaRPr lang="en-US" sz="1100" noProof="1">
                <a:solidFill>
                  <a:srgbClr val="1F1F1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612" name="Day"/>
            <p:cNvSpPr/>
            <p:nvPr/>
          </p:nvSpPr>
          <p:spPr>
            <a:xfrm>
              <a:off x="1319227" y="425919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noProof="1" smtClean="0">
                  <a:solidFill>
                    <a:srgbClr val="1F1F1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29</a:t>
              </a:r>
            </a:p>
            <a:p>
              <a:endParaRPr lang="en-US" sz="1100" noProof="1">
                <a:solidFill>
                  <a:srgbClr val="1F1F1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  <a:p>
              <a:endParaRPr lang="en-US" sz="1100" noProof="1">
                <a:solidFill>
                  <a:srgbClr val="1F1F1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613" name="Day"/>
            <p:cNvSpPr/>
            <p:nvPr/>
          </p:nvSpPr>
          <p:spPr>
            <a:xfrm>
              <a:off x="1618266" y="425919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noProof="1" smtClean="0">
                  <a:solidFill>
                    <a:srgbClr val="1F1F1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30</a:t>
              </a:r>
            </a:p>
            <a:p>
              <a:endParaRPr lang="en-US" sz="1100" noProof="1">
                <a:solidFill>
                  <a:srgbClr val="1F1F1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  <a:p>
              <a:endParaRPr lang="en-US" sz="1100" noProof="1">
                <a:solidFill>
                  <a:srgbClr val="1F1F1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614" name="Day"/>
            <p:cNvSpPr/>
            <p:nvPr/>
          </p:nvSpPr>
          <p:spPr>
            <a:xfrm>
              <a:off x="2219789" y="5767985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noProof="1" smtClean="0">
                  <a:solidFill>
                    <a:srgbClr val="1F1F1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6</a:t>
              </a:r>
            </a:p>
            <a:p>
              <a:endParaRPr lang="en-US" sz="1100" noProof="1">
                <a:solidFill>
                  <a:srgbClr val="1F1F1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  <a:p>
              <a:endParaRPr lang="en-US" sz="1100" noProof="1">
                <a:solidFill>
                  <a:srgbClr val="1F1F1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615" name="Day"/>
            <p:cNvSpPr/>
            <p:nvPr/>
          </p:nvSpPr>
          <p:spPr>
            <a:xfrm>
              <a:off x="2516304" y="5767973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noProof="1" smtClean="0">
                  <a:solidFill>
                    <a:srgbClr val="1F1F1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7</a:t>
              </a:r>
            </a:p>
            <a:p>
              <a:endParaRPr lang="en-US" sz="1100" noProof="1">
                <a:solidFill>
                  <a:srgbClr val="1F1F1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  <a:p>
              <a:endParaRPr lang="en-US" sz="1100" noProof="1">
                <a:solidFill>
                  <a:srgbClr val="1F1F1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616" name="Day"/>
            <p:cNvSpPr/>
            <p:nvPr/>
          </p:nvSpPr>
          <p:spPr>
            <a:xfrm>
              <a:off x="1917999" y="4259190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noProof="1" smtClean="0">
                  <a:solidFill>
                    <a:srgbClr val="1F1F1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1</a:t>
              </a:r>
              <a:endParaRPr lang="en-US" sz="1100" noProof="1">
                <a:solidFill>
                  <a:srgbClr val="1F1F1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5</a:t>
              </a:r>
              <a:r>
                <a:rPr lang="ko-KR" altLang="en-US" sz="1100" noProof="1" smtClean="0">
                  <a:solidFill>
                    <a:srgbClr val="1F1F1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경기</a:t>
              </a:r>
              <a:endParaRPr lang="en-US" sz="1100" noProof="1" smtClean="0">
                <a:solidFill>
                  <a:srgbClr val="1F1F1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  <a:p>
              <a:endParaRPr lang="en-US" sz="1100" noProof="1">
                <a:solidFill>
                  <a:srgbClr val="1F1F1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617" name="Day"/>
            <p:cNvSpPr/>
            <p:nvPr/>
          </p:nvSpPr>
          <p:spPr>
            <a:xfrm>
              <a:off x="2215868" y="4259814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noProof="1" smtClean="0">
                  <a:solidFill>
                    <a:srgbClr val="1F1F1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2</a:t>
              </a:r>
            </a:p>
            <a:p>
              <a:pPr algn="ctr"/>
              <a:r>
                <a:rPr lang="en-US" sz="1100" noProof="1" smtClean="0">
                  <a:solidFill>
                    <a:schemeClr val="accent6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13</a:t>
              </a:r>
              <a:r>
                <a:rPr lang="ko-KR" altLang="en-US" sz="1100" noProof="1" smtClean="0">
                  <a:solidFill>
                    <a:schemeClr val="accent6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경기</a:t>
              </a:r>
              <a:endParaRPr lang="en-US" sz="1100" noProof="1" smtClean="0">
                <a:solidFill>
                  <a:schemeClr val="accent6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  <a:p>
              <a:endParaRPr lang="en-US" sz="1100" noProof="1">
                <a:solidFill>
                  <a:srgbClr val="1F1F1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618" name="Day"/>
            <p:cNvSpPr/>
            <p:nvPr/>
          </p:nvSpPr>
          <p:spPr>
            <a:xfrm>
              <a:off x="2514925" y="4259814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noProof="1" smtClean="0">
                  <a:solidFill>
                    <a:srgbClr val="1F1F1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3</a:t>
              </a:r>
              <a:endParaRPr lang="en-US" altLang="ko-KR" sz="1100" noProof="1">
                <a:solidFill>
                  <a:srgbClr val="1F1F1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  <a:p>
              <a:pPr algn="ctr"/>
              <a:r>
                <a:rPr lang="en-US" altLang="ko-KR" sz="1100" noProof="1" smtClean="0">
                  <a:solidFill>
                    <a:srgbClr val="FF0000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34</a:t>
              </a:r>
              <a:r>
                <a:rPr lang="ko-KR" altLang="en-US" sz="1100" noProof="1" smtClean="0">
                  <a:solidFill>
                    <a:srgbClr val="FF0000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경기</a:t>
              </a:r>
              <a:endParaRPr lang="en-US" sz="1100" noProof="1" smtClean="0">
                <a:solidFill>
                  <a:srgbClr val="1F1F1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  <a:p>
              <a:endParaRPr lang="en-US" sz="1100" noProof="1">
                <a:solidFill>
                  <a:srgbClr val="1F1F1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619" name="Day"/>
            <p:cNvSpPr/>
            <p:nvPr/>
          </p:nvSpPr>
          <p:spPr>
            <a:xfrm>
              <a:off x="721840" y="4560942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noProof="1" smtClean="0">
                  <a:solidFill>
                    <a:srgbClr val="1F1F1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4</a:t>
              </a:r>
              <a:endParaRPr lang="en-US" altLang="ko-KR" sz="1100" noProof="1">
                <a:solidFill>
                  <a:srgbClr val="1F1F1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  <a:p>
              <a:pPr algn="ctr"/>
              <a:r>
                <a:rPr lang="en-US" altLang="ko-KR" sz="1100" noProof="1" smtClean="0">
                  <a:solidFill>
                    <a:srgbClr val="FF0000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44</a:t>
              </a:r>
              <a:r>
                <a:rPr lang="ko-KR" altLang="en-US" sz="1100" noProof="1" smtClean="0">
                  <a:solidFill>
                    <a:srgbClr val="FF0000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경기</a:t>
              </a:r>
              <a:endParaRPr lang="en-US" sz="1100" noProof="1" smtClean="0">
                <a:solidFill>
                  <a:srgbClr val="FF0000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  <a:p>
              <a:endParaRPr lang="en-US" sz="1100" noProof="1">
                <a:solidFill>
                  <a:srgbClr val="1F1F1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620" name="Day"/>
            <p:cNvSpPr/>
            <p:nvPr/>
          </p:nvSpPr>
          <p:spPr>
            <a:xfrm>
              <a:off x="1020887" y="4560942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noProof="1" smtClean="0">
                  <a:solidFill>
                    <a:srgbClr val="1F1F1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5</a:t>
              </a:r>
              <a:endParaRPr lang="en-US" altLang="ko-KR" sz="1100" noProof="1">
                <a:solidFill>
                  <a:srgbClr val="1F1F1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  <a:p>
              <a:pPr algn="ctr"/>
              <a:endParaRPr lang="en-US" sz="1100" noProof="1" smtClean="0">
                <a:solidFill>
                  <a:srgbClr val="1F1F1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  <a:p>
              <a:endParaRPr lang="en-US" sz="1100" noProof="1">
                <a:solidFill>
                  <a:srgbClr val="1F1F1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621" name="Day"/>
            <p:cNvSpPr/>
            <p:nvPr/>
          </p:nvSpPr>
          <p:spPr>
            <a:xfrm>
              <a:off x="1319923" y="4560942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noProof="1" smtClean="0">
                  <a:solidFill>
                    <a:srgbClr val="1F1F1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6</a:t>
              </a:r>
              <a:endParaRPr lang="en-US" altLang="ko-KR" sz="1100" noProof="1">
                <a:solidFill>
                  <a:srgbClr val="1F1F1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  <a:p>
              <a:pPr algn="ctr"/>
              <a:r>
                <a:rPr lang="en-US" altLang="ko-KR" sz="1100" noProof="1">
                  <a:solidFill>
                    <a:srgbClr val="1F1F1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2</a:t>
              </a:r>
              <a:r>
                <a:rPr lang="ko-KR" altLang="en-US" sz="1100" noProof="1" smtClean="0">
                  <a:solidFill>
                    <a:srgbClr val="1F1F1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경기</a:t>
              </a:r>
              <a:endParaRPr lang="en-US" sz="1100" noProof="1" smtClean="0">
                <a:solidFill>
                  <a:srgbClr val="1F1F1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  <a:p>
              <a:endParaRPr lang="en-US" sz="1100" noProof="1">
                <a:solidFill>
                  <a:srgbClr val="1F1F1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622" name="Day"/>
            <p:cNvSpPr/>
            <p:nvPr/>
          </p:nvSpPr>
          <p:spPr>
            <a:xfrm>
              <a:off x="1618959" y="4560942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noProof="1" smtClean="0">
                  <a:solidFill>
                    <a:srgbClr val="1F1F1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7</a:t>
              </a:r>
              <a:endParaRPr lang="en-US" altLang="ko-KR" sz="1100" noProof="1">
                <a:solidFill>
                  <a:srgbClr val="1F1F1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  <a:p>
              <a:pPr algn="ctr"/>
              <a:r>
                <a:rPr lang="en-US" altLang="ko-KR" sz="1100" noProof="1">
                  <a:solidFill>
                    <a:srgbClr val="1F1F1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2</a:t>
              </a:r>
              <a:r>
                <a:rPr lang="ko-KR" altLang="en-US" sz="1100" noProof="1" smtClean="0">
                  <a:solidFill>
                    <a:srgbClr val="1F1F1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경기</a:t>
              </a:r>
              <a:endParaRPr lang="en-US" sz="1100" noProof="1" smtClean="0">
                <a:solidFill>
                  <a:srgbClr val="1F1F1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  <a:p>
              <a:endParaRPr lang="en-US" sz="1100" noProof="1">
                <a:solidFill>
                  <a:srgbClr val="1F1F1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623" name="Day"/>
            <p:cNvSpPr/>
            <p:nvPr/>
          </p:nvSpPr>
          <p:spPr>
            <a:xfrm>
              <a:off x="1918008" y="4560942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noProof="1" smtClean="0">
                  <a:solidFill>
                    <a:srgbClr val="1F1F1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8</a:t>
              </a:r>
            </a:p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2</a:t>
              </a:r>
              <a:r>
                <a:rPr lang="ko-KR" altLang="en-US" sz="1100" noProof="1" smtClean="0">
                  <a:solidFill>
                    <a:srgbClr val="1F1F1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경기</a:t>
              </a:r>
              <a:endParaRPr lang="en-US" altLang="ko-KR" sz="1100" noProof="1" smtClean="0">
                <a:solidFill>
                  <a:srgbClr val="1F1F1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  <a:p>
              <a:endParaRPr lang="en-US" sz="1100" noProof="1">
                <a:solidFill>
                  <a:srgbClr val="1F1F1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624" name="Day"/>
            <p:cNvSpPr/>
            <p:nvPr/>
          </p:nvSpPr>
          <p:spPr>
            <a:xfrm>
              <a:off x="2215886" y="4561561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noProof="1" smtClean="0">
                  <a:solidFill>
                    <a:srgbClr val="1F1F1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9</a:t>
              </a:r>
            </a:p>
            <a:p>
              <a:pPr algn="ctr"/>
              <a:r>
                <a:rPr lang="en-US" sz="1100" noProof="1" smtClean="0">
                  <a:solidFill>
                    <a:schemeClr val="accent6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10</a:t>
              </a:r>
              <a:r>
                <a:rPr lang="ko-KR" altLang="en-US" sz="1100" noProof="1" smtClean="0">
                  <a:solidFill>
                    <a:schemeClr val="accent6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경기</a:t>
              </a:r>
              <a:endParaRPr lang="en-US" altLang="ko-KR" sz="1100" noProof="1" smtClean="0">
                <a:solidFill>
                  <a:schemeClr val="accent6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  <a:p>
              <a:r>
                <a:rPr lang="ko-KR" altLang="en-US" sz="1100" noProof="1" smtClean="0">
                  <a:solidFill>
                    <a:schemeClr val="accent6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 </a:t>
              </a:r>
              <a:endParaRPr lang="en-US" sz="1100" noProof="1">
                <a:solidFill>
                  <a:schemeClr val="accent6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625" name="Day"/>
            <p:cNvSpPr/>
            <p:nvPr/>
          </p:nvSpPr>
          <p:spPr>
            <a:xfrm>
              <a:off x="2514931" y="4561561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noProof="1" smtClean="0">
                  <a:solidFill>
                    <a:srgbClr val="1F1F1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10</a:t>
              </a:r>
              <a:endParaRPr lang="en-US" altLang="ko-KR" sz="1100" noProof="1">
                <a:solidFill>
                  <a:srgbClr val="1F1F1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  <a:p>
              <a:pPr algn="ctr"/>
              <a:r>
                <a:rPr lang="en-US" altLang="ko-KR" sz="1100" noProof="1" smtClean="0">
                  <a:solidFill>
                    <a:srgbClr val="FF0000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24</a:t>
              </a:r>
              <a:r>
                <a:rPr lang="ko-KR" altLang="en-US" sz="1100" noProof="1">
                  <a:solidFill>
                    <a:srgbClr val="FF0000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경기</a:t>
              </a:r>
              <a:endParaRPr lang="en-US" altLang="ko-KR" sz="1100" noProof="1">
                <a:solidFill>
                  <a:srgbClr val="FF0000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  <a:p>
              <a:endParaRPr lang="en-US" sz="1100" noProof="1">
                <a:solidFill>
                  <a:srgbClr val="1F1F1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626" name="Day"/>
            <p:cNvSpPr/>
            <p:nvPr/>
          </p:nvSpPr>
          <p:spPr>
            <a:xfrm>
              <a:off x="721838" y="4862694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noProof="1" smtClean="0">
                  <a:solidFill>
                    <a:srgbClr val="1F1F1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11</a:t>
              </a:r>
              <a:endParaRPr lang="en-US" altLang="ko-KR" sz="1100" noProof="1">
                <a:solidFill>
                  <a:srgbClr val="1F1F1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  <a:p>
              <a:pPr algn="ctr"/>
              <a:r>
                <a:rPr lang="en-US" altLang="ko-KR" sz="1100" noProof="1">
                  <a:solidFill>
                    <a:srgbClr val="FF0000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44</a:t>
              </a:r>
              <a:r>
                <a:rPr lang="ko-KR" altLang="en-US" sz="1100" noProof="1">
                  <a:solidFill>
                    <a:srgbClr val="FF0000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경기</a:t>
              </a:r>
              <a:endParaRPr lang="en-US" altLang="ko-KR" sz="1100" noProof="1">
                <a:solidFill>
                  <a:srgbClr val="FF0000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  <a:p>
              <a:endParaRPr lang="en-US" sz="1100" noProof="1">
                <a:solidFill>
                  <a:srgbClr val="1F1F1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627" name="Day"/>
            <p:cNvSpPr/>
            <p:nvPr/>
          </p:nvSpPr>
          <p:spPr>
            <a:xfrm>
              <a:off x="1020867" y="4862694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noProof="1" smtClean="0">
                  <a:solidFill>
                    <a:srgbClr val="1F1F1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12</a:t>
              </a:r>
              <a:endParaRPr lang="en-US" altLang="ko-KR" sz="1100" noProof="1">
                <a:solidFill>
                  <a:srgbClr val="1F1F1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  <a:p>
              <a:pPr algn="ctr"/>
              <a:r>
                <a:rPr lang="en-US" altLang="ko-KR" sz="1100" noProof="1" smtClean="0">
                  <a:solidFill>
                    <a:schemeClr val="bg2">
                      <a:lumMod val="10000"/>
                    </a:schemeClr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3</a:t>
              </a:r>
              <a:r>
                <a:rPr lang="ko-KR" altLang="en-US" sz="1100" noProof="1" smtClean="0">
                  <a:solidFill>
                    <a:schemeClr val="bg2">
                      <a:lumMod val="10000"/>
                    </a:schemeClr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경기</a:t>
              </a:r>
              <a:endParaRPr lang="en-US" altLang="ko-KR" sz="1100" noProof="1">
                <a:solidFill>
                  <a:schemeClr val="bg2">
                    <a:lumMod val="10000"/>
                  </a:schemeClr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  <a:p>
              <a:endParaRPr lang="en-US" sz="1100" noProof="1">
                <a:solidFill>
                  <a:srgbClr val="1F1F1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628" name="Day"/>
            <p:cNvSpPr/>
            <p:nvPr/>
          </p:nvSpPr>
          <p:spPr>
            <a:xfrm>
              <a:off x="1319915" y="4862694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noProof="1" smtClean="0">
                  <a:solidFill>
                    <a:srgbClr val="1F1F1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13</a:t>
              </a:r>
              <a:endParaRPr lang="en-US" altLang="ko-KR" sz="1100" noProof="1">
                <a:solidFill>
                  <a:srgbClr val="1F1F1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  <a:p>
              <a:pPr algn="ctr"/>
              <a:r>
                <a:rPr lang="en-US" altLang="ko-KR" sz="1100" noProof="1">
                  <a:solidFill>
                    <a:srgbClr val="1F1F1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2</a:t>
              </a:r>
              <a:r>
                <a:rPr lang="ko-KR" altLang="en-US" sz="1100" noProof="1" smtClean="0">
                  <a:solidFill>
                    <a:srgbClr val="1F1F1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경기</a:t>
              </a:r>
              <a:endParaRPr lang="en-US" altLang="ko-KR" sz="1100" noProof="1" smtClean="0">
                <a:solidFill>
                  <a:srgbClr val="1F1F1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  <a:p>
              <a:pPr algn="ctr"/>
              <a:endParaRPr lang="en-US" altLang="ko-KR" sz="1100" noProof="1">
                <a:solidFill>
                  <a:srgbClr val="1F1F1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629" name="Day"/>
            <p:cNvSpPr/>
            <p:nvPr/>
          </p:nvSpPr>
          <p:spPr>
            <a:xfrm>
              <a:off x="1618947" y="4862694"/>
              <a:ext cx="298450" cy="301752"/>
            </a:xfrm>
            <a:prstGeom prst="rect">
              <a:avLst/>
            </a:prstGeom>
            <a:solidFill>
              <a:srgbClr val="FFB7D0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noProof="1" smtClean="0">
                  <a:solidFill>
                    <a:schemeClr val="bg1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14</a:t>
              </a:r>
              <a:endParaRPr lang="en-US" altLang="ko-KR" sz="1100" noProof="1">
                <a:solidFill>
                  <a:schemeClr val="bg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  <a:p>
              <a:pPr algn="ctr"/>
              <a:r>
                <a:rPr lang="en-US" altLang="ko-KR" sz="1100" noProof="1" smtClean="0">
                  <a:solidFill>
                    <a:schemeClr val="bg1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3</a:t>
              </a:r>
              <a:r>
                <a:rPr lang="ko-KR" altLang="en-US" sz="1100" noProof="1" smtClean="0">
                  <a:solidFill>
                    <a:schemeClr val="bg1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경기</a:t>
              </a:r>
              <a:endParaRPr lang="en-US" altLang="ko-KR" sz="1100" noProof="1">
                <a:solidFill>
                  <a:schemeClr val="bg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  <a:p>
              <a:endParaRPr lang="en-US" sz="1100" noProof="1">
                <a:solidFill>
                  <a:schemeClr val="bg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630" name="Day"/>
            <p:cNvSpPr/>
            <p:nvPr/>
          </p:nvSpPr>
          <p:spPr>
            <a:xfrm>
              <a:off x="1917996" y="4862694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noProof="1" smtClean="0">
                  <a:solidFill>
                    <a:srgbClr val="1F1F1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15</a:t>
              </a:r>
            </a:p>
            <a:p>
              <a:pPr algn="ctr"/>
              <a:r>
                <a:rPr lang="en-US" altLang="ko-KR" sz="1100" noProof="1" smtClean="0">
                  <a:solidFill>
                    <a:srgbClr val="1F1F1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5</a:t>
              </a:r>
              <a:r>
                <a:rPr lang="ko-KR" altLang="en-US" sz="1100" noProof="1" smtClean="0">
                  <a:solidFill>
                    <a:srgbClr val="1F1F1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경기</a:t>
              </a:r>
              <a:endParaRPr lang="en-US" altLang="ko-KR" sz="1100" noProof="1">
                <a:solidFill>
                  <a:srgbClr val="1F1F1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  <a:p>
              <a:endParaRPr lang="en-US" sz="1100" noProof="1">
                <a:solidFill>
                  <a:srgbClr val="1F1F1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631" name="Day"/>
            <p:cNvSpPr/>
            <p:nvPr/>
          </p:nvSpPr>
          <p:spPr>
            <a:xfrm>
              <a:off x="2215879" y="4860177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noProof="1" smtClean="0">
                  <a:solidFill>
                    <a:srgbClr val="1F1F1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16</a:t>
              </a:r>
            </a:p>
            <a:p>
              <a:pPr algn="ctr"/>
              <a:r>
                <a:rPr lang="en-US" altLang="ko-KR" sz="1100" noProof="1" smtClean="0">
                  <a:solidFill>
                    <a:schemeClr val="accent6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13</a:t>
              </a:r>
              <a:r>
                <a:rPr lang="ko-KR" altLang="en-US" sz="1100" noProof="1">
                  <a:solidFill>
                    <a:schemeClr val="accent6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경기</a:t>
              </a:r>
              <a:endParaRPr lang="en-US" altLang="ko-KR" sz="1100" noProof="1">
                <a:solidFill>
                  <a:schemeClr val="accent6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  <a:p>
              <a:endParaRPr lang="en-US" sz="1100" noProof="1" smtClean="0">
                <a:solidFill>
                  <a:srgbClr val="1F1F1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632" name="Day"/>
            <p:cNvSpPr/>
            <p:nvPr/>
          </p:nvSpPr>
          <p:spPr>
            <a:xfrm>
              <a:off x="2514928" y="4860177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noProof="1" smtClean="0">
                  <a:solidFill>
                    <a:srgbClr val="1F1F1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17</a:t>
              </a:r>
              <a:endParaRPr lang="en-US" altLang="ko-KR" sz="1100" noProof="1">
                <a:solidFill>
                  <a:srgbClr val="1F1F1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  <a:p>
              <a:pPr algn="ctr"/>
              <a:r>
                <a:rPr lang="en-US" altLang="ko-KR" sz="1100" noProof="1" smtClean="0">
                  <a:solidFill>
                    <a:srgbClr val="FF0000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52</a:t>
              </a:r>
              <a:r>
                <a:rPr lang="ko-KR" altLang="en-US" sz="1100" noProof="1" smtClean="0">
                  <a:solidFill>
                    <a:srgbClr val="FF0000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경기</a:t>
              </a:r>
              <a:endParaRPr lang="en-US" altLang="ko-KR" sz="1100" noProof="1">
                <a:solidFill>
                  <a:srgbClr val="FF0000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  <a:p>
              <a:endParaRPr lang="en-US" sz="1100" noProof="1">
                <a:solidFill>
                  <a:srgbClr val="1F1F1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633" name="Day"/>
            <p:cNvSpPr/>
            <p:nvPr/>
          </p:nvSpPr>
          <p:spPr>
            <a:xfrm>
              <a:off x="721843" y="5164447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noProof="1" smtClean="0">
                  <a:solidFill>
                    <a:srgbClr val="1F1F1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18</a:t>
              </a:r>
              <a:endParaRPr lang="en-US" altLang="ko-KR" sz="1100" noProof="1">
                <a:solidFill>
                  <a:srgbClr val="1F1F1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  <a:p>
              <a:pPr algn="ctr"/>
              <a:r>
                <a:rPr lang="en-US" altLang="ko-KR" sz="1100" noProof="1" smtClean="0">
                  <a:solidFill>
                    <a:srgbClr val="FF0000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57</a:t>
              </a:r>
              <a:r>
                <a:rPr lang="ko-KR" altLang="en-US" sz="1100" noProof="1" smtClean="0">
                  <a:solidFill>
                    <a:srgbClr val="FF0000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경기</a:t>
              </a:r>
              <a:endParaRPr lang="en-US" altLang="ko-KR" sz="1100" noProof="1">
                <a:solidFill>
                  <a:srgbClr val="FF0000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  <a:p>
              <a:endParaRPr lang="en-US" sz="1100" noProof="1">
                <a:solidFill>
                  <a:srgbClr val="1F1F1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634" name="Day"/>
            <p:cNvSpPr/>
            <p:nvPr/>
          </p:nvSpPr>
          <p:spPr>
            <a:xfrm>
              <a:off x="1020863" y="5164447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noProof="1" smtClean="0">
                  <a:solidFill>
                    <a:srgbClr val="1F1F1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19</a:t>
              </a:r>
            </a:p>
            <a:p>
              <a:endParaRPr lang="en-US" sz="1100" noProof="1">
                <a:solidFill>
                  <a:srgbClr val="1F1F1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  <a:p>
              <a:endParaRPr lang="en-US" sz="1100" noProof="1">
                <a:solidFill>
                  <a:srgbClr val="1F1F1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635" name="Day"/>
            <p:cNvSpPr/>
            <p:nvPr/>
          </p:nvSpPr>
          <p:spPr>
            <a:xfrm>
              <a:off x="1319919" y="5164447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noProof="1" smtClean="0">
                  <a:solidFill>
                    <a:srgbClr val="1F1F1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20</a:t>
              </a:r>
              <a:endParaRPr lang="en-US" altLang="ko-KR" sz="1100" noProof="1">
                <a:solidFill>
                  <a:srgbClr val="1F1F1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  <a:p>
              <a:pPr algn="ctr"/>
              <a:endParaRPr lang="en-US" altLang="ko-KR" sz="1100" noProof="1">
                <a:solidFill>
                  <a:srgbClr val="1F1F1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  <a:p>
              <a:endParaRPr lang="en-US" sz="1100" noProof="1">
                <a:solidFill>
                  <a:srgbClr val="1F1F1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636" name="Day"/>
            <p:cNvSpPr/>
            <p:nvPr/>
          </p:nvSpPr>
          <p:spPr>
            <a:xfrm>
              <a:off x="1618947" y="5164447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noProof="1" smtClean="0">
                  <a:solidFill>
                    <a:srgbClr val="1F1F1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21</a:t>
              </a:r>
              <a:endParaRPr lang="en-US" altLang="ko-KR" sz="1100" noProof="1">
                <a:solidFill>
                  <a:srgbClr val="1F1F1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  <a:p>
              <a:pPr algn="ctr"/>
              <a:r>
                <a:rPr lang="en-US" altLang="ko-KR" sz="1100" noProof="1" smtClean="0">
                  <a:solidFill>
                    <a:srgbClr val="1F1F1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4</a:t>
              </a:r>
              <a:r>
                <a:rPr lang="ko-KR" altLang="en-US" sz="1100" noProof="1" smtClean="0">
                  <a:solidFill>
                    <a:srgbClr val="1F1F1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경기</a:t>
              </a:r>
              <a:endParaRPr lang="en-US" altLang="ko-KR" sz="1100" noProof="1">
                <a:solidFill>
                  <a:srgbClr val="1F1F1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  <a:p>
              <a:endParaRPr lang="en-US" sz="1100" noProof="1">
                <a:solidFill>
                  <a:srgbClr val="1F1F1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637" name="Day"/>
            <p:cNvSpPr/>
            <p:nvPr/>
          </p:nvSpPr>
          <p:spPr>
            <a:xfrm>
              <a:off x="1918001" y="5164447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noProof="1" smtClean="0">
                  <a:solidFill>
                    <a:srgbClr val="1F1F1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22</a:t>
              </a:r>
            </a:p>
            <a:p>
              <a:pPr algn="ctr"/>
              <a:r>
                <a:rPr lang="en-US" altLang="ko-KR" sz="1100" noProof="1" smtClean="0">
                  <a:solidFill>
                    <a:srgbClr val="1F1F1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4</a:t>
              </a:r>
              <a:r>
                <a:rPr lang="ko-KR" altLang="en-US" sz="1100" noProof="1" smtClean="0">
                  <a:solidFill>
                    <a:srgbClr val="1F1F1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경기</a:t>
              </a:r>
              <a:endParaRPr lang="en-US" altLang="ko-KR" sz="1100" noProof="1">
                <a:solidFill>
                  <a:srgbClr val="1F1F1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  <a:p>
              <a:endParaRPr lang="en-US" sz="1100" noProof="1">
                <a:solidFill>
                  <a:srgbClr val="1F1F1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638" name="Day"/>
            <p:cNvSpPr/>
            <p:nvPr/>
          </p:nvSpPr>
          <p:spPr>
            <a:xfrm>
              <a:off x="2215880" y="5165067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noProof="1" smtClean="0">
                  <a:solidFill>
                    <a:srgbClr val="1F1F1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23</a:t>
              </a:r>
            </a:p>
            <a:p>
              <a:pPr algn="ctr"/>
              <a:r>
                <a:rPr lang="en-US" altLang="ko-KR" sz="1100" noProof="1" smtClean="0">
                  <a:solidFill>
                    <a:schemeClr val="accent6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11</a:t>
              </a:r>
              <a:r>
                <a:rPr lang="ko-KR" altLang="en-US" sz="1100" noProof="1" smtClean="0">
                  <a:solidFill>
                    <a:schemeClr val="accent6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경기</a:t>
              </a:r>
              <a:endParaRPr lang="en-US" sz="1100" noProof="1">
                <a:solidFill>
                  <a:srgbClr val="1F1F1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639" name="Day"/>
            <p:cNvSpPr/>
            <p:nvPr/>
          </p:nvSpPr>
          <p:spPr>
            <a:xfrm>
              <a:off x="2514929" y="5165067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noProof="1" smtClean="0">
                  <a:solidFill>
                    <a:srgbClr val="1F1F1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24</a:t>
              </a:r>
              <a:endParaRPr lang="en-US" altLang="ko-KR" sz="1100" noProof="1">
                <a:solidFill>
                  <a:srgbClr val="1F1F1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  <a:p>
              <a:pPr algn="ctr"/>
              <a:r>
                <a:rPr lang="en-US" altLang="ko-KR" sz="1100" noProof="1" smtClean="0">
                  <a:solidFill>
                    <a:srgbClr val="FF0000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20</a:t>
              </a:r>
              <a:r>
                <a:rPr lang="ko-KR" altLang="en-US" sz="1100" noProof="1" smtClean="0">
                  <a:solidFill>
                    <a:srgbClr val="FF0000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경기</a:t>
              </a:r>
              <a:endParaRPr lang="en-US" altLang="ko-KR" sz="1100" noProof="1">
                <a:solidFill>
                  <a:srgbClr val="FF0000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  <a:p>
              <a:endParaRPr lang="en-US" sz="1100" noProof="1">
                <a:solidFill>
                  <a:srgbClr val="1F1F1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640" name="Day"/>
            <p:cNvSpPr/>
            <p:nvPr/>
          </p:nvSpPr>
          <p:spPr>
            <a:xfrm>
              <a:off x="721843" y="5466199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noProof="1" smtClean="0">
                  <a:solidFill>
                    <a:srgbClr val="1F1F1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25</a:t>
              </a:r>
              <a:endParaRPr lang="en-US" altLang="ko-KR" sz="1100" noProof="1">
                <a:solidFill>
                  <a:srgbClr val="1F1F1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  <a:p>
              <a:pPr algn="ctr"/>
              <a:r>
                <a:rPr lang="en-US" altLang="ko-KR" sz="1100" noProof="1" smtClean="0">
                  <a:solidFill>
                    <a:srgbClr val="FF0000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22</a:t>
              </a:r>
              <a:r>
                <a:rPr lang="ko-KR" altLang="en-US" sz="1100" noProof="1" smtClean="0">
                  <a:solidFill>
                    <a:srgbClr val="FF0000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경기</a:t>
              </a:r>
              <a:endParaRPr lang="en-US" altLang="ko-KR" sz="1100" noProof="1">
                <a:solidFill>
                  <a:srgbClr val="FF0000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  <a:p>
              <a:endParaRPr lang="en-US" sz="1100" noProof="1">
                <a:solidFill>
                  <a:srgbClr val="1F1F1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641" name="Day"/>
            <p:cNvSpPr/>
            <p:nvPr/>
          </p:nvSpPr>
          <p:spPr>
            <a:xfrm>
              <a:off x="1020862" y="5466199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noProof="1" smtClean="0">
                  <a:solidFill>
                    <a:srgbClr val="1F1F1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26</a:t>
              </a:r>
            </a:p>
            <a:p>
              <a:endParaRPr lang="en-US" sz="1100" noProof="1">
                <a:solidFill>
                  <a:srgbClr val="1F1F1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  <a:p>
              <a:endParaRPr lang="en-US" sz="1100" noProof="1">
                <a:solidFill>
                  <a:srgbClr val="1F1F1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642" name="Day"/>
            <p:cNvSpPr/>
            <p:nvPr/>
          </p:nvSpPr>
          <p:spPr>
            <a:xfrm>
              <a:off x="1319921" y="5466199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noProof="1" smtClean="0">
                  <a:solidFill>
                    <a:srgbClr val="1F1F1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27</a:t>
              </a:r>
              <a:endParaRPr lang="en-US" altLang="ko-KR" sz="1100" noProof="1">
                <a:solidFill>
                  <a:srgbClr val="1F1F1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  <a:p>
              <a:pPr algn="ctr"/>
              <a:r>
                <a:rPr lang="en-US" altLang="ko-KR" sz="1100" noProof="1" smtClean="0">
                  <a:solidFill>
                    <a:srgbClr val="1F1F1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1</a:t>
              </a:r>
              <a:r>
                <a:rPr lang="ko-KR" altLang="en-US" sz="1100" noProof="1" smtClean="0">
                  <a:solidFill>
                    <a:srgbClr val="1F1F1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경기</a:t>
              </a:r>
              <a:endParaRPr lang="en-US" altLang="ko-KR" sz="1100" noProof="1">
                <a:solidFill>
                  <a:srgbClr val="1F1F1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  <a:p>
              <a:endParaRPr lang="en-US" sz="1100" noProof="1">
                <a:solidFill>
                  <a:srgbClr val="1F1F1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643" name="Day"/>
            <p:cNvSpPr/>
            <p:nvPr/>
          </p:nvSpPr>
          <p:spPr>
            <a:xfrm>
              <a:off x="1618947" y="5466199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noProof="1" smtClean="0">
                  <a:solidFill>
                    <a:srgbClr val="1F1F1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28</a:t>
              </a:r>
              <a:endParaRPr lang="en-US" altLang="ko-KR" sz="1100" noProof="1">
                <a:solidFill>
                  <a:srgbClr val="1F1F1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  <a:p>
              <a:pPr algn="ctr"/>
              <a:r>
                <a:rPr lang="en-US" altLang="ko-KR" sz="1100" noProof="1" smtClean="0">
                  <a:solidFill>
                    <a:srgbClr val="1F1F1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2</a:t>
              </a:r>
              <a:r>
                <a:rPr lang="ko-KR" altLang="en-US" sz="1100" noProof="1" smtClean="0">
                  <a:solidFill>
                    <a:srgbClr val="1F1F1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경기</a:t>
              </a:r>
              <a:endParaRPr lang="en-US" altLang="ko-KR" sz="1100" noProof="1">
                <a:solidFill>
                  <a:srgbClr val="1F1F1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  <a:p>
              <a:endParaRPr lang="en-US" sz="1100" noProof="1">
                <a:solidFill>
                  <a:srgbClr val="1F1F1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644" name="Day"/>
            <p:cNvSpPr/>
            <p:nvPr/>
          </p:nvSpPr>
          <p:spPr>
            <a:xfrm>
              <a:off x="1918004" y="5466199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noProof="1" smtClean="0">
                  <a:solidFill>
                    <a:srgbClr val="1F1F1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29</a:t>
              </a:r>
            </a:p>
            <a:p>
              <a:pPr algn="ctr"/>
              <a:r>
                <a:rPr lang="en-US" altLang="ko-KR" sz="1100" noProof="1">
                  <a:solidFill>
                    <a:srgbClr val="1F1F1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2</a:t>
              </a:r>
              <a:r>
                <a:rPr lang="ko-KR" altLang="en-US" sz="1100" noProof="1">
                  <a:solidFill>
                    <a:srgbClr val="1F1F1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경기</a:t>
              </a:r>
              <a:endParaRPr lang="en-US" altLang="ko-KR" sz="1100" noProof="1">
                <a:solidFill>
                  <a:srgbClr val="1F1F1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  <a:p>
              <a:endParaRPr lang="en-US" sz="1100" noProof="1">
                <a:solidFill>
                  <a:srgbClr val="1F1F1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645" name="Day"/>
            <p:cNvSpPr/>
            <p:nvPr/>
          </p:nvSpPr>
          <p:spPr>
            <a:xfrm>
              <a:off x="2215878" y="5466816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noProof="1" smtClean="0">
                  <a:solidFill>
                    <a:srgbClr val="1F1F1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30</a:t>
              </a:r>
            </a:p>
            <a:p>
              <a:pPr algn="ctr"/>
              <a:r>
                <a:rPr lang="en-US" altLang="ko-KR" sz="1100" noProof="1" smtClean="0">
                  <a:solidFill>
                    <a:srgbClr val="1F1F1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8</a:t>
              </a:r>
              <a:r>
                <a:rPr lang="ko-KR" altLang="en-US" sz="1100" noProof="1" smtClean="0">
                  <a:solidFill>
                    <a:srgbClr val="1F1F1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경기</a:t>
              </a:r>
              <a:endParaRPr lang="en-US" altLang="ko-KR" sz="1100" noProof="1">
                <a:solidFill>
                  <a:srgbClr val="1F1F1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  <a:p>
              <a:endParaRPr lang="en-US" sz="1100" noProof="1">
                <a:solidFill>
                  <a:srgbClr val="1F1F1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646" name="Day"/>
            <p:cNvSpPr/>
            <p:nvPr/>
          </p:nvSpPr>
          <p:spPr>
            <a:xfrm>
              <a:off x="2514933" y="5466816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noProof="1" smtClean="0">
                  <a:solidFill>
                    <a:srgbClr val="1F1F1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31</a:t>
              </a:r>
              <a:endParaRPr lang="en-US" altLang="ko-KR" sz="1100" noProof="1">
                <a:solidFill>
                  <a:srgbClr val="1F1F1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  <a:p>
              <a:pPr algn="ctr"/>
              <a:r>
                <a:rPr lang="en-US" altLang="ko-KR" sz="1100" noProof="1" smtClean="0">
                  <a:solidFill>
                    <a:srgbClr val="FF0000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37</a:t>
              </a:r>
              <a:r>
                <a:rPr lang="ko-KR" altLang="en-US" sz="1100" noProof="1" smtClean="0">
                  <a:solidFill>
                    <a:srgbClr val="FF0000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경기</a:t>
              </a:r>
              <a:endParaRPr lang="en-US" altLang="ko-KR" sz="1100" noProof="1">
                <a:solidFill>
                  <a:srgbClr val="FF0000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  <a:p>
              <a:endParaRPr lang="en-US" sz="1100" noProof="1">
                <a:solidFill>
                  <a:srgbClr val="1F1F1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647" name="Day"/>
            <p:cNvSpPr/>
            <p:nvPr/>
          </p:nvSpPr>
          <p:spPr>
            <a:xfrm>
              <a:off x="724362" y="5767950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noProof="1" smtClean="0">
                  <a:solidFill>
                    <a:srgbClr val="1F1F1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1</a:t>
              </a:r>
            </a:p>
            <a:p>
              <a:endParaRPr lang="en-US" sz="1100" noProof="1">
                <a:solidFill>
                  <a:srgbClr val="1F1F1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  <a:p>
              <a:endParaRPr lang="en-US" sz="1100" noProof="1">
                <a:solidFill>
                  <a:srgbClr val="1F1F1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648" name="Day"/>
            <p:cNvSpPr/>
            <p:nvPr/>
          </p:nvSpPr>
          <p:spPr>
            <a:xfrm>
              <a:off x="1023384" y="5767950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noProof="1" smtClean="0">
                  <a:solidFill>
                    <a:srgbClr val="1F1F1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2</a:t>
              </a:r>
            </a:p>
            <a:p>
              <a:endParaRPr lang="en-US" sz="1100" noProof="1">
                <a:solidFill>
                  <a:srgbClr val="1F1F1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  <a:p>
              <a:endParaRPr lang="en-US" sz="1100" noProof="1">
                <a:solidFill>
                  <a:srgbClr val="1F1F1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649" name="Day"/>
            <p:cNvSpPr/>
            <p:nvPr/>
          </p:nvSpPr>
          <p:spPr>
            <a:xfrm>
              <a:off x="1322437" y="5767950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noProof="1" smtClean="0">
                  <a:solidFill>
                    <a:srgbClr val="1F1F1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3</a:t>
              </a:r>
            </a:p>
            <a:p>
              <a:endParaRPr lang="en-US" sz="1100" noProof="1">
                <a:solidFill>
                  <a:srgbClr val="1F1F1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  <a:p>
              <a:endParaRPr lang="en-US" sz="1100" noProof="1">
                <a:solidFill>
                  <a:srgbClr val="1F1F1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650" name="Day"/>
            <p:cNvSpPr/>
            <p:nvPr/>
          </p:nvSpPr>
          <p:spPr>
            <a:xfrm>
              <a:off x="1621467" y="5767950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noProof="1" smtClean="0">
                  <a:solidFill>
                    <a:srgbClr val="1F1F1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4</a:t>
              </a:r>
            </a:p>
            <a:p>
              <a:endParaRPr lang="en-US" sz="1100" noProof="1">
                <a:solidFill>
                  <a:srgbClr val="1F1F1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  <a:p>
              <a:endParaRPr lang="en-US" sz="1100" noProof="1">
                <a:solidFill>
                  <a:srgbClr val="1F1F1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651" name="Day"/>
            <p:cNvSpPr/>
            <p:nvPr/>
          </p:nvSpPr>
          <p:spPr>
            <a:xfrm>
              <a:off x="1920518" y="5767950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noProof="1" smtClean="0">
                  <a:solidFill>
                    <a:srgbClr val="1F1F1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5</a:t>
              </a:r>
            </a:p>
            <a:p>
              <a:endParaRPr lang="en-US" sz="1100" noProof="1">
                <a:solidFill>
                  <a:srgbClr val="1F1F1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  <a:p>
              <a:endParaRPr lang="en-US" sz="1100" noProof="1">
                <a:solidFill>
                  <a:srgbClr val="1F1F1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652" name="Day"/>
            <p:cNvSpPr/>
            <p:nvPr/>
          </p:nvSpPr>
          <p:spPr>
            <a:xfrm>
              <a:off x="720560" y="4007689"/>
              <a:ext cx="298450" cy="25029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80" noProof="1" smtClean="0">
                  <a:solidFill>
                    <a:srgbClr val="1F1F1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Sun</a:t>
              </a:r>
              <a:endParaRPr lang="en-US" sz="680" noProof="1">
                <a:solidFill>
                  <a:srgbClr val="1F1F1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653" name="Day"/>
            <p:cNvSpPr/>
            <p:nvPr/>
          </p:nvSpPr>
          <p:spPr>
            <a:xfrm>
              <a:off x="1019599" y="4007689"/>
              <a:ext cx="298450" cy="25029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80" noProof="1" smtClean="0">
                  <a:solidFill>
                    <a:srgbClr val="1F1F1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Mon</a:t>
              </a:r>
              <a:endParaRPr lang="en-US" sz="680" noProof="1">
                <a:solidFill>
                  <a:srgbClr val="1F1F1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654" name="Day"/>
            <p:cNvSpPr/>
            <p:nvPr/>
          </p:nvSpPr>
          <p:spPr>
            <a:xfrm>
              <a:off x="1318638" y="4007689"/>
              <a:ext cx="298450" cy="25029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80" noProof="1" smtClean="0">
                  <a:solidFill>
                    <a:srgbClr val="1F1F1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Tue</a:t>
              </a:r>
              <a:endParaRPr lang="en-US" sz="680" noProof="1">
                <a:solidFill>
                  <a:srgbClr val="1F1F1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655" name="Day"/>
            <p:cNvSpPr/>
            <p:nvPr/>
          </p:nvSpPr>
          <p:spPr>
            <a:xfrm>
              <a:off x="1617677" y="4007689"/>
              <a:ext cx="298450" cy="25029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80" noProof="1" smtClean="0">
                  <a:solidFill>
                    <a:srgbClr val="1F1F1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Wed</a:t>
              </a:r>
              <a:endParaRPr lang="en-US" sz="680" noProof="1">
                <a:solidFill>
                  <a:srgbClr val="1F1F1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656" name="Day"/>
            <p:cNvSpPr/>
            <p:nvPr/>
          </p:nvSpPr>
          <p:spPr>
            <a:xfrm>
              <a:off x="1916716" y="4007689"/>
              <a:ext cx="298450" cy="25029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80" noProof="1" smtClean="0">
                  <a:solidFill>
                    <a:srgbClr val="1F1F1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Thr</a:t>
              </a:r>
              <a:endParaRPr lang="en-US" sz="680" noProof="1">
                <a:solidFill>
                  <a:srgbClr val="1F1F1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657" name="Day"/>
            <p:cNvSpPr/>
            <p:nvPr/>
          </p:nvSpPr>
          <p:spPr>
            <a:xfrm>
              <a:off x="2215755" y="4007689"/>
              <a:ext cx="298450" cy="25029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80" noProof="1" smtClean="0">
                  <a:solidFill>
                    <a:srgbClr val="1F1F1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Fri</a:t>
              </a:r>
              <a:endParaRPr lang="en-US" sz="680" noProof="1">
                <a:solidFill>
                  <a:srgbClr val="1F1F1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658" name="Day"/>
            <p:cNvSpPr/>
            <p:nvPr/>
          </p:nvSpPr>
          <p:spPr>
            <a:xfrm>
              <a:off x="2514794" y="4007689"/>
              <a:ext cx="298450" cy="25029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80" noProof="1" smtClean="0">
                  <a:solidFill>
                    <a:srgbClr val="1F1F1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Sat</a:t>
              </a:r>
              <a:endParaRPr lang="en-US" sz="680" noProof="1">
                <a:solidFill>
                  <a:srgbClr val="1F1F1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659" name="Month"/>
            <p:cNvSpPr txBox="1"/>
            <p:nvPr/>
          </p:nvSpPr>
          <p:spPr>
            <a:xfrm>
              <a:off x="807618" y="3757772"/>
              <a:ext cx="306384" cy="8938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25" dirty="0" smtClean="0">
                  <a:solidFill>
                    <a:srgbClr val="000000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December 2016</a:t>
              </a:r>
              <a:endParaRPr lang="en-US" sz="1125" dirty="0">
                <a:solidFill>
                  <a:srgbClr val="000000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660" name="Arrow Up"/>
            <p:cNvSpPr>
              <a:spLocks noChangeAspect="1"/>
            </p:cNvSpPr>
            <p:nvPr>
              <p:custDataLst>
                <p:tags r:id="rId2"/>
              </p:custDataLst>
            </p:nvPr>
          </p:nvSpPr>
          <p:spPr bwMode="auto">
            <a:xfrm>
              <a:off x="2662502" y="3736640"/>
              <a:ext cx="42193" cy="41267"/>
            </a:xfrm>
            <a:custGeom>
              <a:avLst/>
              <a:gdLst>
                <a:gd name="T0" fmla="*/ 46 w 91"/>
                <a:gd name="T1" fmla="*/ 0 h 50"/>
                <a:gd name="T2" fmla="*/ 0 w 91"/>
                <a:gd name="T3" fmla="*/ 47 h 50"/>
                <a:gd name="T4" fmla="*/ 3 w 91"/>
                <a:gd name="T5" fmla="*/ 50 h 50"/>
                <a:gd name="T6" fmla="*/ 46 w 91"/>
                <a:gd name="T7" fmla="*/ 7 h 50"/>
                <a:gd name="T8" fmla="*/ 88 w 91"/>
                <a:gd name="T9" fmla="*/ 49 h 50"/>
                <a:gd name="T10" fmla="*/ 91 w 91"/>
                <a:gd name="T11" fmla="*/ 45 h 50"/>
                <a:gd name="T12" fmla="*/ 46 w 91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50">
                  <a:moveTo>
                    <a:pt x="46" y="0"/>
                  </a:moveTo>
                  <a:lnTo>
                    <a:pt x="0" y="47"/>
                  </a:lnTo>
                  <a:lnTo>
                    <a:pt x="3" y="50"/>
                  </a:lnTo>
                  <a:lnTo>
                    <a:pt x="46" y="7"/>
                  </a:lnTo>
                  <a:lnTo>
                    <a:pt x="88" y="49"/>
                  </a:lnTo>
                  <a:lnTo>
                    <a:pt x="91" y="4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661" name="Arrow Down"/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>
              <a:off x="2752452" y="3736640"/>
              <a:ext cx="42193" cy="41267"/>
            </a:xfrm>
            <a:custGeom>
              <a:avLst/>
              <a:gdLst>
                <a:gd name="T0" fmla="*/ 45 w 91"/>
                <a:gd name="T1" fmla="*/ 50 h 50"/>
                <a:gd name="T2" fmla="*/ 91 w 91"/>
                <a:gd name="T3" fmla="*/ 3 h 50"/>
                <a:gd name="T4" fmla="*/ 88 w 91"/>
                <a:gd name="T5" fmla="*/ 0 h 50"/>
                <a:gd name="T6" fmla="*/ 45 w 91"/>
                <a:gd name="T7" fmla="*/ 44 h 50"/>
                <a:gd name="T8" fmla="*/ 3 w 91"/>
                <a:gd name="T9" fmla="*/ 2 h 50"/>
                <a:gd name="T10" fmla="*/ 0 w 91"/>
                <a:gd name="T11" fmla="*/ 5 h 50"/>
                <a:gd name="T12" fmla="*/ 45 w 91"/>
                <a:gd name="T13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50">
                  <a:moveTo>
                    <a:pt x="45" y="50"/>
                  </a:moveTo>
                  <a:lnTo>
                    <a:pt x="91" y="3"/>
                  </a:lnTo>
                  <a:lnTo>
                    <a:pt x="88" y="0"/>
                  </a:lnTo>
                  <a:lnTo>
                    <a:pt x="45" y="44"/>
                  </a:lnTo>
                  <a:lnTo>
                    <a:pt x="3" y="2"/>
                  </a:lnTo>
                  <a:lnTo>
                    <a:pt x="0" y="5"/>
                  </a:lnTo>
                  <a:lnTo>
                    <a:pt x="45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57" name="Left Click"/>
          <p:cNvSpPr>
            <a:spLocks noChangeAspect="1" noEditPoints="1"/>
          </p:cNvSpPr>
          <p:nvPr/>
        </p:nvSpPr>
        <p:spPr bwMode="auto">
          <a:xfrm>
            <a:off x="3621309" y="4012949"/>
            <a:ext cx="338551" cy="387454"/>
          </a:xfrm>
          <a:custGeom>
            <a:avLst/>
            <a:gdLst>
              <a:gd name="T0" fmla="*/ 3 w 586"/>
              <a:gd name="T1" fmla="*/ 225 h 667"/>
              <a:gd name="T2" fmla="*/ 146 w 586"/>
              <a:gd name="T3" fmla="*/ 0 h 667"/>
              <a:gd name="T4" fmla="*/ 106 w 586"/>
              <a:gd name="T5" fmla="*/ 427 h 667"/>
              <a:gd name="T6" fmla="*/ 586 w 586"/>
              <a:gd name="T7" fmla="*/ 280 h 667"/>
              <a:gd name="T8" fmla="*/ 170 w 586"/>
              <a:gd name="T9" fmla="*/ 49 h 667"/>
              <a:gd name="T10" fmla="*/ 84 w 586"/>
              <a:gd name="T11" fmla="*/ 230 h 667"/>
              <a:gd name="T12" fmla="*/ 332 w 586"/>
              <a:gd name="T13" fmla="*/ 68 h 667"/>
              <a:gd name="T14" fmla="*/ 319 w 586"/>
              <a:gd name="T15" fmla="*/ 94 h 667"/>
              <a:gd name="T16" fmla="*/ 332 w 586"/>
              <a:gd name="T17" fmla="*/ 160 h 667"/>
              <a:gd name="T18" fmla="*/ 332 w 586"/>
              <a:gd name="T19" fmla="*/ 187 h 667"/>
              <a:gd name="T20" fmla="*/ 332 w 586"/>
              <a:gd name="T21" fmla="*/ 240 h 667"/>
              <a:gd name="T22" fmla="*/ 332 w 586"/>
              <a:gd name="T23" fmla="*/ 267 h 667"/>
              <a:gd name="T24" fmla="*/ 319 w 586"/>
              <a:gd name="T25" fmla="*/ 334 h 667"/>
              <a:gd name="T26" fmla="*/ 172 w 586"/>
              <a:gd name="T27" fmla="*/ 347 h 667"/>
              <a:gd name="T28" fmla="*/ 146 w 586"/>
              <a:gd name="T29" fmla="*/ 294 h 667"/>
              <a:gd name="T30" fmla="*/ 140 w 586"/>
              <a:gd name="T31" fmla="*/ 225 h 667"/>
              <a:gd name="T32" fmla="*/ 159 w 586"/>
              <a:gd name="T33" fmla="*/ 176 h 667"/>
              <a:gd name="T34" fmla="*/ 172 w 586"/>
              <a:gd name="T35" fmla="*/ 160 h 667"/>
              <a:gd name="T36" fmla="*/ 252 w 586"/>
              <a:gd name="T37" fmla="*/ 107 h 667"/>
              <a:gd name="T38" fmla="*/ 332 w 586"/>
              <a:gd name="T39" fmla="*/ 68 h 667"/>
              <a:gd name="T40" fmla="*/ 172 w 586"/>
              <a:gd name="T41" fmla="*/ 320 h 667"/>
              <a:gd name="T42" fmla="*/ 252 w 586"/>
              <a:gd name="T43" fmla="*/ 347 h 667"/>
              <a:gd name="T44" fmla="*/ 239 w 586"/>
              <a:gd name="T45" fmla="*/ 334 h 667"/>
              <a:gd name="T46" fmla="*/ 559 w 586"/>
              <a:gd name="T47" fmla="*/ 280 h 667"/>
              <a:gd name="T48" fmla="*/ 359 w 586"/>
              <a:gd name="T49" fmla="*/ 68 h 667"/>
              <a:gd name="T50" fmla="*/ 212 w 586"/>
              <a:gd name="T51" fmla="*/ 147 h 667"/>
              <a:gd name="T52" fmla="*/ 292 w 586"/>
              <a:gd name="T53" fmla="*/ 120 h 667"/>
              <a:gd name="T54" fmla="*/ 306 w 586"/>
              <a:gd name="T55" fmla="*/ 134 h 667"/>
              <a:gd name="T56" fmla="*/ 239 w 586"/>
              <a:gd name="T57" fmla="*/ 174 h 667"/>
              <a:gd name="T58" fmla="*/ 252 w 586"/>
              <a:gd name="T59" fmla="*/ 160 h 667"/>
              <a:gd name="T60" fmla="*/ 212 w 586"/>
              <a:gd name="T61" fmla="*/ 227 h 667"/>
              <a:gd name="T62" fmla="*/ 292 w 586"/>
              <a:gd name="T63" fmla="*/ 200 h 667"/>
              <a:gd name="T64" fmla="*/ 306 w 586"/>
              <a:gd name="T65" fmla="*/ 214 h 667"/>
              <a:gd name="T66" fmla="*/ 159 w 586"/>
              <a:gd name="T67" fmla="*/ 254 h 667"/>
              <a:gd name="T68" fmla="*/ 172 w 586"/>
              <a:gd name="T69" fmla="*/ 240 h 667"/>
              <a:gd name="T70" fmla="*/ 252 w 586"/>
              <a:gd name="T71" fmla="*/ 267 h 667"/>
              <a:gd name="T72" fmla="*/ 212 w 586"/>
              <a:gd name="T73" fmla="*/ 280 h 667"/>
              <a:gd name="T74" fmla="*/ 226 w 586"/>
              <a:gd name="T75" fmla="*/ 294 h 667"/>
              <a:gd name="T76" fmla="*/ 279 w 586"/>
              <a:gd name="T77" fmla="*/ 294 h 667"/>
              <a:gd name="T78" fmla="*/ 292 w 586"/>
              <a:gd name="T79" fmla="*/ 280 h 667"/>
              <a:gd name="T80" fmla="*/ 349 w 586"/>
              <a:gd name="T81" fmla="*/ 374 h 667"/>
              <a:gd name="T82" fmla="*/ 346 w 586"/>
              <a:gd name="T83" fmla="*/ 64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86" h="667">
                <a:moveTo>
                  <a:pt x="146" y="0"/>
                </a:moveTo>
                <a:cubicBezTo>
                  <a:pt x="143" y="0"/>
                  <a:pt x="140" y="1"/>
                  <a:pt x="138" y="3"/>
                </a:cubicBezTo>
                <a:cubicBezTo>
                  <a:pt x="67" y="56"/>
                  <a:pt x="18" y="134"/>
                  <a:pt x="3" y="225"/>
                </a:cubicBezTo>
                <a:cubicBezTo>
                  <a:pt x="0" y="243"/>
                  <a:pt x="27" y="247"/>
                  <a:pt x="30" y="229"/>
                </a:cubicBezTo>
                <a:cubicBezTo>
                  <a:pt x="43" y="146"/>
                  <a:pt x="89" y="73"/>
                  <a:pt x="154" y="24"/>
                </a:cubicBezTo>
                <a:cubicBezTo>
                  <a:pt x="164" y="17"/>
                  <a:pt x="159" y="0"/>
                  <a:pt x="146" y="0"/>
                </a:cubicBezTo>
                <a:close/>
                <a:moveTo>
                  <a:pt x="343" y="40"/>
                </a:moveTo>
                <a:cubicBezTo>
                  <a:pt x="212" y="42"/>
                  <a:pt x="106" y="149"/>
                  <a:pt x="106" y="280"/>
                </a:cubicBezTo>
                <a:cubicBezTo>
                  <a:pt x="105" y="329"/>
                  <a:pt x="106" y="378"/>
                  <a:pt x="106" y="427"/>
                </a:cubicBezTo>
                <a:cubicBezTo>
                  <a:pt x="106" y="559"/>
                  <a:pt x="213" y="667"/>
                  <a:pt x="346" y="667"/>
                </a:cubicBezTo>
                <a:cubicBezTo>
                  <a:pt x="478" y="667"/>
                  <a:pt x="586" y="559"/>
                  <a:pt x="586" y="427"/>
                </a:cubicBezTo>
                <a:cubicBezTo>
                  <a:pt x="586" y="378"/>
                  <a:pt x="586" y="329"/>
                  <a:pt x="586" y="280"/>
                </a:cubicBezTo>
                <a:cubicBezTo>
                  <a:pt x="586" y="149"/>
                  <a:pt x="479" y="42"/>
                  <a:pt x="348" y="40"/>
                </a:cubicBezTo>
                <a:lnTo>
                  <a:pt x="343" y="40"/>
                </a:lnTo>
                <a:close/>
                <a:moveTo>
                  <a:pt x="170" y="49"/>
                </a:moveTo>
                <a:cubicBezTo>
                  <a:pt x="167" y="49"/>
                  <a:pt x="164" y="50"/>
                  <a:pt x="161" y="52"/>
                </a:cubicBezTo>
                <a:cubicBezTo>
                  <a:pt x="109" y="95"/>
                  <a:pt x="71" y="155"/>
                  <a:pt x="58" y="224"/>
                </a:cubicBezTo>
                <a:cubicBezTo>
                  <a:pt x="54" y="242"/>
                  <a:pt x="80" y="247"/>
                  <a:pt x="84" y="230"/>
                </a:cubicBezTo>
                <a:cubicBezTo>
                  <a:pt x="96" y="167"/>
                  <a:pt x="130" y="111"/>
                  <a:pt x="178" y="73"/>
                </a:cubicBezTo>
                <a:cubicBezTo>
                  <a:pt x="188" y="65"/>
                  <a:pt x="183" y="49"/>
                  <a:pt x="170" y="49"/>
                </a:cubicBezTo>
                <a:close/>
                <a:moveTo>
                  <a:pt x="332" y="68"/>
                </a:moveTo>
                <a:lnTo>
                  <a:pt x="332" y="80"/>
                </a:lnTo>
                <a:lnTo>
                  <a:pt x="332" y="80"/>
                </a:lnTo>
                <a:cubicBezTo>
                  <a:pt x="325" y="80"/>
                  <a:pt x="319" y="86"/>
                  <a:pt x="319" y="94"/>
                </a:cubicBezTo>
                <a:cubicBezTo>
                  <a:pt x="319" y="101"/>
                  <a:pt x="325" y="107"/>
                  <a:pt x="332" y="107"/>
                </a:cubicBezTo>
                <a:lnTo>
                  <a:pt x="332" y="107"/>
                </a:lnTo>
                <a:lnTo>
                  <a:pt x="332" y="160"/>
                </a:lnTo>
                <a:lnTo>
                  <a:pt x="332" y="160"/>
                </a:lnTo>
                <a:cubicBezTo>
                  <a:pt x="325" y="160"/>
                  <a:pt x="319" y="166"/>
                  <a:pt x="319" y="174"/>
                </a:cubicBezTo>
                <a:cubicBezTo>
                  <a:pt x="319" y="181"/>
                  <a:pt x="325" y="187"/>
                  <a:pt x="332" y="187"/>
                </a:cubicBezTo>
                <a:lnTo>
                  <a:pt x="332" y="187"/>
                </a:lnTo>
                <a:lnTo>
                  <a:pt x="332" y="240"/>
                </a:lnTo>
                <a:lnTo>
                  <a:pt x="332" y="240"/>
                </a:lnTo>
                <a:cubicBezTo>
                  <a:pt x="325" y="240"/>
                  <a:pt x="319" y="246"/>
                  <a:pt x="319" y="254"/>
                </a:cubicBezTo>
                <a:cubicBezTo>
                  <a:pt x="319" y="261"/>
                  <a:pt x="325" y="267"/>
                  <a:pt x="332" y="267"/>
                </a:cubicBezTo>
                <a:lnTo>
                  <a:pt x="332" y="267"/>
                </a:lnTo>
                <a:lnTo>
                  <a:pt x="332" y="320"/>
                </a:lnTo>
                <a:lnTo>
                  <a:pt x="332" y="320"/>
                </a:lnTo>
                <a:cubicBezTo>
                  <a:pt x="325" y="320"/>
                  <a:pt x="319" y="326"/>
                  <a:pt x="319" y="334"/>
                </a:cubicBezTo>
                <a:cubicBezTo>
                  <a:pt x="319" y="341"/>
                  <a:pt x="325" y="347"/>
                  <a:pt x="332" y="347"/>
                </a:cubicBezTo>
                <a:lnTo>
                  <a:pt x="252" y="347"/>
                </a:lnTo>
                <a:lnTo>
                  <a:pt x="172" y="347"/>
                </a:lnTo>
                <a:lnTo>
                  <a:pt x="132" y="347"/>
                </a:lnTo>
                <a:lnTo>
                  <a:pt x="132" y="307"/>
                </a:lnTo>
                <a:cubicBezTo>
                  <a:pt x="142" y="305"/>
                  <a:pt x="146" y="300"/>
                  <a:pt x="146" y="294"/>
                </a:cubicBezTo>
                <a:cubicBezTo>
                  <a:pt x="146" y="286"/>
                  <a:pt x="140" y="280"/>
                  <a:pt x="132" y="280"/>
                </a:cubicBezTo>
                <a:cubicBezTo>
                  <a:pt x="133" y="261"/>
                  <a:pt x="135" y="241"/>
                  <a:pt x="140" y="225"/>
                </a:cubicBezTo>
                <a:lnTo>
                  <a:pt x="140" y="225"/>
                </a:lnTo>
                <a:cubicBezTo>
                  <a:pt x="143" y="222"/>
                  <a:pt x="146" y="218"/>
                  <a:pt x="146" y="214"/>
                </a:cubicBezTo>
                <a:cubicBezTo>
                  <a:pt x="146" y="212"/>
                  <a:pt x="145" y="210"/>
                  <a:pt x="145" y="209"/>
                </a:cubicBezTo>
                <a:cubicBezTo>
                  <a:pt x="149" y="198"/>
                  <a:pt x="153" y="187"/>
                  <a:pt x="159" y="176"/>
                </a:cubicBezTo>
                <a:cubicBezTo>
                  <a:pt x="160" y="183"/>
                  <a:pt x="166" y="187"/>
                  <a:pt x="172" y="187"/>
                </a:cubicBezTo>
                <a:cubicBezTo>
                  <a:pt x="180" y="187"/>
                  <a:pt x="186" y="181"/>
                  <a:pt x="186" y="174"/>
                </a:cubicBezTo>
                <a:cubicBezTo>
                  <a:pt x="186" y="166"/>
                  <a:pt x="180" y="160"/>
                  <a:pt x="172" y="160"/>
                </a:cubicBezTo>
                <a:cubicBezTo>
                  <a:pt x="171" y="160"/>
                  <a:pt x="170" y="161"/>
                  <a:pt x="169" y="161"/>
                </a:cubicBezTo>
                <a:cubicBezTo>
                  <a:pt x="187" y="134"/>
                  <a:pt x="211" y="112"/>
                  <a:pt x="239" y="96"/>
                </a:cubicBezTo>
                <a:cubicBezTo>
                  <a:pt x="240" y="102"/>
                  <a:pt x="246" y="107"/>
                  <a:pt x="252" y="107"/>
                </a:cubicBezTo>
                <a:cubicBezTo>
                  <a:pt x="260" y="107"/>
                  <a:pt x="266" y="101"/>
                  <a:pt x="266" y="94"/>
                </a:cubicBezTo>
                <a:cubicBezTo>
                  <a:pt x="266" y="90"/>
                  <a:pt x="264" y="87"/>
                  <a:pt x="262" y="84"/>
                </a:cubicBezTo>
                <a:cubicBezTo>
                  <a:pt x="283" y="75"/>
                  <a:pt x="307" y="69"/>
                  <a:pt x="332" y="68"/>
                </a:cubicBezTo>
                <a:close/>
                <a:moveTo>
                  <a:pt x="172" y="347"/>
                </a:moveTo>
                <a:cubicBezTo>
                  <a:pt x="180" y="347"/>
                  <a:pt x="186" y="341"/>
                  <a:pt x="186" y="334"/>
                </a:cubicBezTo>
                <a:cubicBezTo>
                  <a:pt x="186" y="326"/>
                  <a:pt x="180" y="320"/>
                  <a:pt x="172" y="320"/>
                </a:cubicBezTo>
                <a:cubicBezTo>
                  <a:pt x="165" y="320"/>
                  <a:pt x="159" y="326"/>
                  <a:pt x="159" y="334"/>
                </a:cubicBezTo>
                <a:cubicBezTo>
                  <a:pt x="159" y="341"/>
                  <a:pt x="165" y="347"/>
                  <a:pt x="172" y="347"/>
                </a:cubicBezTo>
                <a:close/>
                <a:moveTo>
                  <a:pt x="252" y="347"/>
                </a:moveTo>
                <a:cubicBezTo>
                  <a:pt x="260" y="347"/>
                  <a:pt x="266" y="341"/>
                  <a:pt x="266" y="334"/>
                </a:cubicBezTo>
                <a:cubicBezTo>
                  <a:pt x="266" y="326"/>
                  <a:pt x="260" y="320"/>
                  <a:pt x="252" y="320"/>
                </a:cubicBezTo>
                <a:cubicBezTo>
                  <a:pt x="245" y="320"/>
                  <a:pt x="239" y="326"/>
                  <a:pt x="239" y="334"/>
                </a:cubicBezTo>
                <a:cubicBezTo>
                  <a:pt x="239" y="341"/>
                  <a:pt x="245" y="347"/>
                  <a:pt x="252" y="347"/>
                </a:cubicBezTo>
                <a:close/>
                <a:moveTo>
                  <a:pt x="359" y="68"/>
                </a:moveTo>
                <a:cubicBezTo>
                  <a:pt x="471" y="75"/>
                  <a:pt x="559" y="167"/>
                  <a:pt x="559" y="280"/>
                </a:cubicBezTo>
                <a:lnTo>
                  <a:pt x="559" y="347"/>
                </a:lnTo>
                <a:lnTo>
                  <a:pt x="359" y="347"/>
                </a:lnTo>
                <a:lnTo>
                  <a:pt x="359" y="68"/>
                </a:lnTo>
                <a:close/>
                <a:moveTo>
                  <a:pt x="212" y="120"/>
                </a:moveTo>
                <a:cubicBezTo>
                  <a:pt x="205" y="120"/>
                  <a:pt x="199" y="126"/>
                  <a:pt x="199" y="134"/>
                </a:cubicBezTo>
                <a:cubicBezTo>
                  <a:pt x="199" y="141"/>
                  <a:pt x="205" y="147"/>
                  <a:pt x="212" y="147"/>
                </a:cubicBezTo>
                <a:cubicBezTo>
                  <a:pt x="220" y="147"/>
                  <a:pt x="226" y="141"/>
                  <a:pt x="226" y="134"/>
                </a:cubicBezTo>
                <a:cubicBezTo>
                  <a:pt x="226" y="126"/>
                  <a:pt x="220" y="120"/>
                  <a:pt x="212" y="120"/>
                </a:cubicBezTo>
                <a:close/>
                <a:moveTo>
                  <a:pt x="292" y="120"/>
                </a:moveTo>
                <a:cubicBezTo>
                  <a:pt x="285" y="120"/>
                  <a:pt x="279" y="126"/>
                  <a:pt x="279" y="134"/>
                </a:cubicBezTo>
                <a:cubicBezTo>
                  <a:pt x="279" y="141"/>
                  <a:pt x="285" y="147"/>
                  <a:pt x="292" y="147"/>
                </a:cubicBezTo>
                <a:cubicBezTo>
                  <a:pt x="300" y="147"/>
                  <a:pt x="306" y="141"/>
                  <a:pt x="306" y="134"/>
                </a:cubicBezTo>
                <a:cubicBezTo>
                  <a:pt x="306" y="126"/>
                  <a:pt x="300" y="120"/>
                  <a:pt x="292" y="120"/>
                </a:cubicBezTo>
                <a:close/>
                <a:moveTo>
                  <a:pt x="252" y="160"/>
                </a:moveTo>
                <a:cubicBezTo>
                  <a:pt x="245" y="160"/>
                  <a:pt x="239" y="166"/>
                  <a:pt x="239" y="174"/>
                </a:cubicBezTo>
                <a:cubicBezTo>
                  <a:pt x="239" y="181"/>
                  <a:pt x="245" y="187"/>
                  <a:pt x="252" y="187"/>
                </a:cubicBezTo>
                <a:cubicBezTo>
                  <a:pt x="260" y="187"/>
                  <a:pt x="266" y="181"/>
                  <a:pt x="266" y="174"/>
                </a:cubicBezTo>
                <a:cubicBezTo>
                  <a:pt x="266" y="166"/>
                  <a:pt x="260" y="160"/>
                  <a:pt x="252" y="160"/>
                </a:cubicBezTo>
                <a:close/>
                <a:moveTo>
                  <a:pt x="212" y="200"/>
                </a:moveTo>
                <a:cubicBezTo>
                  <a:pt x="205" y="200"/>
                  <a:pt x="199" y="206"/>
                  <a:pt x="199" y="214"/>
                </a:cubicBezTo>
                <a:cubicBezTo>
                  <a:pt x="199" y="221"/>
                  <a:pt x="205" y="227"/>
                  <a:pt x="212" y="227"/>
                </a:cubicBezTo>
                <a:cubicBezTo>
                  <a:pt x="220" y="227"/>
                  <a:pt x="226" y="221"/>
                  <a:pt x="226" y="214"/>
                </a:cubicBezTo>
                <a:cubicBezTo>
                  <a:pt x="226" y="206"/>
                  <a:pt x="220" y="200"/>
                  <a:pt x="212" y="200"/>
                </a:cubicBezTo>
                <a:close/>
                <a:moveTo>
                  <a:pt x="292" y="200"/>
                </a:moveTo>
                <a:cubicBezTo>
                  <a:pt x="285" y="200"/>
                  <a:pt x="279" y="206"/>
                  <a:pt x="279" y="214"/>
                </a:cubicBezTo>
                <a:cubicBezTo>
                  <a:pt x="279" y="221"/>
                  <a:pt x="285" y="227"/>
                  <a:pt x="292" y="227"/>
                </a:cubicBezTo>
                <a:cubicBezTo>
                  <a:pt x="300" y="227"/>
                  <a:pt x="306" y="221"/>
                  <a:pt x="306" y="214"/>
                </a:cubicBezTo>
                <a:cubicBezTo>
                  <a:pt x="306" y="206"/>
                  <a:pt x="300" y="200"/>
                  <a:pt x="292" y="200"/>
                </a:cubicBezTo>
                <a:close/>
                <a:moveTo>
                  <a:pt x="172" y="240"/>
                </a:moveTo>
                <a:cubicBezTo>
                  <a:pt x="165" y="240"/>
                  <a:pt x="159" y="246"/>
                  <a:pt x="159" y="254"/>
                </a:cubicBezTo>
                <a:cubicBezTo>
                  <a:pt x="159" y="261"/>
                  <a:pt x="165" y="267"/>
                  <a:pt x="172" y="267"/>
                </a:cubicBezTo>
                <a:cubicBezTo>
                  <a:pt x="180" y="267"/>
                  <a:pt x="186" y="261"/>
                  <a:pt x="186" y="254"/>
                </a:cubicBezTo>
                <a:cubicBezTo>
                  <a:pt x="186" y="246"/>
                  <a:pt x="180" y="240"/>
                  <a:pt x="172" y="240"/>
                </a:cubicBezTo>
                <a:close/>
                <a:moveTo>
                  <a:pt x="252" y="240"/>
                </a:moveTo>
                <a:cubicBezTo>
                  <a:pt x="245" y="240"/>
                  <a:pt x="239" y="246"/>
                  <a:pt x="239" y="254"/>
                </a:cubicBezTo>
                <a:cubicBezTo>
                  <a:pt x="239" y="261"/>
                  <a:pt x="245" y="267"/>
                  <a:pt x="252" y="267"/>
                </a:cubicBezTo>
                <a:cubicBezTo>
                  <a:pt x="260" y="267"/>
                  <a:pt x="266" y="261"/>
                  <a:pt x="266" y="254"/>
                </a:cubicBezTo>
                <a:cubicBezTo>
                  <a:pt x="266" y="246"/>
                  <a:pt x="260" y="240"/>
                  <a:pt x="252" y="240"/>
                </a:cubicBezTo>
                <a:close/>
                <a:moveTo>
                  <a:pt x="212" y="280"/>
                </a:moveTo>
                <a:cubicBezTo>
                  <a:pt x="205" y="280"/>
                  <a:pt x="199" y="286"/>
                  <a:pt x="199" y="294"/>
                </a:cubicBezTo>
                <a:cubicBezTo>
                  <a:pt x="199" y="301"/>
                  <a:pt x="205" y="307"/>
                  <a:pt x="212" y="307"/>
                </a:cubicBezTo>
                <a:cubicBezTo>
                  <a:pt x="220" y="307"/>
                  <a:pt x="226" y="301"/>
                  <a:pt x="226" y="294"/>
                </a:cubicBezTo>
                <a:cubicBezTo>
                  <a:pt x="226" y="286"/>
                  <a:pt x="220" y="280"/>
                  <a:pt x="212" y="280"/>
                </a:cubicBezTo>
                <a:close/>
                <a:moveTo>
                  <a:pt x="292" y="280"/>
                </a:moveTo>
                <a:cubicBezTo>
                  <a:pt x="285" y="280"/>
                  <a:pt x="279" y="286"/>
                  <a:pt x="279" y="294"/>
                </a:cubicBezTo>
                <a:cubicBezTo>
                  <a:pt x="279" y="301"/>
                  <a:pt x="285" y="307"/>
                  <a:pt x="292" y="307"/>
                </a:cubicBezTo>
                <a:cubicBezTo>
                  <a:pt x="300" y="307"/>
                  <a:pt x="306" y="301"/>
                  <a:pt x="306" y="294"/>
                </a:cubicBezTo>
                <a:cubicBezTo>
                  <a:pt x="306" y="286"/>
                  <a:pt x="300" y="280"/>
                  <a:pt x="292" y="280"/>
                </a:cubicBezTo>
                <a:close/>
                <a:moveTo>
                  <a:pt x="132" y="374"/>
                </a:moveTo>
                <a:lnTo>
                  <a:pt x="342" y="374"/>
                </a:lnTo>
                <a:cubicBezTo>
                  <a:pt x="345" y="374"/>
                  <a:pt x="347" y="374"/>
                  <a:pt x="349" y="374"/>
                </a:cubicBezTo>
                <a:lnTo>
                  <a:pt x="559" y="374"/>
                </a:lnTo>
                <a:lnTo>
                  <a:pt x="559" y="427"/>
                </a:lnTo>
                <a:cubicBezTo>
                  <a:pt x="559" y="545"/>
                  <a:pt x="464" y="640"/>
                  <a:pt x="346" y="640"/>
                </a:cubicBezTo>
                <a:cubicBezTo>
                  <a:pt x="228" y="640"/>
                  <a:pt x="132" y="545"/>
                  <a:pt x="132" y="427"/>
                </a:cubicBezTo>
                <a:lnTo>
                  <a:pt x="132" y="37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Text Box 106"/>
          <p:cNvSpPr txBox="1">
            <a:spLocks noChangeArrowheads="1"/>
          </p:cNvSpPr>
          <p:nvPr/>
        </p:nvSpPr>
        <p:spPr bwMode="auto">
          <a:xfrm>
            <a:off x="185794" y="1169797"/>
            <a:ext cx="66556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200" b="1" dirty="0" err="1" smtClean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매치보드</a:t>
            </a:r>
            <a:endParaRPr lang="ko-KR" altLang="en-US" sz="1200" b="1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654648"/>
              </p:ext>
            </p:extLst>
          </p:nvPr>
        </p:nvGraphicFramePr>
        <p:xfrm>
          <a:off x="7451725" y="2119"/>
          <a:ext cx="1671242" cy="115146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66115">
                  <a:extLst>
                    <a:ext uri="{9D8B030D-6E8A-4147-A177-3AD203B41FA5}">
                      <a16:colId xmlns:a16="http://schemas.microsoft.com/office/drawing/2014/main" val="1426361898"/>
                    </a:ext>
                  </a:extLst>
                </a:gridCol>
                <a:gridCol w="1005127">
                  <a:extLst>
                    <a:ext uri="{9D8B030D-6E8A-4147-A177-3AD203B41FA5}">
                      <a16:colId xmlns:a16="http://schemas.microsoft.com/office/drawing/2014/main" val="757618200"/>
                    </a:ext>
                  </a:extLst>
                </a:gridCol>
              </a:tblGrid>
              <a:tr h="237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작성자</a:t>
                      </a:r>
                      <a:endParaRPr lang="ko-KR" altLang="en-US" sz="900" b="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김상훈</a:t>
                      </a:r>
                      <a:endParaRPr lang="ko-KR" altLang="en-US" sz="900" b="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444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작성일자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2016.12.08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243824"/>
                  </a:ext>
                </a:extLst>
              </a:tr>
              <a:tr h="1693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시스템구분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사용자</a:t>
                      </a:r>
                      <a:r>
                        <a:rPr lang="en-US" altLang="ko-KR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(Client)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6929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Ver.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1.0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32345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단위업무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매치보드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4282431"/>
                  </a:ext>
                </a:extLst>
              </a:tr>
            </a:tbl>
          </a:graphicData>
        </a:graphic>
      </p:graphicFrame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914602"/>
              </p:ext>
            </p:extLst>
          </p:nvPr>
        </p:nvGraphicFramePr>
        <p:xfrm>
          <a:off x="7451725" y="1153584"/>
          <a:ext cx="1692275" cy="227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275">
                  <a:extLst>
                    <a:ext uri="{9D8B030D-6E8A-4147-A177-3AD203B41FA5}">
                      <a16:colId xmlns:a16="http://schemas.microsoft.com/office/drawing/2014/main" val="3092133242"/>
                    </a:ext>
                  </a:extLst>
                </a:gridCol>
              </a:tblGrid>
              <a:tr h="2275415">
                <a:tc>
                  <a:txBody>
                    <a:bodyPr/>
                    <a:lstStyle/>
                    <a:p>
                      <a:pPr algn="l" latinLnBrk="1"/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525252"/>
                        </a:solidFill>
                        <a:effectLst/>
                        <a:uLnTx/>
                        <a:uFillTx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  <a:cs typeface="+mn-cs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1. </a:t>
                      </a:r>
                      <a:r>
                        <a:rPr kumimoji="0" lang="ko-KR" altLang="en-US" sz="9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매치보드엔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 한달 단위로 </a:t>
                      </a:r>
                      <a:r>
                        <a:rPr kumimoji="0" lang="ko-KR" altLang="en-US" sz="9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매칭을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 기다리는 팀이 </a:t>
                      </a:r>
                      <a:r>
                        <a:rPr kumimoji="0" lang="ko-KR" altLang="en-US" sz="9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몇팀인지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 보여준다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.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2. 9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경기 이하는 검은색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(#000000) 19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경기 이하는 하늘색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(#5bd8ff) 20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경기 이상은 빨간색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(#ff0000)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으로 표시한다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.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3.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오늘 날짜는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(#ffb7d0)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으로 표현한다</a:t>
                      </a: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525252"/>
                        </a:solidFill>
                        <a:effectLst/>
                        <a:uLnTx/>
                        <a:uFillTx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  <a:cs typeface="+mn-cs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4.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원하는 날짜를 누르게 되면 매치게시판으로 넘어가게 된다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6000540"/>
                  </a:ext>
                </a:extLst>
              </a:tr>
            </a:tbl>
          </a:graphicData>
        </a:graphic>
      </p:graphicFrame>
      <p:sp>
        <p:nvSpPr>
          <p:cNvPr id="63" name="Breadcrumbs"/>
          <p:cNvSpPr>
            <a:spLocks/>
          </p:cNvSpPr>
          <p:nvPr/>
        </p:nvSpPr>
        <p:spPr bwMode="auto">
          <a:xfrm>
            <a:off x="188014" y="4981"/>
            <a:ext cx="1373306" cy="20393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u="sng" dirty="0" smtClean="0">
                <a:solidFill>
                  <a:srgbClr val="5B9BD5"/>
                </a:solidFill>
                <a:effectLst/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홈</a:t>
            </a:r>
            <a:r>
              <a:rPr 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  »  </a:t>
            </a:r>
            <a:r>
              <a:rPr lang="ko-KR" altLang="en-US" sz="900" u="sng" dirty="0" err="1" smtClean="0">
                <a:solidFill>
                  <a:srgbClr val="5B9BD5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매치보드</a:t>
            </a:r>
            <a:r>
              <a:rPr lang="en-US" altLang="ko-KR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 </a:t>
            </a:r>
            <a:r>
              <a:rPr lang="en-US" altLang="ko-KR" sz="900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»</a:t>
            </a:r>
            <a:r>
              <a:rPr 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 </a:t>
            </a:r>
            <a:r>
              <a:rPr lang="ko-KR" altLang="en-US" sz="900" dirty="0" err="1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매치보드</a:t>
            </a:r>
            <a:endParaRPr lang="en-US" sz="900" dirty="0">
              <a:solidFill>
                <a:srgbClr val="5F5F5F"/>
              </a:solidFill>
              <a:effectLst/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62" name="실행 단추: 앞으로 또는 다음 61">
            <a:hlinkClick r:id="" action="ppaction://hlinkshowjump?jump=nextslide" highlightClick="1"/>
          </p:cNvPr>
          <p:cNvSpPr/>
          <p:nvPr/>
        </p:nvSpPr>
        <p:spPr>
          <a:xfrm>
            <a:off x="3948127" y="6364494"/>
            <a:ext cx="360663" cy="34527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72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246005"/>
              </p:ext>
            </p:extLst>
          </p:nvPr>
        </p:nvGraphicFramePr>
        <p:xfrm>
          <a:off x="175083" y="1479366"/>
          <a:ext cx="8261509" cy="49377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226033">
                  <a:extLst>
                    <a:ext uri="{9D8B030D-6E8A-4147-A177-3AD203B41FA5}">
                      <a16:colId xmlns:a16="http://schemas.microsoft.com/office/drawing/2014/main" val="2686583205"/>
                    </a:ext>
                  </a:extLst>
                </a:gridCol>
                <a:gridCol w="1079430">
                  <a:extLst>
                    <a:ext uri="{9D8B030D-6E8A-4147-A177-3AD203B41FA5}">
                      <a16:colId xmlns:a16="http://schemas.microsoft.com/office/drawing/2014/main" val="1417737016"/>
                    </a:ext>
                  </a:extLst>
                </a:gridCol>
                <a:gridCol w="4944110">
                  <a:extLst>
                    <a:ext uri="{9D8B030D-6E8A-4147-A177-3AD203B41FA5}">
                      <a16:colId xmlns:a16="http://schemas.microsoft.com/office/drawing/2014/main" val="4245320962"/>
                    </a:ext>
                  </a:extLst>
                </a:gridCol>
                <a:gridCol w="1011936">
                  <a:extLst>
                    <a:ext uri="{9D8B030D-6E8A-4147-A177-3AD203B41FA5}">
                      <a16:colId xmlns:a16="http://schemas.microsoft.com/office/drawing/2014/main" val="960735753"/>
                    </a:ext>
                  </a:extLst>
                </a:gridCol>
              </a:tblGrid>
              <a:tr h="865666"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MGD F.C</a:t>
                      </a:r>
                      <a:endParaRPr lang="ko-KR" altLang="en-US" sz="1400" b="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2016-12-14 22</a:t>
                      </a:r>
                      <a:r>
                        <a:rPr lang="ko-KR" altLang="en-US" sz="18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시 </a:t>
                      </a:r>
                      <a:r>
                        <a:rPr lang="en-US" altLang="ko-KR" sz="18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00</a:t>
                      </a:r>
                      <a:r>
                        <a:rPr lang="ko-KR" altLang="en-US" sz="18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분 </a:t>
                      </a:r>
                      <a:r>
                        <a:rPr lang="ko-KR" altLang="en-US" sz="1800" b="0" dirty="0" err="1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매치요청합니다</a:t>
                      </a:r>
                      <a:r>
                        <a:rPr lang="en-US" altLang="ko-KR" sz="18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900" b="0" dirty="0" err="1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경기장소</a:t>
                      </a:r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 </a:t>
                      </a:r>
                      <a:r>
                        <a:rPr lang="en-US" altLang="ko-KR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: </a:t>
                      </a:r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경기</a:t>
                      </a:r>
                      <a:r>
                        <a:rPr lang="en-US" altLang="ko-KR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-</a:t>
                      </a:r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의정부</a:t>
                      </a:r>
                    </a:p>
                    <a:p>
                      <a:pPr latinLnBrk="1"/>
                      <a:r>
                        <a:rPr lang="ko-KR" altLang="en-US" sz="900" b="0" dirty="0" err="1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팀명</a:t>
                      </a:r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 </a:t>
                      </a:r>
                      <a:r>
                        <a:rPr lang="en-US" altLang="ko-KR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: MGD F.C</a:t>
                      </a:r>
                    </a:p>
                    <a:p>
                      <a:pPr latinLnBrk="1"/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랭킹 </a:t>
                      </a:r>
                      <a:r>
                        <a:rPr lang="en-US" altLang="ko-KR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: 5933</a:t>
                      </a:r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위</a:t>
                      </a:r>
                    </a:p>
                    <a:p>
                      <a:pPr latinLnBrk="1"/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팀원 </a:t>
                      </a:r>
                      <a:r>
                        <a:rPr lang="en-US" altLang="ko-KR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: 32</a:t>
                      </a:r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명</a:t>
                      </a:r>
                    </a:p>
                    <a:p>
                      <a:pPr latinLnBrk="1"/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승률 </a:t>
                      </a:r>
                      <a:r>
                        <a:rPr lang="en-US" altLang="ko-KR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: 0 % (0</a:t>
                      </a:r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전 </a:t>
                      </a:r>
                      <a:r>
                        <a:rPr lang="en-US" altLang="ko-KR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0</a:t>
                      </a:r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승 </a:t>
                      </a:r>
                      <a:r>
                        <a:rPr lang="en-US" altLang="ko-KR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0</a:t>
                      </a:r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무 </a:t>
                      </a:r>
                      <a:r>
                        <a:rPr lang="en-US" altLang="ko-KR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0</a:t>
                      </a:r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패</a:t>
                      </a:r>
                      <a:r>
                        <a:rPr lang="en-US" altLang="ko-KR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남기는 한마디 </a:t>
                      </a:r>
                      <a:r>
                        <a:rPr lang="en-US" altLang="ko-KR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: 12</a:t>
                      </a:r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월 </a:t>
                      </a:r>
                      <a:r>
                        <a:rPr lang="ko-KR" altLang="en-US" sz="900" b="0" dirty="0" err="1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경기초청</a:t>
                      </a:r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 </a:t>
                      </a:r>
                      <a:r>
                        <a:rPr lang="en-US" altLang="ko-KR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MGD FC 12</a:t>
                      </a:r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월 </a:t>
                      </a:r>
                      <a:r>
                        <a:rPr lang="en-US" altLang="ko-KR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03</a:t>
                      </a:r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일 토요일 </a:t>
                      </a:r>
                      <a:r>
                        <a:rPr lang="en-US" altLang="ko-KR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20</a:t>
                      </a:r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시 </a:t>
                      </a:r>
                      <a:r>
                        <a:rPr lang="en-US" altLang="ko-KR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22</a:t>
                      </a:r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시 </a:t>
                      </a:r>
                      <a:r>
                        <a:rPr lang="ko-KR" altLang="en-US" sz="900" b="0" dirty="0" err="1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곤제축구장</a:t>
                      </a:r>
                      <a:r>
                        <a:rPr lang="en-US" altLang="ko-KR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(</a:t>
                      </a:r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의정부</a:t>
                      </a:r>
                      <a:r>
                        <a:rPr lang="en-US" altLang="ko-KR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) </a:t>
                      </a:r>
                      <a:r>
                        <a:rPr lang="ko-KR" altLang="en-US" sz="900" b="0" dirty="0" err="1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팀소개</a:t>
                      </a:r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 연령 </a:t>
                      </a:r>
                      <a:r>
                        <a:rPr lang="en-US" altLang="ko-KR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30</a:t>
                      </a:r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대초 실력 중하 유니폼 </a:t>
                      </a:r>
                      <a:r>
                        <a:rPr lang="ko-KR" altLang="en-US" sz="900" b="0" dirty="0" err="1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흰검</a:t>
                      </a:r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 </a:t>
                      </a:r>
                      <a:r>
                        <a:rPr lang="en-US" altLang="ko-KR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or </a:t>
                      </a:r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회색 위치 및 </a:t>
                      </a:r>
                      <a:r>
                        <a:rPr lang="ko-KR" altLang="en-US" sz="900" b="0" dirty="0" err="1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구장비</a:t>
                      </a:r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 문의는 </a:t>
                      </a:r>
                      <a:r>
                        <a:rPr lang="en-US" altLang="ko-KR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01065006855 </a:t>
                      </a:r>
                      <a:r>
                        <a:rPr lang="ko-KR" altLang="en-US" sz="900" b="0" dirty="0" err="1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문자바랍니다</a:t>
                      </a:r>
                      <a:r>
                        <a:rPr lang="en-US" altLang="ko-KR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.</a:t>
                      </a:r>
                    </a:p>
                    <a:p>
                      <a:pPr latinLnBrk="1"/>
                      <a:endParaRPr lang="ko-KR" altLang="en-US" sz="900" b="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916948"/>
                  </a:ext>
                </a:extLst>
              </a:tr>
              <a:tr h="1134322"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FC B.D.R</a:t>
                      </a:r>
                      <a:endParaRPr lang="ko-KR" altLang="en-US" sz="1400" b="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2016-12-14 20</a:t>
                      </a:r>
                      <a:r>
                        <a:rPr lang="ko-KR" altLang="en-US" sz="18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시 </a:t>
                      </a:r>
                      <a:r>
                        <a:rPr lang="en-US" altLang="ko-KR" sz="18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00</a:t>
                      </a:r>
                      <a:r>
                        <a:rPr lang="ko-KR" altLang="en-US" sz="18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분 </a:t>
                      </a:r>
                      <a:r>
                        <a:rPr lang="ko-KR" altLang="en-US" sz="1800" b="0" dirty="0" err="1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매치요청합니다</a:t>
                      </a:r>
                      <a:r>
                        <a:rPr lang="en-US" altLang="ko-KR" sz="18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900" b="0" dirty="0" err="1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경기장소</a:t>
                      </a:r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 </a:t>
                      </a:r>
                      <a:r>
                        <a:rPr lang="en-US" altLang="ko-KR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: </a:t>
                      </a:r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서울</a:t>
                      </a:r>
                      <a:r>
                        <a:rPr lang="en-US" altLang="ko-KR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-</a:t>
                      </a:r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서대문</a:t>
                      </a:r>
                    </a:p>
                    <a:p>
                      <a:pPr latinLnBrk="1"/>
                      <a:r>
                        <a:rPr lang="ko-KR" altLang="en-US" sz="900" b="0" dirty="0" err="1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팀명</a:t>
                      </a:r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 </a:t>
                      </a:r>
                      <a:r>
                        <a:rPr lang="en-US" altLang="ko-KR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: FC B.D.R</a:t>
                      </a:r>
                    </a:p>
                    <a:p>
                      <a:pPr latinLnBrk="1"/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랭킹 </a:t>
                      </a:r>
                      <a:r>
                        <a:rPr lang="en-US" altLang="ko-KR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: </a:t>
                      </a:r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미등록</a:t>
                      </a:r>
                    </a:p>
                    <a:p>
                      <a:pPr latinLnBrk="1"/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팀원 </a:t>
                      </a:r>
                      <a:r>
                        <a:rPr lang="en-US" altLang="ko-KR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: 30</a:t>
                      </a:r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명</a:t>
                      </a:r>
                    </a:p>
                    <a:p>
                      <a:pPr latinLnBrk="1"/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승률 </a:t>
                      </a:r>
                      <a:r>
                        <a:rPr lang="en-US" altLang="ko-KR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: 0 % (0</a:t>
                      </a:r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전 </a:t>
                      </a:r>
                      <a:r>
                        <a:rPr lang="en-US" altLang="ko-KR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0</a:t>
                      </a:r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승 </a:t>
                      </a:r>
                      <a:r>
                        <a:rPr lang="en-US" altLang="ko-KR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0</a:t>
                      </a:r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무 </a:t>
                      </a:r>
                      <a:r>
                        <a:rPr lang="en-US" altLang="ko-KR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0</a:t>
                      </a:r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패</a:t>
                      </a:r>
                      <a:r>
                        <a:rPr lang="en-US" altLang="ko-KR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남기는 한마디 </a:t>
                      </a:r>
                      <a:r>
                        <a:rPr lang="en-US" altLang="ko-KR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: </a:t>
                      </a:r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안녕하세요</a:t>
                      </a:r>
                      <a:r>
                        <a:rPr lang="en-US" altLang="ko-KR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. </a:t>
                      </a:r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서대문구 </a:t>
                      </a:r>
                      <a:r>
                        <a:rPr lang="en-US" altLang="ko-KR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20</a:t>
                      </a:r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대 후반 </a:t>
                      </a:r>
                      <a:r>
                        <a:rPr lang="en-US" altLang="ko-KR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~30</a:t>
                      </a:r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대 초반으로 친목모임으로 선후배로 구성된 팀입니다</a:t>
                      </a:r>
                      <a:r>
                        <a:rPr lang="en-US" altLang="ko-KR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. </a:t>
                      </a:r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현재 매주 </a:t>
                      </a:r>
                      <a:r>
                        <a:rPr lang="ko-KR" altLang="en-US" sz="900" b="0" dirty="0" err="1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수요일날</a:t>
                      </a:r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 경기를 </a:t>
                      </a:r>
                      <a:r>
                        <a:rPr lang="ko-KR" altLang="en-US" sz="900" b="0" dirty="0" err="1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뛰고있는중입니다</a:t>
                      </a:r>
                      <a:r>
                        <a:rPr lang="en-US" altLang="ko-KR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. *</a:t>
                      </a:r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진행사항* 장소 </a:t>
                      </a:r>
                      <a:r>
                        <a:rPr lang="en-US" altLang="ko-KR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: </a:t>
                      </a:r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서울시 서대문구 홍은동 </a:t>
                      </a:r>
                      <a:r>
                        <a:rPr lang="ko-KR" altLang="en-US" sz="900" b="0" dirty="0" err="1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돌산축구장</a:t>
                      </a:r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 실력 </a:t>
                      </a:r>
                      <a:r>
                        <a:rPr lang="en-US" altLang="ko-KR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: </a:t>
                      </a:r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최하 매너 </a:t>
                      </a:r>
                      <a:r>
                        <a:rPr lang="en-US" altLang="ko-KR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: </a:t>
                      </a:r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최상위 연령 </a:t>
                      </a:r>
                      <a:r>
                        <a:rPr lang="en-US" altLang="ko-KR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: 30</a:t>
                      </a:r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대 </a:t>
                      </a:r>
                      <a:r>
                        <a:rPr lang="ko-KR" altLang="en-US" sz="900" b="0" dirty="0" err="1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초중반</a:t>
                      </a:r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 유니폼</a:t>
                      </a:r>
                      <a:r>
                        <a:rPr lang="en-US" altLang="ko-KR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: </a:t>
                      </a:r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상하의 </a:t>
                      </a:r>
                      <a:r>
                        <a:rPr lang="en-US" altLang="ko-KR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(</a:t>
                      </a:r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남색</a:t>
                      </a:r>
                      <a:r>
                        <a:rPr lang="en-US" altLang="ko-KR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) </a:t>
                      </a:r>
                      <a:r>
                        <a:rPr lang="ko-KR" altLang="en-US" sz="900" b="0" dirty="0" err="1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팀조끼도</a:t>
                      </a:r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 보유 </a:t>
                      </a:r>
                      <a:r>
                        <a:rPr lang="ko-KR" altLang="en-US" sz="900" b="0" dirty="0" err="1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게임비</a:t>
                      </a:r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 </a:t>
                      </a:r>
                      <a:r>
                        <a:rPr lang="en-US" altLang="ko-KR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: </a:t>
                      </a:r>
                      <a:r>
                        <a:rPr lang="ko-KR" altLang="en-US" sz="900" b="0" dirty="0" err="1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반반진행</a:t>
                      </a:r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 </a:t>
                      </a:r>
                      <a:r>
                        <a:rPr lang="en-US" altLang="ko-KR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(4</a:t>
                      </a:r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만원</a:t>
                      </a:r>
                      <a:r>
                        <a:rPr lang="en-US" altLang="ko-KR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) </a:t>
                      </a:r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매치 </a:t>
                      </a:r>
                      <a:r>
                        <a:rPr lang="en-US" altLang="ko-KR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: 8:8 , 9:9 </a:t>
                      </a:r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비슷한 실력이 있는 팀이었으면 좋겠습니다</a:t>
                      </a:r>
                      <a:r>
                        <a:rPr lang="en-US" altLang="ko-KR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. 010-5069-0800</a:t>
                      </a:r>
                    </a:p>
                    <a:p>
                      <a:pPr latinLnBrk="1"/>
                      <a:endParaRPr lang="ko-KR" altLang="en-US" sz="900" b="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451140"/>
                  </a:ext>
                </a:extLst>
              </a:tr>
              <a:tr h="1044770"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강동</a:t>
                      </a:r>
                      <a:r>
                        <a:rPr lang="en-US" altLang="ko-KR" sz="14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FC</a:t>
                      </a:r>
                      <a:r>
                        <a:rPr lang="ko-KR" altLang="en-US" sz="1400" b="0" dirty="0" err="1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뻥차</a:t>
                      </a:r>
                      <a:endParaRPr lang="ko-KR" altLang="en-US" sz="1400" b="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 smtClean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sz="18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2016-12-14 20</a:t>
                      </a:r>
                      <a:r>
                        <a:rPr lang="ko-KR" altLang="en-US" sz="18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시 </a:t>
                      </a:r>
                      <a:r>
                        <a:rPr lang="en-US" altLang="ko-KR" sz="18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00</a:t>
                      </a:r>
                      <a:r>
                        <a:rPr lang="ko-KR" altLang="en-US" sz="18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분 </a:t>
                      </a:r>
                      <a:r>
                        <a:rPr lang="ko-KR" altLang="en-US" sz="1800" b="0" dirty="0" err="1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매치요청합니다</a:t>
                      </a:r>
                      <a:r>
                        <a:rPr lang="en-US" altLang="ko-KR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900" b="0" dirty="0" err="1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경기장소</a:t>
                      </a:r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 </a:t>
                      </a:r>
                      <a:r>
                        <a:rPr lang="en-US" altLang="ko-KR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: </a:t>
                      </a:r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서울</a:t>
                      </a:r>
                      <a:r>
                        <a:rPr lang="en-US" altLang="ko-KR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-</a:t>
                      </a:r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강동</a:t>
                      </a:r>
                    </a:p>
                    <a:p>
                      <a:pPr latinLnBrk="1"/>
                      <a:r>
                        <a:rPr lang="ko-KR" altLang="en-US" sz="900" b="0" dirty="0" err="1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팀명</a:t>
                      </a:r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 </a:t>
                      </a:r>
                      <a:r>
                        <a:rPr lang="en-US" altLang="ko-KR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: </a:t>
                      </a:r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강동</a:t>
                      </a:r>
                      <a:r>
                        <a:rPr lang="en-US" altLang="ko-KR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FC</a:t>
                      </a:r>
                      <a:r>
                        <a:rPr lang="ko-KR" altLang="en-US" sz="900" b="0" dirty="0" err="1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뻥차</a:t>
                      </a:r>
                      <a:endParaRPr lang="ko-KR" altLang="en-US" sz="900" b="0" dirty="0" smtClean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랭킹 </a:t>
                      </a:r>
                      <a:r>
                        <a:rPr lang="en-US" altLang="ko-KR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: </a:t>
                      </a:r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미등록</a:t>
                      </a:r>
                    </a:p>
                    <a:p>
                      <a:pPr latinLnBrk="1"/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팀원 </a:t>
                      </a:r>
                      <a:r>
                        <a:rPr lang="en-US" altLang="ko-KR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: 18</a:t>
                      </a:r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명</a:t>
                      </a:r>
                    </a:p>
                    <a:p>
                      <a:pPr latinLnBrk="1"/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승률 </a:t>
                      </a:r>
                      <a:r>
                        <a:rPr lang="en-US" altLang="ko-KR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: 0 % (0</a:t>
                      </a:r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전 </a:t>
                      </a:r>
                      <a:r>
                        <a:rPr lang="en-US" altLang="ko-KR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0</a:t>
                      </a:r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승 </a:t>
                      </a:r>
                      <a:r>
                        <a:rPr lang="en-US" altLang="ko-KR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0</a:t>
                      </a:r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무 </a:t>
                      </a:r>
                      <a:r>
                        <a:rPr lang="en-US" altLang="ko-KR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0</a:t>
                      </a:r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패</a:t>
                      </a:r>
                      <a:r>
                        <a:rPr lang="en-US" altLang="ko-KR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남기는 한마디 </a:t>
                      </a:r>
                      <a:r>
                        <a:rPr lang="en-US" altLang="ko-KR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: </a:t>
                      </a:r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안녕하세요</a:t>
                      </a:r>
                      <a:r>
                        <a:rPr lang="en-US" altLang="ko-KR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~~ FC</a:t>
                      </a:r>
                      <a:r>
                        <a:rPr lang="ko-KR" altLang="en-US" sz="900" b="0" dirty="0" err="1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뻥차</a:t>
                      </a:r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 총무 입니다</a:t>
                      </a:r>
                      <a:r>
                        <a:rPr lang="en-US" altLang="ko-KR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.. </a:t>
                      </a:r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매주 </a:t>
                      </a:r>
                      <a:r>
                        <a:rPr lang="en-US" altLang="ko-KR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"</a:t>
                      </a:r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수</a:t>
                      </a:r>
                      <a:r>
                        <a:rPr lang="en-US" altLang="ko-KR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" 19</a:t>
                      </a:r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시</a:t>
                      </a:r>
                      <a:r>
                        <a:rPr lang="en-US" altLang="ko-KR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~20</a:t>
                      </a:r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시 강동구 암사동 신암초등학교에서 경기를 합니다</a:t>
                      </a:r>
                      <a:r>
                        <a:rPr lang="en-US" altLang="ko-KR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. 30~40</a:t>
                      </a:r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대 이며 실력은 부족하지만 매너는 수준급입니다</a:t>
                      </a:r>
                      <a:r>
                        <a:rPr lang="en-US" altLang="ko-KR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. </a:t>
                      </a:r>
                      <a:r>
                        <a:rPr lang="ko-KR" altLang="en-US" sz="900" b="0" dirty="0" err="1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단발성이아닌</a:t>
                      </a:r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 매월 좋은 교류 했으면 좋겠습니다</a:t>
                      </a:r>
                      <a:r>
                        <a:rPr lang="en-US" altLang="ko-KR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. 010-2444-4312 </a:t>
                      </a:r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많은 연락 부탁드립니다</a:t>
                      </a:r>
                    </a:p>
                    <a:p>
                      <a:pPr latinLnBrk="1"/>
                      <a:endParaRPr lang="ko-KR" altLang="en-US" sz="900" b="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748114"/>
                  </a:ext>
                </a:extLst>
              </a:tr>
            </a:tbl>
          </a:graphicData>
        </a:graphic>
      </p:graphicFrame>
      <p:sp>
        <p:nvSpPr>
          <p:cNvPr id="7" name="Header"/>
          <p:cNvSpPr txBox="1"/>
          <p:nvPr/>
        </p:nvSpPr>
        <p:spPr>
          <a:xfrm>
            <a:off x="7592558" y="1728141"/>
            <a:ext cx="663900" cy="289310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HOME</a:t>
            </a:r>
          </a:p>
        </p:txBody>
      </p:sp>
      <p:sp>
        <p:nvSpPr>
          <p:cNvPr id="8" name="Header"/>
          <p:cNvSpPr txBox="1"/>
          <p:nvPr/>
        </p:nvSpPr>
        <p:spPr>
          <a:xfrm>
            <a:off x="7592558" y="3570019"/>
            <a:ext cx="619657" cy="289310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AWAY</a:t>
            </a:r>
          </a:p>
        </p:txBody>
      </p:sp>
      <p:sp>
        <p:nvSpPr>
          <p:cNvPr id="9" name="Header"/>
          <p:cNvSpPr txBox="1"/>
          <p:nvPr/>
        </p:nvSpPr>
        <p:spPr>
          <a:xfrm>
            <a:off x="7567158" y="5398603"/>
            <a:ext cx="663900" cy="289310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HOME</a:t>
            </a: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dirty="0" err="1" smtClean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매치보드</a:t>
            </a:r>
            <a:endParaRPr lang="ko-KR" altLang="en-US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pic>
        <p:nvPicPr>
          <p:cNvPr id="12" name="그림 11"/>
          <p:cNvPicPr preferRelativeResize="0"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27" y="1820610"/>
            <a:ext cx="954000" cy="954000"/>
          </a:xfrm>
          <a:prstGeom prst="rect">
            <a:avLst/>
          </a:prstGeom>
        </p:spPr>
      </p:pic>
      <p:pic>
        <p:nvPicPr>
          <p:cNvPr id="13" name="그림 12"/>
          <p:cNvPicPr preferRelativeResize="0"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12" y="5299329"/>
            <a:ext cx="954000" cy="9540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21" y="3535443"/>
            <a:ext cx="952500" cy="952500"/>
          </a:xfrm>
          <a:prstGeom prst="rect">
            <a:avLst/>
          </a:prstGeom>
        </p:spPr>
      </p:pic>
      <p:sp>
        <p:nvSpPr>
          <p:cNvPr id="16" name="Button"/>
          <p:cNvSpPr>
            <a:spLocks/>
          </p:cNvSpPr>
          <p:nvPr/>
        </p:nvSpPr>
        <p:spPr bwMode="auto">
          <a:xfrm>
            <a:off x="7605557" y="2117189"/>
            <a:ext cx="635694" cy="258128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err="1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매칭신청</a:t>
            </a:r>
            <a:endParaRPr lang="en-US" sz="1000" dirty="0" smtClean="0">
              <a:solidFill>
                <a:srgbClr val="5F5F5F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17" name="Button"/>
          <p:cNvSpPr>
            <a:spLocks/>
          </p:cNvSpPr>
          <p:nvPr/>
        </p:nvSpPr>
        <p:spPr bwMode="auto">
          <a:xfrm>
            <a:off x="7605557" y="3956149"/>
            <a:ext cx="635694" cy="258128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err="1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매칭신청</a:t>
            </a:r>
            <a:endParaRPr lang="en-US" sz="1000" dirty="0" smtClean="0">
              <a:solidFill>
                <a:srgbClr val="5F5F5F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18" name="Button"/>
          <p:cNvSpPr>
            <a:spLocks/>
          </p:cNvSpPr>
          <p:nvPr/>
        </p:nvSpPr>
        <p:spPr bwMode="auto">
          <a:xfrm>
            <a:off x="7605557" y="5703669"/>
            <a:ext cx="635694" cy="258128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err="1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매칭신청</a:t>
            </a:r>
            <a:endParaRPr lang="en-US" sz="1000" dirty="0" smtClean="0">
              <a:solidFill>
                <a:srgbClr val="5F5F5F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19" name="Text Box 106"/>
          <p:cNvSpPr txBox="1">
            <a:spLocks noChangeArrowheads="1"/>
          </p:cNvSpPr>
          <p:nvPr/>
        </p:nvSpPr>
        <p:spPr bwMode="auto">
          <a:xfrm>
            <a:off x="185794" y="1169797"/>
            <a:ext cx="78579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200" b="1" dirty="0" err="1" smtClean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매치리스트</a:t>
            </a:r>
            <a:endParaRPr lang="ko-KR" altLang="en-US" sz="1200" b="1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09847"/>
              </p:ext>
            </p:extLst>
          </p:nvPr>
        </p:nvGraphicFramePr>
        <p:xfrm>
          <a:off x="7451725" y="2119"/>
          <a:ext cx="1671242" cy="115146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66115">
                  <a:extLst>
                    <a:ext uri="{9D8B030D-6E8A-4147-A177-3AD203B41FA5}">
                      <a16:colId xmlns:a16="http://schemas.microsoft.com/office/drawing/2014/main" val="1426361898"/>
                    </a:ext>
                  </a:extLst>
                </a:gridCol>
                <a:gridCol w="1005127">
                  <a:extLst>
                    <a:ext uri="{9D8B030D-6E8A-4147-A177-3AD203B41FA5}">
                      <a16:colId xmlns:a16="http://schemas.microsoft.com/office/drawing/2014/main" val="757618200"/>
                    </a:ext>
                  </a:extLst>
                </a:gridCol>
              </a:tblGrid>
              <a:tr h="237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작성자</a:t>
                      </a:r>
                      <a:endParaRPr lang="ko-KR" altLang="en-US" sz="900" b="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김상훈</a:t>
                      </a:r>
                      <a:endParaRPr lang="ko-KR" altLang="en-US" sz="900" b="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444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작성일자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2016.12.08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243824"/>
                  </a:ext>
                </a:extLst>
              </a:tr>
              <a:tr h="1693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시스템구분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사용자</a:t>
                      </a:r>
                      <a:r>
                        <a:rPr lang="en-US" altLang="ko-KR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(Client)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6929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Ver.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1.0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32345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단위업무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매치리스트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4282431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323248"/>
              </p:ext>
            </p:extLst>
          </p:nvPr>
        </p:nvGraphicFramePr>
        <p:xfrm>
          <a:off x="7451725" y="1153886"/>
          <a:ext cx="1692275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275">
                  <a:extLst>
                    <a:ext uri="{9D8B030D-6E8A-4147-A177-3AD203B41FA5}">
                      <a16:colId xmlns:a16="http://schemas.microsoft.com/office/drawing/2014/main" val="3092133242"/>
                    </a:ext>
                  </a:extLst>
                </a:gridCol>
              </a:tblGrid>
              <a:tr h="436772">
                <a:tc>
                  <a:txBody>
                    <a:bodyPr/>
                    <a:lstStyle/>
                    <a:p>
                      <a:pPr algn="l" latinLnBrk="1"/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525252"/>
                        </a:solidFill>
                        <a:effectLst/>
                        <a:uLnTx/>
                        <a:uFillTx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  <a:cs typeface="+mn-cs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1.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매치게시판엔 </a:t>
                      </a:r>
                      <a:r>
                        <a:rPr kumimoji="0" lang="ko-KR" altLang="en-US" sz="9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페이징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 처리를 하지 않고 </a:t>
                      </a:r>
                      <a:r>
                        <a:rPr kumimoji="0" lang="ko-KR" altLang="en-US" sz="9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시간순으로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 내림차순 한다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000540"/>
                  </a:ext>
                </a:extLst>
              </a:tr>
            </a:tbl>
          </a:graphicData>
        </a:graphic>
      </p:graphicFrame>
      <p:sp>
        <p:nvSpPr>
          <p:cNvPr id="23" name="Breadcrumbs"/>
          <p:cNvSpPr>
            <a:spLocks/>
          </p:cNvSpPr>
          <p:nvPr/>
        </p:nvSpPr>
        <p:spPr bwMode="auto">
          <a:xfrm>
            <a:off x="188014" y="4981"/>
            <a:ext cx="1466281" cy="20393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u="sng" dirty="0" smtClean="0">
                <a:solidFill>
                  <a:srgbClr val="5B9BD5"/>
                </a:solidFill>
                <a:effectLst/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홈</a:t>
            </a:r>
            <a:r>
              <a:rPr 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  »  </a:t>
            </a:r>
            <a:r>
              <a:rPr lang="ko-KR" altLang="en-US" sz="900" u="sng" dirty="0" err="1" smtClean="0">
                <a:solidFill>
                  <a:srgbClr val="5B9BD5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매치보드</a:t>
            </a:r>
            <a:r>
              <a:rPr lang="en-US" altLang="ko-KR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 </a:t>
            </a:r>
            <a:r>
              <a:rPr lang="en-US" altLang="ko-KR" sz="900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»</a:t>
            </a:r>
            <a:r>
              <a:rPr 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 </a:t>
            </a:r>
            <a:r>
              <a:rPr lang="ko-KR" altLang="en-US" sz="900" dirty="0" err="1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매치리스트</a:t>
            </a:r>
            <a:endParaRPr lang="en-US" sz="900" dirty="0">
              <a:solidFill>
                <a:srgbClr val="5F5F5F"/>
              </a:solidFill>
              <a:effectLst/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매치보드</a:t>
            </a:r>
            <a:endParaRPr lang="ko-KR" altLang="en-US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sp>
        <p:nvSpPr>
          <p:cNvPr id="55" name="Rectangle 19"/>
          <p:cNvSpPr>
            <a:spLocks noChangeArrowheads="1"/>
          </p:cNvSpPr>
          <p:nvPr/>
        </p:nvSpPr>
        <p:spPr bwMode="auto">
          <a:xfrm>
            <a:off x="192088" y="2212340"/>
            <a:ext cx="6121400" cy="1011238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ko-KR" sz="800" dirty="0"/>
          </a:p>
          <a:p>
            <a:r>
              <a:rPr kumimoji="1" lang="ko-KR" altLang="en-US" sz="800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안녕하세요</a:t>
            </a:r>
            <a:r>
              <a:rPr kumimoji="1" lang="en-US" altLang="ko-KR" sz="800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. </a:t>
            </a:r>
            <a:r>
              <a:rPr kumimoji="1" lang="ko-KR" altLang="en-US" sz="800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서대문구 </a:t>
            </a:r>
            <a:r>
              <a:rPr kumimoji="1" lang="en-US" altLang="ko-KR" sz="800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20</a:t>
            </a:r>
            <a:r>
              <a:rPr kumimoji="1" lang="ko-KR" altLang="en-US" sz="800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대 후반 </a:t>
            </a:r>
            <a:r>
              <a:rPr kumimoji="1" lang="en-US" altLang="ko-KR" sz="800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~30</a:t>
            </a:r>
            <a:r>
              <a:rPr kumimoji="1" lang="ko-KR" altLang="en-US" sz="800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대 초반으로 친목모임으로 선후배로 구성된 팀입니다</a:t>
            </a:r>
            <a:r>
              <a:rPr kumimoji="1" lang="en-US" altLang="ko-KR" sz="800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. </a:t>
            </a:r>
            <a:r>
              <a:rPr kumimoji="1" lang="ko-KR" altLang="en-US" sz="800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현재 매주 </a:t>
            </a:r>
            <a:r>
              <a:rPr kumimoji="1" lang="ko-KR" altLang="en-US" sz="800" dirty="0" err="1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수요일날</a:t>
            </a:r>
            <a:r>
              <a:rPr kumimoji="1" lang="ko-KR" altLang="en-US" sz="800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 경기를 </a:t>
            </a:r>
            <a:r>
              <a:rPr kumimoji="1" lang="ko-KR" altLang="en-US" sz="800" dirty="0" err="1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뛰고있는중입니다</a:t>
            </a:r>
            <a:r>
              <a:rPr kumimoji="1" lang="en-US" altLang="ko-KR" sz="8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.</a:t>
            </a:r>
          </a:p>
          <a:p>
            <a:r>
              <a:rPr kumimoji="1" lang="en-US" altLang="ko-KR" sz="8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 </a:t>
            </a:r>
            <a:r>
              <a:rPr kumimoji="1" lang="en-US" altLang="ko-KR" sz="800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*</a:t>
            </a:r>
            <a:r>
              <a:rPr kumimoji="1" lang="ko-KR" altLang="en-US" sz="800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진행사항* 장소 </a:t>
            </a:r>
            <a:r>
              <a:rPr kumimoji="1" lang="en-US" altLang="ko-KR" sz="800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: </a:t>
            </a:r>
            <a:r>
              <a:rPr kumimoji="1" lang="ko-KR" altLang="en-US" sz="800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서울시 서대문구 홍은동 </a:t>
            </a:r>
            <a:r>
              <a:rPr kumimoji="1" lang="ko-KR" altLang="en-US" sz="800" dirty="0" err="1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돌산축구장</a:t>
            </a:r>
            <a:r>
              <a:rPr kumimoji="1" lang="ko-KR" altLang="en-US" sz="800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 실력 </a:t>
            </a:r>
            <a:r>
              <a:rPr kumimoji="1" lang="en-US" altLang="ko-KR" sz="800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: </a:t>
            </a:r>
            <a:r>
              <a:rPr kumimoji="1" lang="ko-KR" altLang="en-US" sz="800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최하 매너 </a:t>
            </a:r>
            <a:r>
              <a:rPr kumimoji="1" lang="en-US" altLang="ko-KR" sz="800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: </a:t>
            </a:r>
            <a:r>
              <a:rPr kumimoji="1" lang="ko-KR" altLang="en-US" sz="800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최상위 연령 </a:t>
            </a:r>
            <a:r>
              <a:rPr kumimoji="1" lang="en-US" altLang="ko-KR" sz="800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: 30</a:t>
            </a:r>
            <a:r>
              <a:rPr kumimoji="1" lang="ko-KR" altLang="en-US" sz="800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대 </a:t>
            </a:r>
            <a:r>
              <a:rPr kumimoji="1" lang="ko-KR" altLang="en-US" sz="800" dirty="0" err="1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초중반</a:t>
            </a:r>
            <a:r>
              <a:rPr kumimoji="1" lang="ko-KR" altLang="en-US" sz="800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 유니폼</a:t>
            </a:r>
            <a:r>
              <a:rPr kumimoji="1" lang="en-US" altLang="ko-KR" sz="800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: </a:t>
            </a:r>
            <a:r>
              <a:rPr kumimoji="1" lang="ko-KR" altLang="en-US" sz="800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상하의 </a:t>
            </a:r>
            <a:r>
              <a:rPr kumimoji="1" lang="en-US" altLang="ko-KR" sz="800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(</a:t>
            </a:r>
            <a:r>
              <a:rPr kumimoji="1" lang="ko-KR" altLang="en-US" sz="800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남색</a:t>
            </a:r>
            <a:r>
              <a:rPr kumimoji="1" lang="en-US" altLang="ko-KR" sz="800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) </a:t>
            </a:r>
            <a:r>
              <a:rPr kumimoji="1" lang="ko-KR" altLang="en-US" sz="800" dirty="0" err="1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팀조끼도</a:t>
            </a:r>
            <a:r>
              <a:rPr kumimoji="1" lang="ko-KR" altLang="en-US" sz="800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 보유 </a:t>
            </a:r>
            <a:endParaRPr kumimoji="1" lang="en-US" altLang="ko-KR" sz="800" dirty="0" smtClean="0">
              <a:solidFill>
                <a:srgbClr val="5F5F5F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  <a:p>
            <a:r>
              <a:rPr kumimoji="1" lang="ko-KR" altLang="en-US" sz="800" dirty="0" err="1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게임비</a:t>
            </a:r>
            <a:r>
              <a:rPr kumimoji="1" lang="ko-KR" altLang="en-US" sz="8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 </a:t>
            </a:r>
            <a:r>
              <a:rPr kumimoji="1" lang="en-US" altLang="ko-KR" sz="800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: </a:t>
            </a:r>
            <a:r>
              <a:rPr kumimoji="1" lang="ko-KR" altLang="en-US" sz="800" dirty="0" err="1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반반진행</a:t>
            </a:r>
            <a:r>
              <a:rPr kumimoji="1" lang="ko-KR" altLang="en-US" sz="800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 </a:t>
            </a:r>
            <a:r>
              <a:rPr kumimoji="1" lang="en-US" altLang="ko-KR" sz="800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(4</a:t>
            </a:r>
            <a:r>
              <a:rPr kumimoji="1" lang="ko-KR" altLang="en-US" sz="800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만원</a:t>
            </a:r>
            <a:r>
              <a:rPr kumimoji="1" lang="en-US" altLang="ko-KR" sz="800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) </a:t>
            </a:r>
            <a:r>
              <a:rPr kumimoji="1" lang="ko-KR" altLang="en-US" sz="800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매치 </a:t>
            </a:r>
            <a:r>
              <a:rPr kumimoji="1" lang="en-US" altLang="ko-KR" sz="800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: 8:8 , 9:9 </a:t>
            </a:r>
            <a:r>
              <a:rPr kumimoji="1" lang="ko-KR" altLang="en-US" sz="800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비슷한 실력이 있는 팀이었으면 좋겠습니다</a:t>
            </a:r>
            <a:r>
              <a:rPr kumimoji="1" lang="en-US" altLang="ko-KR" sz="800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. 010-4704-7665</a:t>
            </a:r>
          </a:p>
          <a:p>
            <a:r>
              <a:rPr kumimoji="1" lang="ko-KR" altLang="en-US" sz="8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 </a:t>
            </a:r>
            <a:endParaRPr lang="en-US" altLang="ko-KR" sz="800" dirty="0"/>
          </a:p>
        </p:txBody>
      </p:sp>
      <p:graphicFrame>
        <p:nvGraphicFramePr>
          <p:cNvPr id="56" name="Group 2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5812717"/>
              </p:ext>
            </p:extLst>
          </p:nvPr>
        </p:nvGraphicFramePr>
        <p:xfrm>
          <a:off x="116840" y="1516698"/>
          <a:ext cx="6186170" cy="640080"/>
        </p:xfrm>
        <a:graphic>
          <a:graphicData uri="http://schemas.openxmlformats.org/drawingml/2006/table">
            <a:tbl>
              <a:tblPr/>
              <a:tblGrid>
                <a:gridCol w="722878">
                  <a:extLst>
                    <a:ext uri="{9D8B030D-6E8A-4147-A177-3AD203B41FA5}">
                      <a16:colId xmlns:a16="http://schemas.microsoft.com/office/drawing/2014/main" val="3994252307"/>
                    </a:ext>
                  </a:extLst>
                </a:gridCol>
                <a:gridCol w="2154449">
                  <a:extLst>
                    <a:ext uri="{9D8B030D-6E8A-4147-A177-3AD203B41FA5}">
                      <a16:colId xmlns:a16="http://schemas.microsoft.com/office/drawing/2014/main" val="4157666893"/>
                    </a:ext>
                  </a:extLst>
                </a:gridCol>
                <a:gridCol w="731004">
                  <a:extLst>
                    <a:ext uri="{9D8B030D-6E8A-4147-A177-3AD203B41FA5}">
                      <a16:colId xmlns:a16="http://schemas.microsoft.com/office/drawing/2014/main" val="1229212829"/>
                    </a:ext>
                  </a:extLst>
                </a:gridCol>
                <a:gridCol w="2577839">
                  <a:extLst>
                    <a:ext uri="{9D8B030D-6E8A-4147-A177-3AD203B41FA5}">
                      <a16:colId xmlns:a16="http://schemas.microsoft.com/office/drawing/2014/main" val="118580486"/>
                    </a:ext>
                  </a:extLst>
                </a:gridCol>
              </a:tblGrid>
              <a:tr h="195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가는둥근제목체" pitchFamily="18" charset="-127"/>
                          <a:ea typeface="가는둥근제목체" pitchFamily="18" charset="-127"/>
                        </a:rPr>
                        <a:t>경기일</a:t>
                      </a:r>
                    </a:p>
                  </a:txBody>
                  <a:tcPr horzOverflow="overflow">
                    <a:lnL cap="flat">
                      <a:noFill/>
                    </a:lnL>
                    <a:lnR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2016-12-09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둥근제목체" pitchFamily="18" charset="-127"/>
                        <a:ea typeface="가는둥근제목체" pitchFamily="18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가는둥근제목체" pitchFamily="18" charset="-127"/>
                          <a:ea typeface="가는둥근제목체" pitchFamily="18" charset="-127"/>
                        </a:rPr>
                        <a:t>경기타입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가는둥근제목체" pitchFamily="18" charset="-127"/>
                        <a:ea typeface="가는둥근제목체" pitchFamily="18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둥근제목체" pitchFamily="18" charset="-127"/>
                        <a:ea typeface="가는둥근제목체" pitchFamily="18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8859971"/>
                  </a:ext>
                </a:extLst>
              </a:tr>
              <a:tr h="193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가는둥근제목체" pitchFamily="18" charset="-127"/>
                          <a:ea typeface="가는둥근제목체" pitchFamily="18" charset="-127"/>
                        </a:rPr>
                        <a:t>구장</a:t>
                      </a:r>
                    </a:p>
                  </a:txBody>
                  <a:tcPr horzOverflow="overflow">
                    <a:lnL cap="flat">
                      <a:noFill/>
                    </a:lnL>
                    <a:lnR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Segoe UI" panose="020B0502040204020203" pitchFamily="34" charset="0"/>
                        </a:rPr>
                        <a:t>수원 월드컵 경기장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둥근제목체" pitchFamily="18" charset="-127"/>
                        <a:ea typeface="가는둥근제목체" pitchFamily="18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가는둥근제목체" pitchFamily="18" charset="-127"/>
                          <a:ea typeface="가는둥근제목체" pitchFamily="18" charset="-127"/>
                        </a:rPr>
                        <a:t>금액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둥근제목체" pitchFamily="18" charset="-127"/>
                        <a:ea typeface="가는둥근제목체" pitchFamily="18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4323123"/>
                  </a:ext>
                </a:extLst>
              </a:tr>
              <a:tr h="193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가는둥근제목체" pitchFamily="18" charset="-127"/>
                          <a:ea typeface="가는둥근제목체" pitchFamily="18" charset="-127"/>
                        </a:rPr>
                        <a:t>경기가능지역</a:t>
                      </a:r>
                    </a:p>
                  </a:txBody>
                  <a:tcPr horzOverflow="overflow">
                    <a:lnL cap="flat">
                      <a:noFill/>
                    </a:lnL>
                    <a:lnR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둥근제목체" pitchFamily="18" charset="-127"/>
                        <a:ea typeface="가는둥근제목체" pitchFamily="18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952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93602"/>
                  </a:ext>
                </a:extLst>
              </a:tr>
            </a:tbl>
          </a:graphicData>
        </a:graphic>
      </p:graphicFrame>
      <p:grpSp>
        <p:nvGrpSpPr>
          <p:cNvPr id="59" name="Group 49"/>
          <p:cNvGrpSpPr>
            <a:grpSpLocks/>
          </p:cNvGrpSpPr>
          <p:nvPr/>
        </p:nvGrpSpPr>
        <p:grpSpPr bwMode="auto">
          <a:xfrm>
            <a:off x="6181725" y="2215515"/>
            <a:ext cx="136525" cy="1006475"/>
            <a:chOff x="4492" y="1298"/>
            <a:chExt cx="86" cy="634"/>
          </a:xfrm>
        </p:grpSpPr>
        <p:pic>
          <p:nvPicPr>
            <p:cNvPr id="60" name="Picture 50" descr="scroll_02"/>
            <p:cNvPicPr>
              <a:picLocks noChangeAspect="1" noChangeArrowheads="1"/>
            </p:cNvPicPr>
            <p:nvPr/>
          </p:nvPicPr>
          <p:blipFill>
            <a:blip r:embed="rId7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2" y="1298"/>
              <a:ext cx="83" cy="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Rectangle 51"/>
            <p:cNvSpPr>
              <a:spLocks noChangeArrowheads="1"/>
            </p:cNvSpPr>
            <p:nvPr/>
          </p:nvSpPr>
          <p:spPr bwMode="auto">
            <a:xfrm>
              <a:off x="4495" y="1434"/>
              <a:ext cx="82" cy="433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ko-KR" sz="800"/>
            </a:p>
          </p:txBody>
        </p:sp>
        <p:pic>
          <p:nvPicPr>
            <p:cNvPr id="62" name="Picture 52" descr="scroll_01"/>
            <p:cNvPicPr>
              <a:picLocks noChangeAspect="1" noChangeArrowheads="1"/>
            </p:cNvPicPr>
            <p:nvPr/>
          </p:nvPicPr>
          <p:blipFill>
            <a:blip r:embed="rId7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5" y="1854"/>
              <a:ext cx="83" cy="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2" name="Drop-Down Box"/>
          <p:cNvGrpSpPr/>
          <p:nvPr>
            <p:custDataLst>
              <p:tags r:id="rId1"/>
            </p:custDataLst>
          </p:nvPr>
        </p:nvGrpSpPr>
        <p:grpSpPr>
          <a:xfrm>
            <a:off x="3862526" y="1536698"/>
            <a:ext cx="877114" cy="177799"/>
            <a:chOff x="595684" y="1485698"/>
            <a:chExt cx="1368147" cy="321376"/>
          </a:xfrm>
          <a:solidFill>
            <a:srgbClr val="FFFFFF"/>
          </a:solidFill>
        </p:grpSpPr>
        <p:sp>
          <p:nvSpPr>
            <p:cNvPr id="93" name="Text Box"/>
            <p:cNvSpPr/>
            <p:nvPr>
              <p:custDataLst>
                <p:tags r:id="rId68"/>
              </p:custDataLst>
            </p:nvPr>
          </p:nvSpPr>
          <p:spPr>
            <a:xfrm>
              <a:off x="595684" y="1485698"/>
              <a:ext cx="1109233" cy="321376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축구</a:t>
              </a:r>
              <a:endParaRPr lang="en-US" sz="8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94" name="Arrow Box"/>
            <p:cNvSpPr/>
            <p:nvPr>
              <p:custDataLst>
                <p:tags r:id="rId69"/>
              </p:custDataLst>
            </p:nvPr>
          </p:nvSpPr>
          <p:spPr>
            <a:xfrm>
              <a:off x="1704917" y="1485698"/>
              <a:ext cx="258914" cy="317931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5" name="Arrow Down"/>
            <p:cNvSpPr>
              <a:spLocks noChangeAspect="1"/>
            </p:cNvSpPr>
            <p:nvPr>
              <p:custDataLst>
                <p:tags r:id="rId70"/>
              </p:custDataLst>
            </p:nvPr>
          </p:nvSpPr>
          <p:spPr bwMode="auto">
            <a:xfrm flipH="1">
              <a:off x="1784452" y="1639426"/>
              <a:ext cx="99841" cy="6539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8" name="Text Box"/>
          <p:cNvSpPr/>
          <p:nvPr>
            <p:custDataLst>
              <p:tags r:id="rId2"/>
            </p:custDataLst>
          </p:nvPr>
        </p:nvSpPr>
        <p:spPr>
          <a:xfrm>
            <a:off x="3862526" y="1741351"/>
            <a:ext cx="877749" cy="183969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 smtClean="0">
              <a:solidFill>
                <a:srgbClr val="5F5F5F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14" name="Button"/>
          <p:cNvSpPr/>
          <p:nvPr/>
        </p:nvSpPr>
        <p:spPr>
          <a:xfrm>
            <a:off x="2654766" y="3332621"/>
            <a:ext cx="384951" cy="26617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확인</a:t>
            </a:r>
            <a:endParaRPr lang="en-US" sz="900" dirty="0" smtClean="0">
              <a:solidFill>
                <a:srgbClr val="5F5F5F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15" name="Button"/>
          <p:cNvSpPr/>
          <p:nvPr/>
        </p:nvSpPr>
        <p:spPr>
          <a:xfrm>
            <a:off x="3203406" y="3332621"/>
            <a:ext cx="384951" cy="26617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목록</a:t>
            </a:r>
            <a:endParaRPr lang="en-US" sz="900" dirty="0" smtClean="0">
              <a:solidFill>
                <a:srgbClr val="5F5F5F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70" name="Panel"/>
          <p:cNvSpPr/>
          <p:nvPr/>
        </p:nvSpPr>
        <p:spPr>
          <a:xfrm>
            <a:off x="894080" y="1962186"/>
            <a:ext cx="762000" cy="16411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Button"/>
          <p:cNvSpPr>
            <a:spLocks/>
          </p:cNvSpPr>
          <p:nvPr/>
        </p:nvSpPr>
        <p:spPr bwMode="auto">
          <a:xfrm>
            <a:off x="1723219" y="1954242"/>
            <a:ext cx="358274" cy="18000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검색</a:t>
            </a:r>
            <a:endParaRPr lang="en-US" sz="800" dirty="0" smtClean="0">
              <a:solidFill>
                <a:srgbClr val="5F5F5F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840191" y="1730197"/>
            <a:ext cx="1888453" cy="1542518"/>
            <a:chOff x="1997856" y="2568702"/>
            <a:chExt cx="1888453" cy="1542518"/>
          </a:xfrm>
        </p:grpSpPr>
        <p:grpSp>
          <p:nvGrpSpPr>
            <p:cNvPr id="16" name="Date Picker"/>
            <p:cNvGrpSpPr/>
            <p:nvPr/>
          </p:nvGrpSpPr>
          <p:grpSpPr>
            <a:xfrm>
              <a:off x="1997856" y="2568702"/>
              <a:ext cx="1888453" cy="1542518"/>
              <a:chOff x="375992" y="2012745"/>
              <a:chExt cx="1973507" cy="1632155"/>
            </a:xfrm>
          </p:grpSpPr>
          <p:sp>
            <p:nvSpPr>
              <p:cNvPr id="17" name="Box"/>
              <p:cNvSpPr/>
              <p:nvPr/>
            </p:nvSpPr>
            <p:spPr>
              <a:xfrm>
                <a:off x="375992" y="2012745"/>
                <a:ext cx="1973507" cy="163215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" name="Month"/>
              <p:cNvSpPr txBox="1"/>
              <p:nvPr/>
            </p:nvSpPr>
            <p:spPr>
              <a:xfrm>
                <a:off x="889067" y="2089680"/>
                <a:ext cx="952441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December 2016</a:t>
                </a:r>
              </a:p>
            </p:txBody>
          </p:sp>
          <p:grpSp>
            <p:nvGrpSpPr>
              <p:cNvPr id="19" name="Days"/>
              <p:cNvGrpSpPr/>
              <p:nvPr/>
            </p:nvGrpSpPr>
            <p:grpSpPr>
              <a:xfrm>
                <a:off x="489999" y="2575447"/>
                <a:ext cx="1708710" cy="967117"/>
                <a:chOff x="511007" y="2578764"/>
                <a:chExt cx="1708710" cy="967117"/>
              </a:xfrm>
            </p:grpSpPr>
            <p:sp>
              <p:nvSpPr>
                <p:cNvPr id="32" name="Day"/>
                <p:cNvSpPr txBox="1"/>
                <p:nvPr/>
              </p:nvSpPr>
              <p:spPr>
                <a:xfrm>
                  <a:off x="542265" y="2784504"/>
                  <a:ext cx="62518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noProof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4</a:t>
                  </a:r>
                </a:p>
              </p:txBody>
            </p:sp>
            <p:sp>
              <p:nvSpPr>
                <p:cNvPr id="33" name="Day"/>
                <p:cNvSpPr txBox="1"/>
                <p:nvPr/>
              </p:nvSpPr>
              <p:spPr>
                <a:xfrm>
                  <a:off x="511007" y="2991659"/>
                  <a:ext cx="125035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noProof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11</a:t>
                  </a:r>
                </a:p>
              </p:txBody>
            </p:sp>
            <p:sp>
              <p:nvSpPr>
                <p:cNvPr id="34" name="Day"/>
                <p:cNvSpPr txBox="1"/>
                <p:nvPr/>
              </p:nvSpPr>
              <p:spPr>
                <a:xfrm>
                  <a:off x="511007" y="3198814"/>
                  <a:ext cx="125035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noProof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18</a:t>
                  </a:r>
                </a:p>
              </p:txBody>
            </p:sp>
            <p:sp>
              <p:nvSpPr>
                <p:cNvPr id="35" name="Day"/>
                <p:cNvSpPr txBox="1"/>
                <p:nvPr/>
              </p:nvSpPr>
              <p:spPr>
                <a:xfrm>
                  <a:off x="511007" y="3405969"/>
                  <a:ext cx="125035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noProof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25</a:t>
                  </a:r>
                </a:p>
              </p:txBody>
            </p:sp>
            <p:sp>
              <p:nvSpPr>
                <p:cNvPr id="36" name="Day"/>
                <p:cNvSpPr txBox="1"/>
                <p:nvPr/>
              </p:nvSpPr>
              <p:spPr>
                <a:xfrm>
                  <a:off x="805168" y="2784504"/>
                  <a:ext cx="62518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noProof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5</a:t>
                  </a:r>
                </a:p>
              </p:txBody>
            </p:sp>
            <p:sp>
              <p:nvSpPr>
                <p:cNvPr id="37" name="Day"/>
                <p:cNvSpPr txBox="1"/>
                <p:nvPr/>
              </p:nvSpPr>
              <p:spPr>
                <a:xfrm>
                  <a:off x="773910" y="2991659"/>
                  <a:ext cx="125035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noProof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12</a:t>
                  </a:r>
                </a:p>
              </p:txBody>
            </p:sp>
            <p:sp>
              <p:nvSpPr>
                <p:cNvPr id="38" name="Day"/>
                <p:cNvSpPr txBox="1"/>
                <p:nvPr/>
              </p:nvSpPr>
              <p:spPr>
                <a:xfrm>
                  <a:off x="773910" y="3198814"/>
                  <a:ext cx="125035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noProof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10</a:t>
                  </a:r>
                </a:p>
              </p:txBody>
            </p:sp>
            <p:sp>
              <p:nvSpPr>
                <p:cNvPr id="39" name="Day"/>
                <p:cNvSpPr txBox="1"/>
                <p:nvPr/>
              </p:nvSpPr>
              <p:spPr>
                <a:xfrm>
                  <a:off x="773910" y="3405969"/>
                  <a:ext cx="125035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noProof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26</a:t>
                  </a:r>
                </a:p>
              </p:txBody>
            </p:sp>
            <p:sp>
              <p:nvSpPr>
                <p:cNvPr id="40" name="Day"/>
                <p:cNvSpPr txBox="1"/>
                <p:nvPr/>
              </p:nvSpPr>
              <p:spPr>
                <a:xfrm>
                  <a:off x="1064160" y="2785919"/>
                  <a:ext cx="62518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noProof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6</a:t>
                  </a:r>
                </a:p>
              </p:txBody>
            </p:sp>
            <p:sp>
              <p:nvSpPr>
                <p:cNvPr id="41" name="Day"/>
                <p:cNvSpPr txBox="1"/>
                <p:nvPr/>
              </p:nvSpPr>
              <p:spPr>
                <a:xfrm>
                  <a:off x="1032902" y="2993074"/>
                  <a:ext cx="125035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noProof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13</a:t>
                  </a:r>
                </a:p>
              </p:txBody>
            </p:sp>
            <p:sp>
              <p:nvSpPr>
                <p:cNvPr id="42" name="Day"/>
                <p:cNvSpPr txBox="1"/>
                <p:nvPr/>
              </p:nvSpPr>
              <p:spPr>
                <a:xfrm>
                  <a:off x="1032902" y="3200229"/>
                  <a:ext cx="125035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noProof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20</a:t>
                  </a:r>
                </a:p>
              </p:txBody>
            </p:sp>
            <p:sp>
              <p:nvSpPr>
                <p:cNvPr id="43" name="Day"/>
                <p:cNvSpPr txBox="1"/>
                <p:nvPr/>
              </p:nvSpPr>
              <p:spPr>
                <a:xfrm>
                  <a:off x="1032902" y="3407382"/>
                  <a:ext cx="125035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noProof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27</a:t>
                  </a:r>
                </a:p>
              </p:txBody>
            </p:sp>
            <p:sp>
              <p:nvSpPr>
                <p:cNvPr id="44" name="Day"/>
                <p:cNvSpPr txBox="1"/>
                <p:nvPr/>
              </p:nvSpPr>
              <p:spPr>
                <a:xfrm>
                  <a:off x="1329605" y="2785919"/>
                  <a:ext cx="62518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noProof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7</a:t>
                  </a:r>
                </a:p>
              </p:txBody>
            </p:sp>
            <p:sp>
              <p:nvSpPr>
                <p:cNvPr id="45" name="Day"/>
                <p:cNvSpPr txBox="1"/>
                <p:nvPr/>
              </p:nvSpPr>
              <p:spPr>
                <a:xfrm>
                  <a:off x="1298347" y="2993074"/>
                  <a:ext cx="125035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noProof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14</a:t>
                  </a:r>
                </a:p>
              </p:txBody>
            </p:sp>
            <p:sp>
              <p:nvSpPr>
                <p:cNvPr id="46" name="Day"/>
                <p:cNvSpPr txBox="1"/>
                <p:nvPr/>
              </p:nvSpPr>
              <p:spPr>
                <a:xfrm>
                  <a:off x="1298347" y="3200229"/>
                  <a:ext cx="125035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noProof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21</a:t>
                  </a:r>
                </a:p>
              </p:txBody>
            </p:sp>
            <p:sp>
              <p:nvSpPr>
                <p:cNvPr id="47" name="Day"/>
                <p:cNvSpPr txBox="1"/>
                <p:nvPr/>
              </p:nvSpPr>
              <p:spPr>
                <a:xfrm>
                  <a:off x="1298347" y="3407382"/>
                  <a:ext cx="125035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noProof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28</a:t>
                  </a:r>
                </a:p>
              </p:txBody>
            </p:sp>
            <p:sp>
              <p:nvSpPr>
                <p:cNvPr id="48" name="Day"/>
                <p:cNvSpPr txBox="1"/>
                <p:nvPr/>
              </p:nvSpPr>
              <p:spPr>
                <a:xfrm>
                  <a:off x="1595050" y="2578764"/>
                  <a:ext cx="62518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noProof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</a:t>
                  </a:r>
                </a:p>
              </p:txBody>
            </p:sp>
            <p:sp>
              <p:nvSpPr>
                <p:cNvPr id="49" name="Day"/>
                <p:cNvSpPr txBox="1"/>
                <p:nvPr/>
              </p:nvSpPr>
              <p:spPr>
                <a:xfrm>
                  <a:off x="1595050" y="2785919"/>
                  <a:ext cx="62518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noProof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8</a:t>
                  </a:r>
                </a:p>
              </p:txBody>
            </p:sp>
            <p:sp>
              <p:nvSpPr>
                <p:cNvPr id="50" name="Day"/>
                <p:cNvSpPr txBox="1"/>
                <p:nvPr/>
              </p:nvSpPr>
              <p:spPr>
                <a:xfrm>
                  <a:off x="1563792" y="2993074"/>
                  <a:ext cx="125035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noProof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15</a:t>
                  </a:r>
                </a:p>
              </p:txBody>
            </p:sp>
            <p:sp>
              <p:nvSpPr>
                <p:cNvPr id="51" name="Day"/>
                <p:cNvSpPr txBox="1"/>
                <p:nvPr/>
              </p:nvSpPr>
              <p:spPr>
                <a:xfrm>
                  <a:off x="1563792" y="3200229"/>
                  <a:ext cx="125035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noProof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22</a:t>
                  </a:r>
                </a:p>
              </p:txBody>
            </p:sp>
            <p:sp>
              <p:nvSpPr>
                <p:cNvPr id="52" name="Day"/>
                <p:cNvSpPr txBox="1"/>
                <p:nvPr/>
              </p:nvSpPr>
              <p:spPr>
                <a:xfrm>
                  <a:off x="1563792" y="3407382"/>
                  <a:ext cx="125035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noProof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29</a:t>
                  </a:r>
                </a:p>
              </p:txBody>
            </p:sp>
            <p:sp>
              <p:nvSpPr>
                <p:cNvPr id="53" name="Day"/>
                <p:cNvSpPr txBox="1"/>
                <p:nvPr/>
              </p:nvSpPr>
              <p:spPr>
                <a:xfrm>
                  <a:off x="1860495" y="2578764"/>
                  <a:ext cx="62518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noProof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2</a:t>
                  </a:r>
                </a:p>
              </p:txBody>
            </p:sp>
            <p:sp>
              <p:nvSpPr>
                <p:cNvPr id="54" name="Day"/>
                <p:cNvSpPr txBox="1"/>
                <p:nvPr/>
              </p:nvSpPr>
              <p:spPr>
                <a:xfrm>
                  <a:off x="1860495" y="2785919"/>
                  <a:ext cx="62518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noProof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9</a:t>
                  </a:r>
                </a:p>
              </p:txBody>
            </p:sp>
            <p:sp>
              <p:nvSpPr>
                <p:cNvPr id="57" name="Day"/>
                <p:cNvSpPr txBox="1"/>
                <p:nvPr/>
              </p:nvSpPr>
              <p:spPr>
                <a:xfrm>
                  <a:off x="1829237" y="2993074"/>
                  <a:ext cx="125035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noProof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16</a:t>
                  </a:r>
                </a:p>
              </p:txBody>
            </p:sp>
            <p:sp>
              <p:nvSpPr>
                <p:cNvPr id="58" name="Day"/>
                <p:cNvSpPr txBox="1"/>
                <p:nvPr/>
              </p:nvSpPr>
              <p:spPr>
                <a:xfrm>
                  <a:off x="1829237" y="3200229"/>
                  <a:ext cx="125035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noProof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23</a:t>
                  </a:r>
                </a:p>
              </p:txBody>
            </p:sp>
            <p:sp>
              <p:nvSpPr>
                <p:cNvPr id="63" name="Day"/>
                <p:cNvSpPr txBox="1"/>
                <p:nvPr/>
              </p:nvSpPr>
              <p:spPr>
                <a:xfrm>
                  <a:off x="1829237" y="3407382"/>
                  <a:ext cx="125035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noProof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30</a:t>
                  </a:r>
                </a:p>
              </p:txBody>
            </p:sp>
            <p:sp>
              <p:nvSpPr>
                <p:cNvPr id="64" name="Day"/>
                <p:cNvSpPr txBox="1"/>
                <p:nvPr/>
              </p:nvSpPr>
              <p:spPr>
                <a:xfrm>
                  <a:off x="2125940" y="2578764"/>
                  <a:ext cx="62518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noProof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3</a:t>
                  </a:r>
                </a:p>
              </p:txBody>
            </p:sp>
            <p:sp>
              <p:nvSpPr>
                <p:cNvPr id="65" name="Day"/>
                <p:cNvSpPr txBox="1"/>
                <p:nvPr/>
              </p:nvSpPr>
              <p:spPr>
                <a:xfrm>
                  <a:off x="2094682" y="2785919"/>
                  <a:ext cx="125035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noProof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10</a:t>
                  </a:r>
                </a:p>
              </p:txBody>
            </p:sp>
            <p:sp>
              <p:nvSpPr>
                <p:cNvPr id="66" name="Day"/>
                <p:cNvSpPr txBox="1"/>
                <p:nvPr/>
              </p:nvSpPr>
              <p:spPr>
                <a:xfrm>
                  <a:off x="2094682" y="2993074"/>
                  <a:ext cx="125035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noProof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17</a:t>
                  </a:r>
                </a:p>
              </p:txBody>
            </p:sp>
            <p:sp>
              <p:nvSpPr>
                <p:cNvPr id="67" name="Day"/>
                <p:cNvSpPr txBox="1"/>
                <p:nvPr/>
              </p:nvSpPr>
              <p:spPr>
                <a:xfrm>
                  <a:off x="2094682" y="3200229"/>
                  <a:ext cx="125035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noProof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24</a:t>
                  </a:r>
                </a:p>
              </p:txBody>
            </p:sp>
            <p:sp>
              <p:nvSpPr>
                <p:cNvPr id="68" name="Day"/>
                <p:cNvSpPr txBox="1"/>
                <p:nvPr/>
              </p:nvSpPr>
              <p:spPr>
                <a:xfrm>
                  <a:off x="2094682" y="3407382"/>
                  <a:ext cx="125035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noProof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31</a:t>
                  </a:r>
                </a:p>
              </p:txBody>
            </p:sp>
          </p:grpSp>
          <p:grpSp>
            <p:nvGrpSpPr>
              <p:cNvPr id="20" name="Weekdays"/>
              <p:cNvGrpSpPr/>
              <p:nvPr/>
            </p:nvGrpSpPr>
            <p:grpSpPr>
              <a:xfrm>
                <a:off x="481729" y="2377282"/>
                <a:ext cx="1725499" cy="138499"/>
                <a:chOff x="489989" y="2380599"/>
                <a:chExt cx="1725499" cy="138499"/>
              </a:xfrm>
            </p:grpSpPr>
            <p:sp>
              <p:nvSpPr>
                <p:cNvPr id="25" name="Monday"/>
                <p:cNvSpPr txBox="1"/>
                <p:nvPr/>
              </p:nvSpPr>
              <p:spPr>
                <a:xfrm>
                  <a:off x="738149" y="2380599"/>
                  <a:ext cx="181140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b="1" noProof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</a:t>
                  </a:r>
                </a:p>
              </p:txBody>
            </p:sp>
            <p:sp>
              <p:nvSpPr>
                <p:cNvPr id="26" name="Tuesday"/>
                <p:cNvSpPr txBox="1"/>
                <p:nvPr/>
              </p:nvSpPr>
              <p:spPr>
                <a:xfrm>
                  <a:off x="1025234" y="2380599"/>
                  <a:ext cx="137859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b="1" noProof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Tu</a:t>
                  </a:r>
                </a:p>
              </p:txBody>
            </p:sp>
            <p:sp>
              <p:nvSpPr>
                <p:cNvPr id="27" name="Wednesday"/>
                <p:cNvSpPr txBox="1"/>
                <p:nvPr/>
              </p:nvSpPr>
              <p:spPr>
                <a:xfrm>
                  <a:off x="1266421" y="2380599"/>
                  <a:ext cx="177934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b="1" noProof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We</a:t>
                  </a:r>
                </a:p>
              </p:txBody>
            </p:sp>
            <p:sp>
              <p:nvSpPr>
                <p:cNvPr id="28" name="Thursday"/>
                <p:cNvSpPr txBox="1"/>
                <p:nvPr/>
              </p:nvSpPr>
              <p:spPr>
                <a:xfrm>
                  <a:off x="1561591" y="2380599"/>
                  <a:ext cx="136256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b="1" noProof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Th</a:t>
                  </a:r>
                </a:p>
              </p:txBody>
            </p:sp>
            <p:sp>
              <p:nvSpPr>
                <p:cNvPr id="29" name="Friday"/>
                <p:cNvSpPr txBox="1"/>
                <p:nvPr/>
              </p:nvSpPr>
              <p:spPr>
                <a:xfrm>
                  <a:off x="1838045" y="2380599"/>
                  <a:ext cx="105799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b="1" noProof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Fr</a:t>
                  </a:r>
                </a:p>
              </p:txBody>
            </p:sp>
            <p:sp>
              <p:nvSpPr>
                <p:cNvPr id="30" name="Saturday"/>
                <p:cNvSpPr txBox="1"/>
                <p:nvPr/>
              </p:nvSpPr>
              <p:spPr>
                <a:xfrm>
                  <a:off x="2088850" y="2380599"/>
                  <a:ext cx="126638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b="1" noProof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Sa</a:t>
                  </a:r>
                </a:p>
              </p:txBody>
            </p:sp>
            <p:sp>
              <p:nvSpPr>
                <p:cNvPr id="31" name="Sunday"/>
                <p:cNvSpPr txBox="1"/>
                <p:nvPr/>
              </p:nvSpPr>
              <p:spPr>
                <a:xfrm>
                  <a:off x="489989" y="2380599"/>
                  <a:ext cx="134652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b="1" noProof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Su</a:t>
                  </a:r>
                </a:p>
              </p:txBody>
            </p:sp>
          </p:grpSp>
          <p:grpSp>
            <p:nvGrpSpPr>
              <p:cNvPr id="22" name="Navigation Arrows"/>
              <p:cNvGrpSpPr/>
              <p:nvPr/>
            </p:nvGrpSpPr>
            <p:grpSpPr>
              <a:xfrm>
                <a:off x="521044" y="2160592"/>
                <a:ext cx="1688482" cy="64009"/>
                <a:chOff x="521044" y="2160592"/>
                <a:chExt cx="1688482" cy="64009"/>
              </a:xfrm>
            </p:grpSpPr>
            <p:sp>
              <p:nvSpPr>
                <p:cNvPr id="23" name="Arrow Left"/>
                <p:cNvSpPr>
                  <a:spLocks noChangeAspect="1"/>
                </p:cNvSpPr>
                <p:nvPr/>
              </p:nvSpPr>
              <p:spPr bwMode="auto">
                <a:xfrm rot="5400000" flipH="1">
                  <a:off x="507129" y="2174507"/>
                  <a:ext cx="64008" cy="36177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4" name="Arrow Right"/>
                <p:cNvSpPr>
                  <a:spLocks noChangeAspect="1"/>
                </p:cNvSpPr>
                <p:nvPr/>
              </p:nvSpPr>
              <p:spPr bwMode="auto">
                <a:xfrm rot="16200000" flipH="1">
                  <a:off x="2159434" y="2174508"/>
                  <a:ext cx="64008" cy="36177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72" name="Selection Overlay"/>
            <p:cNvSpPr/>
            <p:nvPr/>
          </p:nvSpPr>
          <p:spPr>
            <a:xfrm>
              <a:off x="3340510" y="3285869"/>
              <a:ext cx="182901" cy="164116"/>
            </a:xfrm>
            <a:prstGeom prst="rect">
              <a:avLst/>
            </a:prstGeom>
            <a:solidFill>
              <a:srgbClr val="5B9BD5">
                <a:alpha val="21961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1" name="Left Click"/>
          <p:cNvSpPr>
            <a:spLocks noChangeAspect="1" noEditPoints="1"/>
          </p:cNvSpPr>
          <p:nvPr/>
        </p:nvSpPr>
        <p:spPr bwMode="auto">
          <a:xfrm>
            <a:off x="1935162" y="2036603"/>
            <a:ext cx="403012" cy="461226"/>
          </a:xfrm>
          <a:custGeom>
            <a:avLst/>
            <a:gdLst>
              <a:gd name="T0" fmla="*/ 3 w 586"/>
              <a:gd name="T1" fmla="*/ 225 h 667"/>
              <a:gd name="T2" fmla="*/ 146 w 586"/>
              <a:gd name="T3" fmla="*/ 0 h 667"/>
              <a:gd name="T4" fmla="*/ 106 w 586"/>
              <a:gd name="T5" fmla="*/ 427 h 667"/>
              <a:gd name="T6" fmla="*/ 586 w 586"/>
              <a:gd name="T7" fmla="*/ 280 h 667"/>
              <a:gd name="T8" fmla="*/ 170 w 586"/>
              <a:gd name="T9" fmla="*/ 49 h 667"/>
              <a:gd name="T10" fmla="*/ 84 w 586"/>
              <a:gd name="T11" fmla="*/ 230 h 667"/>
              <a:gd name="T12" fmla="*/ 332 w 586"/>
              <a:gd name="T13" fmla="*/ 68 h 667"/>
              <a:gd name="T14" fmla="*/ 319 w 586"/>
              <a:gd name="T15" fmla="*/ 94 h 667"/>
              <a:gd name="T16" fmla="*/ 332 w 586"/>
              <a:gd name="T17" fmla="*/ 160 h 667"/>
              <a:gd name="T18" fmla="*/ 332 w 586"/>
              <a:gd name="T19" fmla="*/ 187 h 667"/>
              <a:gd name="T20" fmla="*/ 332 w 586"/>
              <a:gd name="T21" fmla="*/ 240 h 667"/>
              <a:gd name="T22" fmla="*/ 332 w 586"/>
              <a:gd name="T23" fmla="*/ 267 h 667"/>
              <a:gd name="T24" fmla="*/ 319 w 586"/>
              <a:gd name="T25" fmla="*/ 334 h 667"/>
              <a:gd name="T26" fmla="*/ 172 w 586"/>
              <a:gd name="T27" fmla="*/ 347 h 667"/>
              <a:gd name="T28" fmla="*/ 146 w 586"/>
              <a:gd name="T29" fmla="*/ 294 h 667"/>
              <a:gd name="T30" fmla="*/ 140 w 586"/>
              <a:gd name="T31" fmla="*/ 225 h 667"/>
              <a:gd name="T32" fmla="*/ 159 w 586"/>
              <a:gd name="T33" fmla="*/ 176 h 667"/>
              <a:gd name="T34" fmla="*/ 172 w 586"/>
              <a:gd name="T35" fmla="*/ 160 h 667"/>
              <a:gd name="T36" fmla="*/ 252 w 586"/>
              <a:gd name="T37" fmla="*/ 107 h 667"/>
              <a:gd name="T38" fmla="*/ 332 w 586"/>
              <a:gd name="T39" fmla="*/ 68 h 667"/>
              <a:gd name="T40" fmla="*/ 172 w 586"/>
              <a:gd name="T41" fmla="*/ 320 h 667"/>
              <a:gd name="T42" fmla="*/ 252 w 586"/>
              <a:gd name="T43" fmla="*/ 347 h 667"/>
              <a:gd name="T44" fmla="*/ 239 w 586"/>
              <a:gd name="T45" fmla="*/ 334 h 667"/>
              <a:gd name="T46" fmla="*/ 559 w 586"/>
              <a:gd name="T47" fmla="*/ 280 h 667"/>
              <a:gd name="T48" fmla="*/ 359 w 586"/>
              <a:gd name="T49" fmla="*/ 68 h 667"/>
              <a:gd name="T50" fmla="*/ 212 w 586"/>
              <a:gd name="T51" fmla="*/ 147 h 667"/>
              <a:gd name="T52" fmla="*/ 292 w 586"/>
              <a:gd name="T53" fmla="*/ 120 h 667"/>
              <a:gd name="T54" fmla="*/ 306 w 586"/>
              <a:gd name="T55" fmla="*/ 134 h 667"/>
              <a:gd name="T56" fmla="*/ 239 w 586"/>
              <a:gd name="T57" fmla="*/ 174 h 667"/>
              <a:gd name="T58" fmla="*/ 252 w 586"/>
              <a:gd name="T59" fmla="*/ 160 h 667"/>
              <a:gd name="T60" fmla="*/ 212 w 586"/>
              <a:gd name="T61" fmla="*/ 227 h 667"/>
              <a:gd name="T62" fmla="*/ 292 w 586"/>
              <a:gd name="T63" fmla="*/ 200 h 667"/>
              <a:gd name="T64" fmla="*/ 306 w 586"/>
              <a:gd name="T65" fmla="*/ 214 h 667"/>
              <a:gd name="T66" fmla="*/ 159 w 586"/>
              <a:gd name="T67" fmla="*/ 254 h 667"/>
              <a:gd name="T68" fmla="*/ 172 w 586"/>
              <a:gd name="T69" fmla="*/ 240 h 667"/>
              <a:gd name="T70" fmla="*/ 252 w 586"/>
              <a:gd name="T71" fmla="*/ 267 h 667"/>
              <a:gd name="T72" fmla="*/ 212 w 586"/>
              <a:gd name="T73" fmla="*/ 280 h 667"/>
              <a:gd name="T74" fmla="*/ 226 w 586"/>
              <a:gd name="T75" fmla="*/ 294 h 667"/>
              <a:gd name="T76" fmla="*/ 279 w 586"/>
              <a:gd name="T77" fmla="*/ 294 h 667"/>
              <a:gd name="T78" fmla="*/ 292 w 586"/>
              <a:gd name="T79" fmla="*/ 280 h 667"/>
              <a:gd name="T80" fmla="*/ 349 w 586"/>
              <a:gd name="T81" fmla="*/ 374 h 667"/>
              <a:gd name="T82" fmla="*/ 346 w 586"/>
              <a:gd name="T83" fmla="*/ 64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86" h="667">
                <a:moveTo>
                  <a:pt x="146" y="0"/>
                </a:moveTo>
                <a:cubicBezTo>
                  <a:pt x="143" y="0"/>
                  <a:pt x="140" y="1"/>
                  <a:pt x="138" y="3"/>
                </a:cubicBezTo>
                <a:cubicBezTo>
                  <a:pt x="67" y="56"/>
                  <a:pt x="18" y="134"/>
                  <a:pt x="3" y="225"/>
                </a:cubicBezTo>
                <a:cubicBezTo>
                  <a:pt x="0" y="243"/>
                  <a:pt x="27" y="247"/>
                  <a:pt x="30" y="229"/>
                </a:cubicBezTo>
                <a:cubicBezTo>
                  <a:pt x="43" y="146"/>
                  <a:pt x="89" y="73"/>
                  <a:pt x="154" y="24"/>
                </a:cubicBezTo>
                <a:cubicBezTo>
                  <a:pt x="164" y="17"/>
                  <a:pt x="159" y="0"/>
                  <a:pt x="146" y="0"/>
                </a:cubicBezTo>
                <a:close/>
                <a:moveTo>
                  <a:pt x="343" y="40"/>
                </a:moveTo>
                <a:cubicBezTo>
                  <a:pt x="212" y="42"/>
                  <a:pt x="106" y="149"/>
                  <a:pt x="106" y="280"/>
                </a:cubicBezTo>
                <a:cubicBezTo>
                  <a:pt x="105" y="329"/>
                  <a:pt x="106" y="378"/>
                  <a:pt x="106" y="427"/>
                </a:cubicBezTo>
                <a:cubicBezTo>
                  <a:pt x="106" y="559"/>
                  <a:pt x="213" y="667"/>
                  <a:pt x="346" y="667"/>
                </a:cubicBezTo>
                <a:cubicBezTo>
                  <a:pt x="478" y="667"/>
                  <a:pt x="586" y="559"/>
                  <a:pt x="586" y="427"/>
                </a:cubicBezTo>
                <a:cubicBezTo>
                  <a:pt x="586" y="378"/>
                  <a:pt x="586" y="329"/>
                  <a:pt x="586" y="280"/>
                </a:cubicBezTo>
                <a:cubicBezTo>
                  <a:pt x="586" y="149"/>
                  <a:pt x="479" y="42"/>
                  <a:pt x="348" y="40"/>
                </a:cubicBezTo>
                <a:lnTo>
                  <a:pt x="343" y="40"/>
                </a:lnTo>
                <a:close/>
                <a:moveTo>
                  <a:pt x="170" y="49"/>
                </a:moveTo>
                <a:cubicBezTo>
                  <a:pt x="167" y="49"/>
                  <a:pt x="164" y="50"/>
                  <a:pt x="161" y="52"/>
                </a:cubicBezTo>
                <a:cubicBezTo>
                  <a:pt x="109" y="95"/>
                  <a:pt x="71" y="155"/>
                  <a:pt x="58" y="224"/>
                </a:cubicBezTo>
                <a:cubicBezTo>
                  <a:pt x="54" y="242"/>
                  <a:pt x="80" y="247"/>
                  <a:pt x="84" y="230"/>
                </a:cubicBezTo>
                <a:cubicBezTo>
                  <a:pt x="96" y="167"/>
                  <a:pt x="130" y="111"/>
                  <a:pt x="178" y="73"/>
                </a:cubicBezTo>
                <a:cubicBezTo>
                  <a:pt x="188" y="65"/>
                  <a:pt x="183" y="49"/>
                  <a:pt x="170" y="49"/>
                </a:cubicBezTo>
                <a:close/>
                <a:moveTo>
                  <a:pt x="332" y="68"/>
                </a:moveTo>
                <a:lnTo>
                  <a:pt x="332" y="80"/>
                </a:lnTo>
                <a:lnTo>
                  <a:pt x="332" y="80"/>
                </a:lnTo>
                <a:cubicBezTo>
                  <a:pt x="325" y="80"/>
                  <a:pt x="319" y="86"/>
                  <a:pt x="319" y="94"/>
                </a:cubicBezTo>
                <a:cubicBezTo>
                  <a:pt x="319" y="101"/>
                  <a:pt x="325" y="107"/>
                  <a:pt x="332" y="107"/>
                </a:cubicBezTo>
                <a:lnTo>
                  <a:pt x="332" y="107"/>
                </a:lnTo>
                <a:lnTo>
                  <a:pt x="332" y="160"/>
                </a:lnTo>
                <a:lnTo>
                  <a:pt x="332" y="160"/>
                </a:lnTo>
                <a:cubicBezTo>
                  <a:pt x="325" y="160"/>
                  <a:pt x="319" y="166"/>
                  <a:pt x="319" y="174"/>
                </a:cubicBezTo>
                <a:cubicBezTo>
                  <a:pt x="319" y="181"/>
                  <a:pt x="325" y="187"/>
                  <a:pt x="332" y="187"/>
                </a:cubicBezTo>
                <a:lnTo>
                  <a:pt x="332" y="187"/>
                </a:lnTo>
                <a:lnTo>
                  <a:pt x="332" y="240"/>
                </a:lnTo>
                <a:lnTo>
                  <a:pt x="332" y="240"/>
                </a:lnTo>
                <a:cubicBezTo>
                  <a:pt x="325" y="240"/>
                  <a:pt x="319" y="246"/>
                  <a:pt x="319" y="254"/>
                </a:cubicBezTo>
                <a:cubicBezTo>
                  <a:pt x="319" y="261"/>
                  <a:pt x="325" y="267"/>
                  <a:pt x="332" y="267"/>
                </a:cubicBezTo>
                <a:lnTo>
                  <a:pt x="332" y="267"/>
                </a:lnTo>
                <a:lnTo>
                  <a:pt x="332" y="320"/>
                </a:lnTo>
                <a:lnTo>
                  <a:pt x="332" y="320"/>
                </a:lnTo>
                <a:cubicBezTo>
                  <a:pt x="325" y="320"/>
                  <a:pt x="319" y="326"/>
                  <a:pt x="319" y="334"/>
                </a:cubicBezTo>
                <a:cubicBezTo>
                  <a:pt x="319" y="341"/>
                  <a:pt x="325" y="347"/>
                  <a:pt x="332" y="347"/>
                </a:cubicBezTo>
                <a:lnTo>
                  <a:pt x="252" y="347"/>
                </a:lnTo>
                <a:lnTo>
                  <a:pt x="172" y="347"/>
                </a:lnTo>
                <a:lnTo>
                  <a:pt x="132" y="347"/>
                </a:lnTo>
                <a:lnTo>
                  <a:pt x="132" y="307"/>
                </a:lnTo>
                <a:cubicBezTo>
                  <a:pt x="142" y="305"/>
                  <a:pt x="146" y="300"/>
                  <a:pt x="146" y="294"/>
                </a:cubicBezTo>
                <a:cubicBezTo>
                  <a:pt x="146" y="286"/>
                  <a:pt x="140" y="280"/>
                  <a:pt x="132" y="280"/>
                </a:cubicBezTo>
                <a:cubicBezTo>
                  <a:pt x="133" y="261"/>
                  <a:pt x="135" y="241"/>
                  <a:pt x="140" y="225"/>
                </a:cubicBezTo>
                <a:lnTo>
                  <a:pt x="140" y="225"/>
                </a:lnTo>
                <a:cubicBezTo>
                  <a:pt x="143" y="222"/>
                  <a:pt x="146" y="218"/>
                  <a:pt x="146" y="214"/>
                </a:cubicBezTo>
                <a:cubicBezTo>
                  <a:pt x="146" y="212"/>
                  <a:pt x="145" y="210"/>
                  <a:pt x="145" y="209"/>
                </a:cubicBezTo>
                <a:cubicBezTo>
                  <a:pt x="149" y="198"/>
                  <a:pt x="153" y="187"/>
                  <a:pt x="159" y="176"/>
                </a:cubicBezTo>
                <a:cubicBezTo>
                  <a:pt x="160" y="183"/>
                  <a:pt x="166" y="187"/>
                  <a:pt x="172" y="187"/>
                </a:cubicBezTo>
                <a:cubicBezTo>
                  <a:pt x="180" y="187"/>
                  <a:pt x="186" y="181"/>
                  <a:pt x="186" y="174"/>
                </a:cubicBezTo>
                <a:cubicBezTo>
                  <a:pt x="186" y="166"/>
                  <a:pt x="180" y="160"/>
                  <a:pt x="172" y="160"/>
                </a:cubicBezTo>
                <a:cubicBezTo>
                  <a:pt x="171" y="160"/>
                  <a:pt x="170" y="161"/>
                  <a:pt x="169" y="161"/>
                </a:cubicBezTo>
                <a:cubicBezTo>
                  <a:pt x="187" y="134"/>
                  <a:pt x="211" y="112"/>
                  <a:pt x="239" y="96"/>
                </a:cubicBezTo>
                <a:cubicBezTo>
                  <a:pt x="240" y="102"/>
                  <a:pt x="246" y="107"/>
                  <a:pt x="252" y="107"/>
                </a:cubicBezTo>
                <a:cubicBezTo>
                  <a:pt x="260" y="107"/>
                  <a:pt x="266" y="101"/>
                  <a:pt x="266" y="94"/>
                </a:cubicBezTo>
                <a:cubicBezTo>
                  <a:pt x="266" y="90"/>
                  <a:pt x="264" y="87"/>
                  <a:pt x="262" y="84"/>
                </a:cubicBezTo>
                <a:cubicBezTo>
                  <a:pt x="283" y="75"/>
                  <a:pt x="307" y="69"/>
                  <a:pt x="332" y="68"/>
                </a:cubicBezTo>
                <a:close/>
                <a:moveTo>
                  <a:pt x="172" y="347"/>
                </a:moveTo>
                <a:cubicBezTo>
                  <a:pt x="180" y="347"/>
                  <a:pt x="186" y="341"/>
                  <a:pt x="186" y="334"/>
                </a:cubicBezTo>
                <a:cubicBezTo>
                  <a:pt x="186" y="326"/>
                  <a:pt x="180" y="320"/>
                  <a:pt x="172" y="320"/>
                </a:cubicBezTo>
                <a:cubicBezTo>
                  <a:pt x="165" y="320"/>
                  <a:pt x="159" y="326"/>
                  <a:pt x="159" y="334"/>
                </a:cubicBezTo>
                <a:cubicBezTo>
                  <a:pt x="159" y="341"/>
                  <a:pt x="165" y="347"/>
                  <a:pt x="172" y="347"/>
                </a:cubicBezTo>
                <a:close/>
                <a:moveTo>
                  <a:pt x="252" y="347"/>
                </a:moveTo>
                <a:cubicBezTo>
                  <a:pt x="260" y="347"/>
                  <a:pt x="266" y="341"/>
                  <a:pt x="266" y="334"/>
                </a:cubicBezTo>
                <a:cubicBezTo>
                  <a:pt x="266" y="326"/>
                  <a:pt x="260" y="320"/>
                  <a:pt x="252" y="320"/>
                </a:cubicBezTo>
                <a:cubicBezTo>
                  <a:pt x="245" y="320"/>
                  <a:pt x="239" y="326"/>
                  <a:pt x="239" y="334"/>
                </a:cubicBezTo>
                <a:cubicBezTo>
                  <a:pt x="239" y="341"/>
                  <a:pt x="245" y="347"/>
                  <a:pt x="252" y="347"/>
                </a:cubicBezTo>
                <a:close/>
                <a:moveTo>
                  <a:pt x="359" y="68"/>
                </a:moveTo>
                <a:cubicBezTo>
                  <a:pt x="471" y="75"/>
                  <a:pt x="559" y="167"/>
                  <a:pt x="559" y="280"/>
                </a:cubicBezTo>
                <a:lnTo>
                  <a:pt x="559" y="347"/>
                </a:lnTo>
                <a:lnTo>
                  <a:pt x="359" y="347"/>
                </a:lnTo>
                <a:lnTo>
                  <a:pt x="359" y="68"/>
                </a:lnTo>
                <a:close/>
                <a:moveTo>
                  <a:pt x="212" y="120"/>
                </a:moveTo>
                <a:cubicBezTo>
                  <a:pt x="205" y="120"/>
                  <a:pt x="199" y="126"/>
                  <a:pt x="199" y="134"/>
                </a:cubicBezTo>
                <a:cubicBezTo>
                  <a:pt x="199" y="141"/>
                  <a:pt x="205" y="147"/>
                  <a:pt x="212" y="147"/>
                </a:cubicBezTo>
                <a:cubicBezTo>
                  <a:pt x="220" y="147"/>
                  <a:pt x="226" y="141"/>
                  <a:pt x="226" y="134"/>
                </a:cubicBezTo>
                <a:cubicBezTo>
                  <a:pt x="226" y="126"/>
                  <a:pt x="220" y="120"/>
                  <a:pt x="212" y="120"/>
                </a:cubicBezTo>
                <a:close/>
                <a:moveTo>
                  <a:pt x="292" y="120"/>
                </a:moveTo>
                <a:cubicBezTo>
                  <a:pt x="285" y="120"/>
                  <a:pt x="279" y="126"/>
                  <a:pt x="279" y="134"/>
                </a:cubicBezTo>
                <a:cubicBezTo>
                  <a:pt x="279" y="141"/>
                  <a:pt x="285" y="147"/>
                  <a:pt x="292" y="147"/>
                </a:cubicBezTo>
                <a:cubicBezTo>
                  <a:pt x="300" y="147"/>
                  <a:pt x="306" y="141"/>
                  <a:pt x="306" y="134"/>
                </a:cubicBezTo>
                <a:cubicBezTo>
                  <a:pt x="306" y="126"/>
                  <a:pt x="300" y="120"/>
                  <a:pt x="292" y="120"/>
                </a:cubicBezTo>
                <a:close/>
                <a:moveTo>
                  <a:pt x="252" y="160"/>
                </a:moveTo>
                <a:cubicBezTo>
                  <a:pt x="245" y="160"/>
                  <a:pt x="239" y="166"/>
                  <a:pt x="239" y="174"/>
                </a:cubicBezTo>
                <a:cubicBezTo>
                  <a:pt x="239" y="181"/>
                  <a:pt x="245" y="187"/>
                  <a:pt x="252" y="187"/>
                </a:cubicBezTo>
                <a:cubicBezTo>
                  <a:pt x="260" y="187"/>
                  <a:pt x="266" y="181"/>
                  <a:pt x="266" y="174"/>
                </a:cubicBezTo>
                <a:cubicBezTo>
                  <a:pt x="266" y="166"/>
                  <a:pt x="260" y="160"/>
                  <a:pt x="252" y="160"/>
                </a:cubicBezTo>
                <a:close/>
                <a:moveTo>
                  <a:pt x="212" y="200"/>
                </a:moveTo>
                <a:cubicBezTo>
                  <a:pt x="205" y="200"/>
                  <a:pt x="199" y="206"/>
                  <a:pt x="199" y="214"/>
                </a:cubicBezTo>
                <a:cubicBezTo>
                  <a:pt x="199" y="221"/>
                  <a:pt x="205" y="227"/>
                  <a:pt x="212" y="227"/>
                </a:cubicBezTo>
                <a:cubicBezTo>
                  <a:pt x="220" y="227"/>
                  <a:pt x="226" y="221"/>
                  <a:pt x="226" y="214"/>
                </a:cubicBezTo>
                <a:cubicBezTo>
                  <a:pt x="226" y="206"/>
                  <a:pt x="220" y="200"/>
                  <a:pt x="212" y="200"/>
                </a:cubicBezTo>
                <a:close/>
                <a:moveTo>
                  <a:pt x="292" y="200"/>
                </a:moveTo>
                <a:cubicBezTo>
                  <a:pt x="285" y="200"/>
                  <a:pt x="279" y="206"/>
                  <a:pt x="279" y="214"/>
                </a:cubicBezTo>
                <a:cubicBezTo>
                  <a:pt x="279" y="221"/>
                  <a:pt x="285" y="227"/>
                  <a:pt x="292" y="227"/>
                </a:cubicBezTo>
                <a:cubicBezTo>
                  <a:pt x="300" y="227"/>
                  <a:pt x="306" y="221"/>
                  <a:pt x="306" y="214"/>
                </a:cubicBezTo>
                <a:cubicBezTo>
                  <a:pt x="306" y="206"/>
                  <a:pt x="300" y="200"/>
                  <a:pt x="292" y="200"/>
                </a:cubicBezTo>
                <a:close/>
                <a:moveTo>
                  <a:pt x="172" y="240"/>
                </a:moveTo>
                <a:cubicBezTo>
                  <a:pt x="165" y="240"/>
                  <a:pt x="159" y="246"/>
                  <a:pt x="159" y="254"/>
                </a:cubicBezTo>
                <a:cubicBezTo>
                  <a:pt x="159" y="261"/>
                  <a:pt x="165" y="267"/>
                  <a:pt x="172" y="267"/>
                </a:cubicBezTo>
                <a:cubicBezTo>
                  <a:pt x="180" y="267"/>
                  <a:pt x="186" y="261"/>
                  <a:pt x="186" y="254"/>
                </a:cubicBezTo>
                <a:cubicBezTo>
                  <a:pt x="186" y="246"/>
                  <a:pt x="180" y="240"/>
                  <a:pt x="172" y="240"/>
                </a:cubicBezTo>
                <a:close/>
                <a:moveTo>
                  <a:pt x="252" y="240"/>
                </a:moveTo>
                <a:cubicBezTo>
                  <a:pt x="245" y="240"/>
                  <a:pt x="239" y="246"/>
                  <a:pt x="239" y="254"/>
                </a:cubicBezTo>
                <a:cubicBezTo>
                  <a:pt x="239" y="261"/>
                  <a:pt x="245" y="267"/>
                  <a:pt x="252" y="267"/>
                </a:cubicBezTo>
                <a:cubicBezTo>
                  <a:pt x="260" y="267"/>
                  <a:pt x="266" y="261"/>
                  <a:pt x="266" y="254"/>
                </a:cubicBezTo>
                <a:cubicBezTo>
                  <a:pt x="266" y="246"/>
                  <a:pt x="260" y="240"/>
                  <a:pt x="252" y="240"/>
                </a:cubicBezTo>
                <a:close/>
                <a:moveTo>
                  <a:pt x="212" y="280"/>
                </a:moveTo>
                <a:cubicBezTo>
                  <a:pt x="205" y="280"/>
                  <a:pt x="199" y="286"/>
                  <a:pt x="199" y="294"/>
                </a:cubicBezTo>
                <a:cubicBezTo>
                  <a:pt x="199" y="301"/>
                  <a:pt x="205" y="307"/>
                  <a:pt x="212" y="307"/>
                </a:cubicBezTo>
                <a:cubicBezTo>
                  <a:pt x="220" y="307"/>
                  <a:pt x="226" y="301"/>
                  <a:pt x="226" y="294"/>
                </a:cubicBezTo>
                <a:cubicBezTo>
                  <a:pt x="226" y="286"/>
                  <a:pt x="220" y="280"/>
                  <a:pt x="212" y="280"/>
                </a:cubicBezTo>
                <a:close/>
                <a:moveTo>
                  <a:pt x="292" y="280"/>
                </a:moveTo>
                <a:cubicBezTo>
                  <a:pt x="285" y="280"/>
                  <a:pt x="279" y="286"/>
                  <a:pt x="279" y="294"/>
                </a:cubicBezTo>
                <a:cubicBezTo>
                  <a:pt x="279" y="301"/>
                  <a:pt x="285" y="307"/>
                  <a:pt x="292" y="307"/>
                </a:cubicBezTo>
                <a:cubicBezTo>
                  <a:pt x="300" y="307"/>
                  <a:pt x="306" y="301"/>
                  <a:pt x="306" y="294"/>
                </a:cubicBezTo>
                <a:cubicBezTo>
                  <a:pt x="306" y="286"/>
                  <a:pt x="300" y="280"/>
                  <a:pt x="292" y="280"/>
                </a:cubicBezTo>
                <a:close/>
                <a:moveTo>
                  <a:pt x="132" y="374"/>
                </a:moveTo>
                <a:lnTo>
                  <a:pt x="342" y="374"/>
                </a:lnTo>
                <a:cubicBezTo>
                  <a:pt x="345" y="374"/>
                  <a:pt x="347" y="374"/>
                  <a:pt x="349" y="374"/>
                </a:cubicBezTo>
                <a:lnTo>
                  <a:pt x="559" y="374"/>
                </a:lnTo>
                <a:lnTo>
                  <a:pt x="559" y="427"/>
                </a:lnTo>
                <a:cubicBezTo>
                  <a:pt x="559" y="545"/>
                  <a:pt x="464" y="640"/>
                  <a:pt x="346" y="640"/>
                </a:cubicBezTo>
                <a:cubicBezTo>
                  <a:pt x="228" y="640"/>
                  <a:pt x="132" y="545"/>
                  <a:pt x="132" y="427"/>
                </a:cubicBezTo>
                <a:lnTo>
                  <a:pt x="132" y="37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95815" y="2689426"/>
            <a:ext cx="2275871" cy="3146414"/>
            <a:chOff x="1293433" y="1868908"/>
            <a:chExt cx="2275871" cy="3146414"/>
          </a:xfrm>
        </p:grpSpPr>
        <p:sp>
          <p:nvSpPr>
            <p:cNvPr id="84" name="Panel"/>
            <p:cNvSpPr/>
            <p:nvPr/>
          </p:nvSpPr>
          <p:spPr>
            <a:xfrm>
              <a:off x="1293464" y="2344058"/>
              <a:ext cx="2275840" cy="267126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85" name="Radio Button Group"/>
            <p:cNvGrpSpPr/>
            <p:nvPr>
              <p:custDataLst>
                <p:tags r:id="rId40"/>
              </p:custDataLst>
            </p:nvPr>
          </p:nvGrpSpPr>
          <p:grpSpPr>
            <a:xfrm>
              <a:off x="1781795" y="2710484"/>
              <a:ext cx="467031" cy="1685320"/>
              <a:chOff x="595686" y="1261242"/>
              <a:chExt cx="467031" cy="1685320"/>
            </a:xfrm>
          </p:grpSpPr>
          <p:sp>
            <p:nvSpPr>
              <p:cNvPr id="111" name="Circle"/>
              <p:cNvSpPr/>
              <p:nvPr>
                <p:custDataLst>
                  <p:tags r:id="rId44"/>
                </p:custDataLst>
              </p:nvPr>
            </p:nvSpPr>
            <p:spPr>
              <a:xfrm>
                <a:off x="595686" y="1300750"/>
                <a:ext cx="133350" cy="13335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12" name="Check"/>
              <p:cNvSpPr/>
              <p:nvPr>
                <p:custDataLst>
                  <p:tags r:id="rId45"/>
                </p:custDataLst>
              </p:nvPr>
            </p:nvSpPr>
            <p:spPr>
              <a:xfrm>
                <a:off x="632992" y="1338056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13" name="Label"/>
              <p:cNvSpPr txBox="1"/>
              <p:nvPr>
                <p:custDataLst>
                  <p:tags r:id="rId46"/>
                </p:custDataLst>
              </p:nvPr>
            </p:nvSpPr>
            <p:spPr>
              <a:xfrm>
                <a:off x="729036" y="1261242"/>
                <a:ext cx="333681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smtClean="0">
                    <a:solidFill>
                      <a:srgbClr val="5F5F5F"/>
                    </a:solidFill>
                    <a:latin typeface="가는둥근제목체" panose="02030600000101010101" pitchFamily="18" charset="-127"/>
                    <a:ea typeface="가는둥근제목체" panose="02030600000101010101" pitchFamily="18" charset="-127"/>
                    <a:cs typeface="Segoe UI" panose="020B0502040204020203" pitchFamily="34" charset="0"/>
                  </a:rPr>
                  <a:t>서울</a:t>
                </a:r>
                <a:endParaRPr lang="en-US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14" name="Circle"/>
              <p:cNvSpPr/>
              <p:nvPr>
                <p:custDataLst>
                  <p:tags r:id="rId47"/>
                </p:custDataLst>
              </p:nvPr>
            </p:nvSpPr>
            <p:spPr>
              <a:xfrm>
                <a:off x="595686" y="1508580"/>
                <a:ext cx="133350" cy="13335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15" name="Check" hidden="1"/>
              <p:cNvSpPr/>
              <p:nvPr>
                <p:custDataLst>
                  <p:tags r:id="rId48"/>
                </p:custDataLst>
              </p:nvPr>
            </p:nvSpPr>
            <p:spPr>
              <a:xfrm>
                <a:off x="632992" y="1545886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16" name="Label"/>
              <p:cNvSpPr txBox="1"/>
              <p:nvPr>
                <p:custDataLst>
                  <p:tags r:id="rId49"/>
                </p:custDataLst>
              </p:nvPr>
            </p:nvSpPr>
            <p:spPr>
              <a:xfrm>
                <a:off x="729036" y="1469072"/>
                <a:ext cx="333681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smtClean="0">
                    <a:solidFill>
                      <a:srgbClr val="5F5F5F"/>
                    </a:solidFill>
                    <a:latin typeface="가는둥근제목체" panose="02030600000101010101" pitchFamily="18" charset="-127"/>
                    <a:ea typeface="가는둥근제목체" panose="02030600000101010101" pitchFamily="18" charset="-127"/>
                    <a:cs typeface="Segoe UI" panose="020B0502040204020203" pitchFamily="34" charset="0"/>
                  </a:rPr>
                  <a:t>경기</a:t>
                </a:r>
                <a:endParaRPr lang="en-US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17" name="Circle"/>
              <p:cNvSpPr/>
              <p:nvPr>
                <p:custDataLst>
                  <p:tags r:id="rId50"/>
                </p:custDataLst>
              </p:nvPr>
            </p:nvSpPr>
            <p:spPr>
              <a:xfrm>
                <a:off x="595686" y="1716410"/>
                <a:ext cx="133350" cy="13335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18" name="Check" hidden="1"/>
              <p:cNvSpPr/>
              <p:nvPr>
                <p:custDataLst>
                  <p:tags r:id="rId51"/>
                </p:custDataLst>
              </p:nvPr>
            </p:nvSpPr>
            <p:spPr>
              <a:xfrm>
                <a:off x="632992" y="1753716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19" name="Label"/>
              <p:cNvSpPr txBox="1"/>
              <p:nvPr>
                <p:custDataLst>
                  <p:tags r:id="rId52"/>
                </p:custDataLst>
              </p:nvPr>
            </p:nvSpPr>
            <p:spPr>
              <a:xfrm>
                <a:off x="729036" y="1676902"/>
                <a:ext cx="333681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smtClean="0">
                    <a:solidFill>
                      <a:srgbClr val="5F5F5F"/>
                    </a:solidFill>
                    <a:latin typeface="가는둥근제목체" panose="02030600000101010101" pitchFamily="18" charset="-127"/>
                    <a:ea typeface="가는둥근제목체" panose="02030600000101010101" pitchFamily="18" charset="-127"/>
                    <a:cs typeface="Segoe UI" panose="020B0502040204020203" pitchFamily="34" charset="0"/>
                  </a:rPr>
                  <a:t>인천</a:t>
                </a:r>
                <a:endParaRPr lang="en-US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20" name="Circle"/>
              <p:cNvSpPr/>
              <p:nvPr>
                <p:custDataLst>
                  <p:tags r:id="rId53"/>
                </p:custDataLst>
              </p:nvPr>
            </p:nvSpPr>
            <p:spPr>
              <a:xfrm>
                <a:off x="595686" y="1924240"/>
                <a:ext cx="133350" cy="13335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21" name="Check" hidden="1"/>
              <p:cNvSpPr/>
              <p:nvPr>
                <p:custDataLst>
                  <p:tags r:id="rId54"/>
                </p:custDataLst>
              </p:nvPr>
            </p:nvSpPr>
            <p:spPr>
              <a:xfrm>
                <a:off x="632992" y="1961546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22" name="Label"/>
              <p:cNvSpPr txBox="1"/>
              <p:nvPr>
                <p:custDataLst>
                  <p:tags r:id="rId55"/>
                </p:custDataLst>
              </p:nvPr>
            </p:nvSpPr>
            <p:spPr>
              <a:xfrm>
                <a:off x="729036" y="1884732"/>
                <a:ext cx="333681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smtClean="0">
                    <a:solidFill>
                      <a:srgbClr val="5F5F5F"/>
                    </a:solidFill>
                    <a:latin typeface="가는둥근제목체" panose="02030600000101010101" pitchFamily="18" charset="-127"/>
                    <a:ea typeface="가는둥근제목체" panose="02030600000101010101" pitchFamily="18" charset="-127"/>
                    <a:cs typeface="Segoe UI" panose="020B0502040204020203" pitchFamily="34" charset="0"/>
                  </a:rPr>
                  <a:t>강원</a:t>
                </a:r>
                <a:endParaRPr lang="en-US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24" name="Circle"/>
              <p:cNvSpPr/>
              <p:nvPr>
                <p:custDataLst>
                  <p:tags r:id="rId56"/>
                </p:custDataLst>
              </p:nvPr>
            </p:nvSpPr>
            <p:spPr>
              <a:xfrm>
                <a:off x="595686" y="2136606"/>
                <a:ext cx="133350" cy="13335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25" name="Check" hidden="1"/>
              <p:cNvSpPr/>
              <p:nvPr>
                <p:custDataLst>
                  <p:tags r:id="rId57"/>
                </p:custDataLst>
              </p:nvPr>
            </p:nvSpPr>
            <p:spPr>
              <a:xfrm>
                <a:off x="632992" y="2173912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26" name="Label"/>
              <p:cNvSpPr txBox="1"/>
              <p:nvPr>
                <p:custDataLst>
                  <p:tags r:id="rId58"/>
                </p:custDataLst>
              </p:nvPr>
            </p:nvSpPr>
            <p:spPr>
              <a:xfrm>
                <a:off x="729036" y="2097098"/>
                <a:ext cx="333681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smtClean="0">
                    <a:solidFill>
                      <a:srgbClr val="5F5F5F"/>
                    </a:solidFill>
                    <a:latin typeface="가는둥근제목체" panose="02030600000101010101" pitchFamily="18" charset="-127"/>
                    <a:ea typeface="가는둥근제목체" panose="02030600000101010101" pitchFamily="18" charset="-127"/>
                    <a:cs typeface="Segoe UI" panose="020B0502040204020203" pitchFamily="34" charset="0"/>
                  </a:rPr>
                  <a:t>충청</a:t>
                </a:r>
                <a:endParaRPr lang="en-US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27" name="Circle"/>
              <p:cNvSpPr/>
              <p:nvPr>
                <p:custDataLst>
                  <p:tags r:id="rId59"/>
                </p:custDataLst>
              </p:nvPr>
            </p:nvSpPr>
            <p:spPr>
              <a:xfrm>
                <a:off x="595686" y="2348972"/>
                <a:ext cx="133350" cy="13335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28" name="Check" hidden="1"/>
              <p:cNvSpPr/>
              <p:nvPr>
                <p:custDataLst>
                  <p:tags r:id="rId60"/>
                </p:custDataLst>
              </p:nvPr>
            </p:nvSpPr>
            <p:spPr>
              <a:xfrm>
                <a:off x="632992" y="2386278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29" name="Label"/>
              <p:cNvSpPr txBox="1"/>
              <p:nvPr>
                <p:custDataLst>
                  <p:tags r:id="rId61"/>
                </p:custDataLst>
              </p:nvPr>
            </p:nvSpPr>
            <p:spPr>
              <a:xfrm>
                <a:off x="729036" y="2309464"/>
                <a:ext cx="333681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smtClean="0">
                    <a:solidFill>
                      <a:srgbClr val="5F5F5F"/>
                    </a:solidFill>
                    <a:latin typeface="가는둥근제목체" panose="02030600000101010101" pitchFamily="18" charset="-127"/>
                    <a:ea typeface="가는둥근제목체" panose="02030600000101010101" pitchFamily="18" charset="-127"/>
                    <a:cs typeface="Segoe UI" panose="020B0502040204020203" pitchFamily="34" charset="0"/>
                  </a:rPr>
                  <a:t>전라</a:t>
                </a:r>
                <a:endParaRPr lang="en-US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30" name="Circle"/>
              <p:cNvSpPr/>
              <p:nvPr>
                <p:custDataLst>
                  <p:tags r:id="rId62"/>
                </p:custDataLst>
              </p:nvPr>
            </p:nvSpPr>
            <p:spPr>
              <a:xfrm>
                <a:off x="595686" y="2561338"/>
                <a:ext cx="133350" cy="13335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31" name="Check" hidden="1"/>
              <p:cNvSpPr/>
              <p:nvPr>
                <p:custDataLst>
                  <p:tags r:id="rId63"/>
                </p:custDataLst>
              </p:nvPr>
            </p:nvSpPr>
            <p:spPr>
              <a:xfrm>
                <a:off x="632992" y="2598644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32" name="Label"/>
              <p:cNvSpPr txBox="1"/>
              <p:nvPr>
                <p:custDataLst>
                  <p:tags r:id="rId64"/>
                </p:custDataLst>
              </p:nvPr>
            </p:nvSpPr>
            <p:spPr>
              <a:xfrm>
                <a:off x="729036" y="2521830"/>
                <a:ext cx="333681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smtClean="0">
                    <a:solidFill>
                      <a:srgbClr val="5F5F5F"/>
                    </a:solidFill>
                    <a:latin typeface="가는둥근제목체" panose="02030600000101010101" pitchFamily="18" charset="-127"/>
                    <a:ea typeface="가는둥근제목체" panose="02030600000101010101" pitchFamily="18" charset="-127"/>
                    <a:cs typeface="Segoe UI" panose="020B0502040204020203" pitchFamily="34" charset="0"/>
                  </a:rPr>
                  <a:t>제주</a:t>
                </a:r>
                <a:endParaRPr lang="en-US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33" name="Circle"/>
              <p:cNvSpPr/>
              <p:nvPr>
                <p:custDataLst>
                  <p:tags r:id="rId65"/>
                </p:custDataLst>
              </p:nvPr>
            </p:nvSpPr>
            <p:spPr>
              <a:xfrm>
                <a:off x="595686" y="2773704"/>
                <a:ext cx="133350" cy="13335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34" name="Check" hidden="1"/>
              <p:cNvSpPr/>
              <p:nvPr>
                <p:custDataLst>
                  <p:tags r:id="rId66"/>
                </p:custDataLst>
              </p:nvPr>
            </p:nvSpPr>
            <p:spPr>
              <a:xfrm>
                <a:off x="632992" y="2811010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35" name="Label"/>
              <p:cNvSpPr txBox="1"/>
              <p:nvPr>
                <p:custDataLst>
                  <p:tags r:id="rId67"/>
                </p:custDataLst>
              </p:nvPr>
            </p:nvSpPr>
            <p:spPr>
              <a:xfrm>
                <a:off x="729036" y="2734196"/>
                <a:ext cx="333681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smtClean="0">
                    <a:solidFill>
                      <a:srgbClr val="5F5F5F"/>
                    </a:solidFill>
                    <a:latin typeface="가는둥근제목체" panose="02030600000101010101" pitchFamily="18" charset="-127"/>
                    <a:ea typeface="가는둥근제목체" panose="02030600000101010101" pitchFamily="18" charset="-127"/>
                    <a:cs typeface="Segoe UI" panose="020B0502040204020203" pitchFamily="34" charset="0"/>
                  </a:rPr>
                  <a:t>경상</a:t>
                </a:r>
                <a:endParaRPr lang="en-US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86" name="그룹 85"/>
            <p:cNvGrpSpPr/>
            <p:nvPr/>
          </p:nvGrpSpPr>
          <p:grpSpPr>
            <a:xfrm>
              <a:off x="1805160" y="4631342"/>
              <a:ext cx="443666" cy="241995"/>
              <a:chOff x="2567160" y="4623722"/>
              <a:chExt cx="443666" cy="241995"/>
            </a:xfrm>
          </p:grpSpPr>
          <p:sp>
            <p:nvSpPr>
              <p:cNvPr id="109" name="Button"/>
              <p:cNvSpPr>
                <a:spLocks/>
              </p:cNvSpPr>
              <p:nvPr/>
            </p:nvSpPr>
            <p:spPr bwMode="auto">
              <a:xfrm>
                <a:off x="2567160" y="4623722"/>
                <a:ext cx="443666" cy="241995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64008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 smtClean="0">
                    <a:solidFill>
                      <a:srgbClr val="5F5F5F"/>
                    </a:solidFill>
                    <a:latin typeface="가는둥근제목체" panose="02030600000101010101" pitchFamily="18" charset="-127"/>
                    <a:ea typeface="가는둥근제목체" panose="02030600000101010101" pitchFamily="18" charset="-127"/>
                    <a:cs typeface="Segoe UI" panose="020B0502040204020203" pitchFamily="34" charset="0"/>
                  </a:rPr>
                  <a:t>뒤로</a:t>
                </a:r>
                <a:endParaRPr lang="en-US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10" name="Icon"/>
              <p:cNvSpPr>
                <a:spLocks noChangeAspect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2647196" y="4695018"/>
                <a:ext cx="48572" cy="99402"/>
              </a:xfrm>
              <a:custGeom>
                <a:avLst/>
                <a:gdLst>
                  <a:gd name="T0" fmla="*/ 186 w 186"/>
                  <a:gd name="T1" fmla="*/ 389 h 389"/>
                  <a:gd name="T2" fmla="*/ 0 w 186"/>
                  <a:gd name="T3" fmla="*/ 195 h 389"/>
                  <a:gd name="T4" fmla="*/ 186 w 186"/>
                  <a:gd name="T5" fmla="*/ 0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6" h="389">
                    <a:moveTo>
                      <a:pt x="186" y="389"/>
                    </a:moveTo>
                    <a:lnTo>
                      <a:pt x="0" y="195"/>
                    </a:lnTo>
                    <a:lnTo>
                      <a:pt x="186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87" name="그룹 86"/>
            <p:cNvGrpSpPr/>
            <p:nvPr>
              <p:custDataLst>
                <p:tags r:id="rId41"/>
              </p:custDataLst>
            </p:nvPr>
          </p:nvGrpSpPr>
          <p:grpSpPr>
            <a:xfrm>
              <a:off x="2391390" y="4631342"/>
              <a:ext cx="575772" cy="241995"/>
              <a:chOff x="3511954" y="4989482"/>
              <a:chExt cx="575772" cy="241995"/>
            </a:xfrm>
          </p:grpSpPr>
          <p:sp>
            <p:nvSpPr>
              <p:cNvPr id="107" name="Button"/>
              <p:cNvSpPr>
                <a:spLocks/>
              </p:cNvSpPr>
              <p:nvPr/>
            </p:nvSpPr>
            <p:spPr bwMode="auto">
              <a:xfrm>
                <a:off x="3511954" y="4989482"/>
                <a:ext cx="575772" cy="241995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210312" rIns="64008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 smtClean="0">
                    <a:solidFill>
                      <a:srgbClr val="5F5F5F"/>
                    </a:solidFill>
                    <a:latin typeface="가는둥근제목체" panose="02030600000101010101" pitchFamily="18" charset="-127"/>
                    <a:ea typeface="가는둥근제목체" panose="02030600000101010101" pitchFamily="18" charset="-127"/>
                    <a:cs typeface="Segoe UI" panose="020B0502040204020203" pitchFamily="34" charset="0"/>
                  </a:rPr>
                  <a:t>닫기</a:t>
                </a:r>
                <a:endParaRPr lang="en-US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08" name="Icon"/>
              <p:cNvSpPr>
                <a:spLocks noEditPoints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3591990" y="5069036"/>
                <a:ext cx="85648" cy="82886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cxnSp>
          <p:nvCxnSpPr>
            <p:cNvPr id="88" name="Line"/>
            <p:cNvCxnSpPr>
              <a:cxnSpLocks/>
            </p:cNvCxnSpPr>
            <p:nvPr/>
          </p:nvCxnSpPr>
          <p:spPr bwMode="auto">
            <a:xfrm>
              <a:off x="1629544" y="2926080"/>
              <a:ext cx="1389112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Line"/>
            <p:cNvCxnSpPr>
              <a:cxnSpLocks/>
            </p:cNvCxnSpPr>
            <p:nvPr/>
          </p:nvCxnSpPr>
          <p:spPr bwMode="auto">
            <a:xfrm>
              <a:off x="1629544" y="3126144"/>
              <a:ext cx="1389112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Line"/>
            <p:cNvCxnSpPr>
              <a:cxnSpLocks/>
            </p:cNvCxnSpPr>
            <p:nvPr/>
          </p:nvCxnSpPr>
          <p:spPr bwMode="auto">
            <a:xfrm>
              <a:off x="1629544" y="3333974"/>
              <a:ext cx="1389112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Line"/>
            <p:cNvCxnSpPr>
              <a:cxnSpLocks/>
            </p:cNvCxnSpPr>
            <p:nvPr/>
          </p:nvCxnSpPr>
          <p:spPr bwMode="auto">
            <a:xfrm>
              <a:off x="1629544" y="3546340"/>
              <a:ext cx="1389112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Line"/>
            <p:cNvCxnSpPr>
              <a:cxnSpLocks/>
            </p:cNvCxnSpPr>
            <p:nvPr/>
          </p:nvCxnSpPr>
          <p:spPr bwMode="auto">
            <a:xfrm>
              <a:off x="1629544" y="3752850"/>
              <a:ext cx="1389112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Line"/>
            <p:cNvCxnSpPr>
              <a:cxnSpLocks/>
            </p:cNvCxnSpPr>
            <p:nvPr/>
          </p:nvCxnSpPr>
          <p:spPr bwMode="auto">
            <a:xfrm>
              <a:off x="1629544" y="3959642"/>
              <a:ext cx="1389112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Line"/>
            <p:cNvCxnSpPr>
              <a:cxnSpLocks/>
            </p:cNvCxnSpPr>
            <p:nvPr/>
          </p:nvCxnSpPr>
          <p:spPr bwMode="auto">
            <a:xfrm>
              <a:off x="1629544" y="4180680"/>
              <a:ext cx="1389112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Header"/>
            <p:cNvSpPr txBox="1"/>
            <p:nvPr/>
          </p:nvSpPr>
          <p:spPr>
            <a:xfrm>
              <a:off x="1629544" y="2393786"/>
              <a:ext cx="1380443" cy="258532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지역을 선택해 주세요</a:t>
              </a:r>
              <a:endParaRPr lang="en-US" sz="12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101" name="Panel"/>
            <p:cNvSpPr/>
            <p:nvPr/>
          </p:nvSpPr>
          <p:spPr>
            <a:xfrm>
              <a:off x="1293433" y="2105149"/>
              <a:ext cx="2272922" cy="24298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www.easy-matching.com/main/subpage/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" name="Panel"/>
            <p:cNvSpPr/>
            <p:nvPr/>
          </p:nvSpPr>
          <p:spPr>
            <a:xfrm>
              <a:off x="1293433" y="1868908"/>
              <a:ext cx="2272922" cy="24298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</a:t>
              </a:r>
              <a:r>
                <a:rPr lang="ko-KR" altLang="en-US" sz="900" dirty="0" err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이지매칭</a:t>
              </a:r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altLang="ko-KR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 Chrome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3" name="File"/>
            <p:cNvSpPr>
              <a:spLocks noChangeAspect="1" noEditPoints="1"/>
            </p:cNvSpPr>
            <p:nvPr/>
          </p:nvSpPr>
          <p:spPr bwMode="auto">
            <a:xfrm>
              <a:off x="1337968" y="1912087"/>
              <a:ext cx="115888" cy="161925"/>
            </a:xfrm>
            <a:custGeom>
              <a:avLst/>
              <a:gdLst>
                <a:gd name="T0" fmla="*/ 0 w 480"/>
                <a:gd name="T1" fmla="*/ 0 h 667"/>
                <a:gd name="T2" fmla="*/ 0 w 480"/>
                <a:gd name="T3" fmla="*/ 667 h 667"/>
                <a:gd name="T4" fmla="*/ 480 w 480"/>
                <a:gd name="T5" fmla="*/ 667 h 667"/>
                <a:gd name="T6" fmla="*/ 480 w 480"/>
                <a:gd name="T7" fmla="*/ 195 h 667"/>
                <a:gd name="T8" fmla="*/ 286 w 480"/>
                <a:gd name="T9" fmla="*/ 0 h 667"/>
                <a:gd name="T10" fmla="*/ 0 w 480"/>
                <a:gd name="T11" fmla="*/ 0 h 667"/>
                <a:gd name="T12" fmla="*/ 27 w 480"/>
                <a:gd name="T13" fmla="*/ 27 h 667"/>
                <a:gd name="T14" fmla="*/ 267 w 480"/>
                <a:gd name="T15" fmla="*/ 27 h 667"/>
                <a:gd name="T16" fmla="*/ 267 w 480"/>
                <a:gd name="T17" fmla="*/ 213 h 667"/>
                <a:gd name="T18" fmla="*/ 454 w 480"/>
                <a:gd name="T19" fmla="*/ 213 h 667"/>
                <a:gd name="T20" fmla="*/ 454 w 480"/>
                <a:gd name="T21" fmla="*/ 640 h 667"/>
                <a:gd name="T22" fmla="*/ 27 w 480"/>
                <a:gd name="T23" fmla="*/ 640 h 667"/>
                <a:gd name="T24" fmla="*/ 27 w 480"/>
                <a:gd name="T25" fmla="*/ 27 h 667"/>
                <a:gd name="T26" fmla="*/ 294 w 480"/>
                <a:gd name="T27" fmla="*/ 46 h 667"/>
                <a:gd name="T28" fmla="*/ 435 w 480"/>
                <a:gd name="T29" fmla="*/ 187 h 667"/>
                <a:gd name="T30" fmla="*/ 294 w 480"/>
                <a:gd name="T31" fmla="*/ 187 h 667"/>
                <a:gd name="T32" fmla="*/ 294 w 480"/>
                <a:gd name="T33" fmla="*/ 46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0" h="667">
                  <a:moveTo>
                    <a:pt x="0" y="0"/>
                  </a:moveTo>
                  <a:lnTo>
                    <a:pt x="0" y="667"/>
                  </a:lnTo>
                  <a:lnTo>
                    <a:pt x="480" y="667"/>
                  </a:lnTo>
                  <a:lnTo>
                    <a:pt x="480" y="195"/>
                  </a:lnTo>
                  <a:lnTo>
                    <a:pt x="286" y="0"/>
                  </a:lnTo>
                  <a:lnTo>
                    <a:pt x="0" y="0"/>
                  </a:lnTo>
                  <a:close/>
                  <a:moveTo>
                    <a:pt x="27" y="27"/>
                  </a:moveTo>
                  <a:lnTo>
                    <a:pt x="267" y="27"/>
                  </a:lnTo>
                  <a:lnTo>
                    <a:pt x="267" y="213"/>
                  </a:lnTo>
                  <a:lnTo>
                    <a:pt x="454" y="213"/>
                  </a:lnTo>
                  <a:lnTo>
                    <a:pt x="454" y="640"/>
                  </a:lnTo>
                  <a:lnTo>
                    <a:pt x="27" y="640"/>
                  </a:lnTo>
                  <a:lnTo>
                    <a:pt x="27" y="27"/>
                  </a:lnTo>
                  <a:close/>
                  <a:moveTo>
                    <a:pt x="294" y="46"/>
                  </a:moveTo>
                  <a:lnTo>
                    <a:pt x="435" y="187"/>
                  </a:lnTo>
                  <a:lnTo>
                    <a:pt x="294" y="187"/>
                  </a:lnTo>
                  <a:lnTo>
                    <a:pt x="294" y="46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" name="Remove"/>
            <p:cNvSpPr>
              <a:spLocks noChangeAspect="1" noChangeArrowheads="1"/>
            </p:cNvSpPr>
            <p:nvPr/>
          </p:nvSpPr>
          <p:spPr bwMode="auto">
            <a:xfrm>
              <a:off x="2962065" y="1987042"/>
              <a:ext cx="103188" cy="12700"/>
            </a:xfrm>
            <a:prstGeom prst="rect">
              <a:avLst/>
            </a:pr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Rectangle"/>
            <p:cNvSpPr>
              <a:spLocks noEditPoints="1"/>
            </p:cNvSpPr>
            <p:nvPr/>
          </p:nvSpPr>
          <p:spPr bwMode="auto">
            <a:xfrm>
              <a:off x="3173489" y="1942909"/>
              <a:ext cx="111600" cy="111600"/>
            </a:xfrm>
            <a:custGeom>
              <a:avLst/>
              <a:gdLst>
                <a:gd name="T0" fmla="*/ 13 w 666"/>
                <a:gd name="T1" fmla="*/ 0 h 507"/>
                <a:gd name="T2" fmla="*/ 0 w 666"/>
                <a:gd name="T3" fmla="*/ 14 h 507"/>
                <a:gd name="T4" fmla="*/ 0 w 666"/>
                <a:gd name="T5" fmla="*/ 494 h 507"/>
                <a:gd name="T6" fmla="*/ 13 w 666"/>
                <a:gd name="T7" fmla="*/ 507 h 507"/>
                <a:gd name="T8" fmla="*/ 653 w 666"/>
                <a:gd name="T9" fmla="*/ 507 h 507"/>
                <a:gd name="T10" fmla="*/ 666 w 666"/>
                <a:gd name="T11" fmla="*/ 494 h 507"/>
                <a:gd name="T12" fmla="*/ 666 w 666"/>
                <a:gd name="T13" fmla="*/ 14 h 507"/>
                <a:gd name="T14" fmla="*/ 653 w 666"/>
                <a:gd name="T15" fmla="*/ 0 h 507"/>
                <a:gd name="T16" fmla="*/ 428 w 666"/>
                <a:gd name="T17" fmla="*/ 0 h 507"/>
                <a:gd name="T18" fmla="*/ 13 w 666"/>
                <a:gd name="T19" fmla="*/ 0 h 507"/>
                <a:gd name="T20" fmla="*/ 26 w 666"/>
                <a:gd name="T21" fmla="*/ 27 h 507"/>
                <a:gd name="T22" fmla="*/ 428 w 666"/>
                <a:gd name="T23" fmla="*/ 27 h 507"/>
                <a:gd name="T24" fmla="*/ 640 w 666"/>
                <a:gd name="T25" fmla="*/ 27 h 507"/>
                <a:gd name="T26" fmla="*/ 640 w 666"/>
                <a:gd name="T27" fmla="*/ 480 h 507"/>
                <a:gd name="T28" fmla="*/ 26 w 666"/>
                <a:gd name="T29" fmla="*/ 480 h 507"/>
                <a:gd name="T30" fmla="*/ 26 w 666"/>
                <a:gd name="T31" fmla="*/ 27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6" h="507">
                  <a:moveTo>
                    <a:pt x="13" y="0"/>
                  </a:moveTo>
                  <a:cubicBezTo>
                    <a:pt x="6" y="0"/>
                    <a:pt x="0" y="6"/>
                    <a:pt x="0" y="14"/>
                  </a:cubicBezTo>
                  <a:lnTo>
                    <a:pt x="0" y="494"/>
                  </a:lnTo>
                  <a:cubicBezTo>
                    <a:pt x="0" y="501"/>
                    <a:pt x="6" y="507"/>
                    <a:pt x="13" y="507"/>
                  </a:cubicBezTo>
                  <a:lnTo>
                    <a:pt x="653" y="507"/>
                  </a:lnTo>
                  <a:cubicBezTo>
                    <a:pt x="660" y="507"/>
                    <a:pt x="666" y="501"/>
                    <a:pt x="666" y="494"/>
                  </a:cubicBezTo>
                  <a:lnTo>
                    <a:pt x="666" y="14"/>
                  </a:lnTo>
                  <a:cubicBezTo>
                    <a:pt x="666" y="6"/>
                    <a:pt x="660" y="0"/>
                    <a:pt x="653" y="0"/>
                  </a:cubicBezTo>
                  <a:lnTo>
                    <a:pt x="428" y="0"/>
                  </a:lnTo>
                  <a:lnTo>
                    <a:pt x="13" y="0"/>
                  </a:lnTo>
                  <a:close/>
                  <a:moveTo>
                    <a:pt x="26" y="27"/>
                  </a:moveTo>
                  <a:lnTo>
                    <a:pt x="428" y="27"/>
                  </a:lnTo>
                  <a:lnTo>
                    <a:pt x="640" y="27"/>
                  </a:lnTo>
                  <a:lnTo>
                    <a:pt x="640" y="480"/>
                  </a:lnTo>
                  <a:lnTo>
                    <a:pt x="26" y="480"/>
                  </a:lnTo>
                  <a:lnTo>
                    <a:pt x="26" y="2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6" name="Delete"/>
            <p:cNvSpPr>
              <a:spLocks noChangeAspect="1"/>
            </p:cNvSpPr>
            <p:nvPr/>
          </p:nvSpPr>
          <p:spPr bwMode="auto">
            <a:xfrm>
              <a:off x="3387054" y="1935338"/>
              <a:ext cx="111601" cy="111600"/>
            </a:xfrm>
            <a:custGeom>
              <a:avLst/>
              <a:gdLst>
                <a:gd name="T0" fmla="*/ 3 w 77"/>
                <a:gd name="T1" fmla="*/ 0 h 77"/>
                <a:gd name="T2" fmla="*/ 0 w 77"/>
                <a:gd name="T3" fmla="*/ 3 h 77"/>
                <a:gd name="T4" fmla="*/ 36 w 77"/>
                <a:gd name="T5" fmla="*/ 38 h 77"/>
                <a:gd name="T6" fmla="*/ 0 w 77"/>
                <a:gd name="T7" fmla="*/ 74 h 77"/>
                <a:gd name="T8" fmla="*/ 3 w 77"/>
                <a:gd name="T9" fmla="*/ 77 h 77"/>
                <a:gd name="T10" fmla="*/ 39 w 77"/>
                <a:gd name="T11" fmla="*/ 41 h 77"/>
                <a:gd name="T12" fmla="*/ 74 w 77"/>
                <a:gd name="T13" fmla="*/ 77 h 77"/>
                <a:gd name="T14" fmla="*/ 77 w 77"/>
                <a:gd name="T15" fmla="*/ 74 h 77"/>
                <a:gd name="T16" fmla="*/ 42 w 77"/>
                <a:gd name="T17" fmla="*/ 38 h 77"/>
                <a:gd name="T18" fmla="*/ 77 w 77"/>
                <a:gd name="T19" fmla="*/ 3 h 77"/>
                <a:gd name="T20" fmla="*/ 74 w 77"/>
                <a:gd name="T21" fmla="*/ 0 h 77"/>
                <a:gd name="T22" fmla="*/ 39 w 77"/>
                <a:gd name="T23" fmla="*/ 35 h 77"/>
                <a:gd name="T24" fmla="*/ 3 w 77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7">
                  <a:moveTo>
                    <a:pt x="3" y="0"/>
                  </a:moveTo>
                  <a:lnTo>
                    <a:pt x="0" y="3"/>
                  </a:lnTo>
                  <a:lnTo>
                    <a:pt x="36" y="38"/>
                  </a:lnTo>
                  <a:lnTo>
                    <a:pt x="0" y="74"/>
                  </a:lnTo>
                  <a:lnTo>
                    <a:pt x="3" y="77"/>
                  </a:lnTo>
                  <a:lnTo>
                    <a:pt x="39" y="41"/>
                  </a:lnTo>
                  <a:lnTo>
                    <a:pt x="74" y="77"/>
                  </a:lnTo>
                  <a:lnTo>
                    <a:pt x="77" y="74"/>
                  </a:lnTo>
                  <a:lnTo>
                    <a:pt x="42" y="38"/>
                  </a:lnTo>
                  <a:lnTo>
                    <a:pt x="77" y="3"/>
                  </a:lnTo>
                  <a:lnTo>
                    <a:pt x="74" y="0"/>
                  </a:lnTo>
                  <a:lnTo>
                    <a:pt x="39" y="3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92" name="그룹 191"/>
          <p:cNvGrpSpPr/>
          <p:nvPr/>
        </p:nvGrpSpPr>
        <p:grpSpPr>
          <a:xfrm>
            <a:off x="4341771" y="1384596"/>
            <a:ext cx="2648982" cy="4195708"/>
            <a:chOff x="4280141" y="2173708"/>
            <a:chExt cx="2648982" cy="4195708"/>
          </a:xfrm>
        </p:grpSpPr>
        <p:sp>
          <p:nvSpPr>
            <p:cNvPr id="193" name="Panel"/>
            <p:cNvSpPr/>
            <p:nvPr/>
          </p:nvSpPr>
          <p:spPr>
            <a:xfrm>
              <a:off x="4486742" y="2652318"/>
              <a:ext cx="2275840" cy="370276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94" name="Radio Button Group"/>
            <p:cNvGrpSpPr/>
            <p:nvPr>
              <p:custDataLst>
                <p:tags r:id="rId3"/>
              </p:custDataLst>
            </p:nvPr>
          </p:nvGrpSpPr>
          <p:grpSpPr>
            <a:xfrm>
              <a:off x="5287251" y="3462527"/>
              <a:ext cx="560005" cy="2322418"/>
              <a:chOff x="595686" y="1261242"/>
              <a:chExt cx="560005" cy="2322418"/>
            </a:xfrm>
          </p:grpSpPr>
          <p:sp>
            <p:nvSpPr>
              <p:cNvPr id="215" name="Circle"/>
              <p:cNvSpPr/>
              <p:nvPr>
                <p:custDataLst>
                  <p:tags r:id="rId7"/>
                </p:custDataLst>
              </p:nvPr>
            </p:nvSpPr>
            <p:spPr>
              <a:xfrm>
                <a:off x="595686" y="1300750"/>
                <a:ext cx="133350" cy="13335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16" name="Check"/>
              <p:cNvSpPr/>
              <p:nvPr>
                <p:custDataLst>
                  <p:tags r:id="rId8"/>
                </p:custDataLst>
              </p:nvPr>
            </p:nvSpPr>
            <p:spPr>
              <a:xfrm>
                <a:off x="632992" y="1338056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17" name="Label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729036" y="1261242"/>
                <a:ext cx="333681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smtClean="0">
                    <a:solidFill>
                      <a:srgbClr val="5F5F5F"/>
                    </a:solidFill>
                    <a:latin typeface="가는둥근제목체" panose="02030600000101010101" pitchFamily="18" charset="-127"/>
                    <a:ea typeface="가는둥근제목체" panose="02030600000101010101" pitchFamily="18" charset="-127"/>
                    <a:cs typeface="Segoe UI" panose="020B0502040204020203" pitchFamily="34" charset="0"/>
                  </a:rPr>
                  <a:t>강남</a:t>
                </a:r>
                <a:endParaRPr lang="en-US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18" name="Circle"/>
              <p:cNvSpPr/>
              <p:nvPr>
                <p:custDataLst>
                  <p:tags r:id="rId10"/>
                </p:custDataLst>
              </p:nvPr>
            </p:nvSpPr>
            <p:spPr>
              <a:xfrm>
                <a:off x="595686" y="1508580"/>
                <a:ext cx="133350" cy="13335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19" name="Check" hidden="1"/>
              <p:cNvSpPr/>
              <p:nvPr>
                <p:custDataLst>
                  <p:tags r:id="rId11"/>
                </p:custDataLst>
              </p:nvPr>
            </p:nvSpPr>
            <p:spPr>
              <a:xfrm>
                <a:off x="632992" y="1545886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20" name="Label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729036" y="1469072"/>
                <a:ext cx="333681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smtClean="0">
                    <a:solidFill>
                      <a:srgbClr val="5F5F5F"/>
                    </a:solidFill>
                    <a:latin typeface="가는둥근제목체" panose="02030600000101010101" pitchFamily="18" charset="-127"/>
                    <a:ea typeface="가는둥근제목체" panose="02030600000101010101" pitchFamily="18" charset="-127"/>
                    <a:cs typeface="Segoe UI" panose="020B0502040204020203" pitchFamily="34" charset="0"/>
                  </a:rPr>
                  <a:t>강동</a:t>
                </a:r>
                <a:endParaRPr lang="en-US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21" name="Circle"/>
              <p:cNvSpPr/>
              <p:nvPr>
                <p:custDataLst>
                  <p:tags r:id="rId13"/>
                </p:custDataLst>
              </p:nvPr>
            </p:nvSpPr>
            <p:spPr>
              <a:xfrm>
                <a:off x="595686" y="1716410"/>
                <a:ext cx="133350" cy="13335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22" name="Check" hidden="1"/>
              <p:cNvSpPr/>
              <p:nvPr>
                <p:custDataLst>
                  <p:tags r:id="rId14"/>
                </p:custDataLst>
              </p:nvPr>
            </p:nvSpPr>
            <p:spPr>
              <a:xfrm>
                <a:off x="632992" y="1753716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23" name="Label"/>
              <p:cNvSpPr txBox="1"/>
              <p:nvPr>
                <p:custDataLst>
                  <p:tags r:id="rId15"/>
                </p:custDataLst>
              </p:nvPr>
            </p:nvSpPr>
            <p:spPr>
              <a:xfrm>
                <a:off x="729036" y="1676902"/>
                <a:ext cx="333681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smtClean="0">
                    <a:solidFill>
                      <a:srgbClr val="5F5F5F"/>
                    </a:solidFill>
                    <a:latin typeface="가는둥근제목체" panose="02030600000101010101" pitchFamily="18" charset="-127"/>
                    <a:ea typeface="가는둥근제목체" panose="02030600000101010101" pitchFamily="18" charset="-127"/>
                    <a:cs typeface="Segoe UI" panose="020B0502040204020203" pitchFamily="34" charset="0"/>
                  </a:rPr>
                  <a:t>강북</a:t>
                </a:r>
                <a:endParaRPr lang="en-US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24" name="Circle"/>
              <p:cNvSpPr/>
              <p:nvPr>
                <p:custDataLst>
                  <p:tags r:id="rId16"/>
                </p:custDataLst>
              </p:nvPr>
            </p:nvSpPr>
            <p:spPr>
              <a:xfrm>
                <a:off x="595686" y="1924240"/>
                <a:ext cx="133350" cy="13335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25" name="Check" hidden="1"/>
              <p:cNvSpPr/>
              <p:nvPr>
                <p:custDataLst>
                  <p:tags r:id="rId17"/>
                </p:custDataLst>
              </p:nvPr>
            </p:nvSpPr>
            <p:spPr>
              <a:xfrm>
                <a:off x="632992" y="1961546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26" name="Label"/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729036" y="1884732"/>
                <a:ext cx="333681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smtClean="0">
                    <a:solidFill>
                      <a:srgbClr val="5F5F5F"/>
                    </a:solidFill>
                    <a:latin typeface="가는둥근제목체" panose="02030600000101010101" pitchFamily="18" charset="-127"/>
                    <a:ea typeface="가는둥근제목체" panose="02030600000101010101" pitchFamily="18" charset="-127"/>
                    <a:cs typeface="Segoe UI" panose="020B0502040204020203" pitchFamily="34" charset="0"/>
                  </a:rPr>
                  <a:t>강서</a:t>
                </a:r>
                <a:endParaRPr lang="en-US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27" name="Circle"/>
              <p:cNvSpPr/>
              <p:nvPr>
                <p:custDataLst>
                  <p:tags r:id="rId19"/>
                </p:custDataLst>
              </p:nvPr>
            </p:nvSpPr>
            <p:spPr>
              <a:xfrm>
                <a:off x="595686" y="2136606"/>
                <a:ext cx="133350" cy="13335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28" name="Check" hidden="1"/>
              <p:cNvSpPr/>
              <p:nvPr>
                <p:custDataLst>
                  <p:tags r:id="rId20"/>
                </p:custDataLst>
              </p:nvPr>
            </p:nvSpPr>
            <p:spPr>
              <a:xfrm>
                <a:off x="632992" y="2173912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29" name="Label"/>
              <p:cNvSpPr txBox="1"/>
              <p:nvPr>
                <p:custDataLst>
                  <p:tags r:id="rId21"/>
                </p:custDataLst>
              </p:nvPr>
            </p:nvSpPr>
            <p:spPr>
              <a:xfrm>
                <a:off x="729036" y="2097098"/>
                <a:ext cx="333681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smtClean="0">
                    <a:solidFill>
                      <a:srgbClr val="5F5F5F"/>
                    </a:solidFill>
                    <a:latin typeface="가는둥근제목체" panose="02030600000101010101" pitchFamily="18" charset="-127"/>
                    <a:ea typeface="가는둥근제목체" panose="02030600000101010101" pitchFamily="18" charset="-127"/>
                    <a:cs typeface="Segoe UI" panose="020B0502040204020203" pitchFamily="34" charset="0"/>
                  </a:rPr>
                  <a:t>관악</a:t>
                </a:r>
                <a:endParaRPr lang="en-US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30" name="Circle"/>
              <p:cNvSpPr/>
              <p:nvPr>
                <p:custDataLst>
                  <p:tags r:id="rId22"/>
                </p:custDataLst>
              </p:nvPr>
            </p:nvSpPr>
            <p:spPr>
              <a:xfrm>
                <a:off x="595686" y="2348972"/>
                <a:ext cx="133350" cy="13335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31" name="Check" hidden="1"/>
              <p:cNvSpPr/>
              <p:nvPr>
                <p:custDataLst>
                  <p:tags r:id="rId23"/>
                </p:custDataLst>
              </p:nvPr>
            </p:nvSpPr>
            <p:spPr>
              <a:xfrm>
                <a:off x="632992" y="2386278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32" name="Label"/>
              <p:cNvSpPr txBox="1"/>
              <p:nvPr>
                <p:custDataLst>
                  <p:tags r:id="rId24"/>
                </p:custDataLst>
              </p:nvPr>
            </p:nvSpPr>
            <p:spPr>
              <a:xfrm>
                <a:off x="729036" y="2309464"/>
                <a:ext cx="333681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smtClean="0">
                    <a:solidFill>
                      <a:srgbClr val="5F5F5F"/>
                    </a:solidFill>
                    <a:latin typeface="가는둥근제목체" panose="02030600000101010101" pitchFamily="18" charset="-127"/>
                    <a:ea typeface="가는둥근제목체" panose="02030600000101010101" pitchFamily="18" charset="-127"/>
                    <a:cs typeface="Segoe UI" panose="020B0502040204020203" pitchFamily="34" charset="0"/>
                  </a:rPr>
                  <a:t>구로</a:t>
                </a:r>
                <a:endParaRPr lang="en-US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33" name="Circle"/>
              <p:cNvSpPr/>
              <p:nvPr>
                <p:custDataLst>
                  <p:tags r:id="rId25"/>
                </p:custDataLst>
              </p:nvPr>
            </p:nvSpPr>
            <p:spPr>
              <a:xfrm>
                <a:off x="595686" y="2561338"/>
                <a:ext cx="133350" cy="13335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34" name="Check" hidden="1"/>
              <p:cNvSpPr/>
              <p:nvPr>
                <p:custDataLst>
                  <p:tags r:id="rId26"/>
                </p:custDataLst>
              </p:nvPr>
            </p:nvSpPr>
            <p:spPr>
              <a:xfrm>
                <a:off x="632992" y="2598644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35" name="Label"/>
              <p:cNvSpPr txBox="1"/>
              <p:nvPr>
                <p:custDataLst>
                  <p:tags r:id="rId27"/>
                </p:custDataLst>
              </p:nvPr>
            </p:nvSpPr>
            <p:spPr>
              <a:xfrm>
                <a:off x="729036" y="2521830"/>
                <a:ext cx="333681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smtClean="0">
                    <a:solidFill>
                      <a:srgbClr val="5F5F5F"/>
                    </a:solidFill>
                    <a:latin typeface="가는둥근제목체" panose="02030600000101010101" pitchFamily="18" charset="-127"/>
                    <a:ea typeface="가는둥근제목체" panose="02030600000101010101" pitchFamily="18" charset="-127"/>
                    <a:cs typeface="Segoe UI" panose="020B0502040204020203" pitchFamily="34" charset="0"/>
                  </a:rPr>
                  <a:t>노원</a:t>
                </a:r>
                <a:endParaRPr lang="en-US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36" name="Circle"/>
              <p:cNvSpPr/>
              <p:nvPr>
                <p:custDataLst>
                  <p:tags r:id="rId28"/>
                </p:custDataLst>
              </p:nvPr>
            </p:nvSpPr>
            <p:spPr>
              <a:xfrm>
                <a:off x="595686" y="2773704"/>
                <a:ext cx="133350" cy="13335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37" name="Check" hidden="1"/>
              <p:cNvSpPr/>
              <p:nvPr>
                <p:custDataLst>
                  <p:tags r:id="rId29"/>
                </p:custDataLst>
              </p:nvPr>
            </p:nvSpPr>
            <p:spPr>
              <a:xfrm>
                <a:off x="632992" y="2811010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38" name="Label"/>
              <p:cNvSpPr txBox="1"/>
              <p:nvPr>
                <p:custDataLst>
                  <p:tags r:id="rId30"/>
                </p:custDataLst>
              </p:nvPr>
            </p:nvSpPr>
            <p:spPr>
              <a:xfrm>
                <a:off x="729036" y="2734196"/>
                <a:ext cx="333681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smtClean="0">
                    <a:solidFill>
                      <a:srgbClr val="5F5F5F"/>
                    </a:solidFill>
                    <a:latin typeface="가는둥근제목체" panose="02030600000101010101" pitchFamily="18" charset="-127"/>
                    <a:ea typeface="가는둥근제목체" panose="02030600000101010101" pitchFamily="18" charset="-127"/>
                    <a:cs typeface="Segoe UI" panose="020B0502040204020203" pitchFamily="34" charset="0"/>
                  </a:rPr>
                  <a:t>도봉</a:t>
                </a:r>
                <a:endParaRPr lang="en-US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39" name="Circle"/>
              <p:cNvSpPr/>
              <p:nvPr>
                <p:custDataLst>
                  <p:tags r:id="rId31"/>
                </p:custDataLst>
              </p:nvPr>
            </p:nvSpPr>
            <p:spPr>
              <a:xfrm>
                <a:off x="595686" y="2986070"/>
                <a:ext cx="133350" cy="13335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40" name="Check" hidden="1"/>
              <p:cNvSpPr/>
              <p:nvPr>
                <p:custDataLst>
                  <p:tags r:id="rId32"/>
                </p:custDataLst>
              </p:nvPr>
            </p:nvSpPr>
            <p:spPr>
              <a:xfrm>
                <a:off x="632992" y="3023376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41" name="Label"/>
              <p:cNvSpPr txBox="1"/>
              <p:nvPr>
                <p:custDataLst>
                  <p:tags r:id="rId33"/>
                </p:custDataLst>
              </p:nvPr>
            </p:nvSpPr>
            <p:spPr>
              <a:xfrm>
                <a:off x="729036" y="2946562"/>
                <a:ext cx="426655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smtClean="0">
                    <a:solidFill>
                      <a:srgbClr val="5F5F5F"/>
                    </a:solidFill>
                    <a:latin typeface="가는둥근제목체" panose="02030600000101010101" pitchFamily="18" charset="-127"/>
                    <a:ea typeface="가는둥근제목체" panose="02030600000101010101" pitchFamily="18" charset="-127"/>
                    <a:cs typeface="Segoe UI" panose="020B0502040204020203" pitchFamily="34" charset="0"/>
                  </a:rPr>
                  <a:t>동대문</a:t>
                </a:r>
                <a:endParaRPr lang="en-US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42" name="Circle"/>
              <p:cNvSpPr/>
              <p:nvPr>
                <p:custDataLst>
                  <p:tags r:id="rId34"/>
                </p:custDataLst>
              </p:nvPr>
            </p:nvSpPr>
            <p:spPr>
              <a:xfrm>
                <a:off x="595686" y="3198436"/>
                <a:ext cx="133350" cy="13335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43" name="Check" hidden="1"/>
              <p:cNvSpPr/>
              <p:nvPr>
                <p:custDataLst>
                  <p:tags r:id="rId35"/>
                </p:custDataLst>
              </p:nvPr>
            </p:nvSpPr>
            <p:spPr>
              <a:xfrm>
                <a:off x="632992" y="3235742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44" name="Label"/>
              <p:cNvSpPr txBox="1"/>
              <p:nvPr>
                <p:custDataLst>
                  <p:tags r:id="rId36"/>
                </p:custDataLst>
              </p:nvPr>
            </p:nvSpPr>
            <p:spPr>
              <a:xfrm>
                <a:off x="729036" y="3158928"/>
                <a:ext cx="333681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smtClean="0">
                    <a:solidFill>
                      <a:srgbClr val="5F5F5F"/>
                    </a:solidFill>
                    <a:latin typeface="가는둥근제목체" panose="02030600000101010101" pitchFamily="18" charset="-127"/>
                    <a:ea typeface="가는둥근제목체" panose="02030600000101010101" pitchFamily="18" charset="-127"/>
                    <a:cs typeface="Segoe UI" panose="020B0502040204020203" pitchFamily="34" charset="0"/>
                  </a:rPr>
                  <a:t>동작</a:t>
                </a:r>
                <a:endParaRPr lang="en-US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45" name="Circle"/>
              <p:cNvSpPr/>
              <p:nvPr>
                <p:custDataLst>
                  <p:tags r:id="rId37"/>
                </p:custDataLst>
              </p:nvPr>
            </p:nvSpPr>
            <p:spPr>
              <a:xfrm>
                <a:off x="595686" y="3410802"/>
                <a:ext cx="133350" cy="13335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46" name="Check" hidden="1"/>
              <p:cNvSpPr/>
              <p:nvPr>
                <p:custDataLst>
                  <p:tags r:id="rId38"/>
                </p:custDataLst>
              </p:nvPr>
            </p:nvSpPr>
            <p:spPr>
              <a:xfrm>
                <a:off x="632992" y="3448108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47" name="Label"/>
              <p:cNvSpPr txBox="1"/>
              <p:nvPr>
                <p:custDataLst>
                  <p:tags r:id="rId39"/>
                </p:custDataLst>
              </p:nvPr>
            </p:nvSpPr>
            <p:spPr>
              <a:xfrm>
                <a:off x="729036" y="3371294"/>
                <a:ext cx="333681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smtClean="0">
                    <a:solidFill>
                      <a:srgbClr val="5F5F5F"/>
                    </a:solidFill>
                    <a:latin typeface="가는둥근제목체" panose="02030600000101010101" pitchFamily="18" charset="-127"/>
                    <a:ea typeface="가는둥근제목체" panose="02030600000101010101" pitchFamily="18" charset="-127"/>
                    <a:cs typeface="Segoe UI" panose="020B0502040204020203" pitchFamily="34" charset="0"/>
                  </a:rPr>
                  <a:t>마포</a:t>
                </a:r>
                <a:endParaRPr lang="en-US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95" name="그룹 194"/>
            <p:cNvGrpSpPr/>
            <p:nvPr/>
          </p:nvGrpSpPr>
          <p:grpSpPr>
            <a:xfrm>
              <a:off x="5009868" y="5926742"/>
              <a:ext cx="443666" cy="241995"/>
              <a:chOff x="2567160" y="4623722"/>
              <a:chExt cx="443666" cy="241995"/>
            </a:xfrm>
          </p:grpSpPr>
          <p:sp>
            <p:nvSpPr>
              <p:cNvPr id="213" name="Button"/>
              <p:cNvSpPr>
                <a:spLocks/>
              </p:cNvSpPr>
              <p:nvPr/>
            </p:nvSpPr>
            <p:spPr bwMode="auto">
              <a:xfrm>
                <a:off x="2567160" y="4623722"/>
                <a:ext cx="443666" cy="241995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64008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 smtClean="0">
                    <a:solidFill>
                      <a:srgbClr val="5F5F5F"/>
                    </a:solidFill>
                    <a:latin typeface="가는둥근제목체" panose="02030600000101010101" pitchFamily="18" charset="-127"/>
                    <a:ea typeface="가는둥근제목체" panose="02030600000101010101" pitchFamily="18" charset="-127"/>
                    <a:cs typeface="Segoe UI" panose="020B0502040204020203" pitchFamily="34" charset="0"/>
                  </a:rPr>
                  <a:t>뒤로</a:t>
                </a:r>
                <a:endParaRPr lang="en-US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14" name="Icon"/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2647196" y="4695018"/>
                <a:ext cx="48572" cy="99402"/>
              </a:xfrm>
              <a:custGeom>
                <a:avLst/>
                <a:gdLst>
                  <a:gd name="T0" fmla="*/ 186 w 186"/>
                  <a:gd name="T1" fmla="*/ 389 h 389"/>
                  <a:gd name="T2" fmla="*/ 0 w 186"/>
                  <a:gd name="T3" fmla="*/ 195 h 389"/>
                  <a:gd name="T4" fmla="*/ 186 w 186"/>
                  <a:gd name="T5" fmla="*/ 0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6" h="389">
                    <a:moveTo>
                      <a:pt x="186" y="389"/>
                    </a:moveTo>
                    <a:lnTo>
                      <a:pt x="0" y="195"/>
                    </a:lnTo>
                    <a:lnTo>
                      <a:pt x="186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96" name="그룹 195"/>
            <p:cNvGrpSpPr/>
            <p:nvPr>
              <p:custDataLst>
                <p:tags r:id="rId4"/>
              </p:custDataLst>
            </p:nvPr>
          </p:nvGrpSpPr>
          <p:grpSpPr>
            <a:xfrm>
              <a:off x="6059394" y="5926742"/>
              <a:ext cx="502393" cy="241995"/>
              <a:chOff x="3975250" y="4989482"/>
              <a:chExt cx="502393" cy="241995"/>
            </a:xfrm>
          </p:grpSpPr>
          <p:sp>
            <p:nvSpPr>
              <p:cNvPr id="211" name="Button"/>
              <p:cNvSpPr>
                <a:spLocks/>
              </p:cNvSpPr>
              <p:nvPr/>
            </p:nvSpPr>
            <p:spPr bwMode="auto">
              <a:xfrm>
                <a:off x="3975250" y="4989482"/>
                <a:ext cx="502393" cy="241995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210312" rIns="64008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 smtClean="0">
                    <a:solidFill>
                      <a:srgbClr val="5F5F5F"/>
                    </a:solidFill>
                    <a:latin typeface="가는둥근제목체" panose="02030600000101010101" pitchFamily="18" charset="-127"/>
                    <a:ea typeface="가는둥근제목체" panose="02030600000101010101" pitchFamily="18" charset="-127"/>
                    <a:cs typeface="Segoe UI" panose="020B0502040204020203" pitchFamily="34" charset="0"/>
                  </a:rPr>
                  <a:t>닫기</a:t>
                </a:r>
                <a:endParaRPr lang="en-US" sz="9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12" name="Icon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4055286" y="5069036"/>
                <a:ext cx="85648" cy="82886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7" name="Header"/>
            <p:cNvSpPr txBox="1"/>
            <p:nvPr/>
          </p:nvSpPr>
          <p:spPr>
            <a:xfrm>
              <a:off x="4813688" y="3037930"/>
              <a:ext cx="1688219" cy="258532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상세 지역을 선택해 주세요</a:t>
              </a:r>
              <a:endParaRPr lang="en-US" sz="12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grpSp>
          <p:nvGrpSpPr>
            <p:cNvPr id="198" name="그룹 197"/>
            <p:cNvGrpSpPr/>
            <p:nvPr/>
          </p:nvGrpSpPr>
          <p:grpSpPr>
            <a:xfrm>
              <a:off x="6627296" y="2965181"/>
              <a:ext cx="132716" cy="3404235"/>
              <a:chOff x="6621145" y="2949575"/>
              <a:chExt cx="132716" cy="3404235"/>
            </a:xfrm>
          </p:grpSpPr>
          <p:pic>
            <p:nvPicPr>
              <p:cNvPr id="208" name="Picture 50" descr="scroll_02"/>
              <p:cNvPicPr>
                <a:picLocks noChangeAspect="1" noChangeArrowheads="1"/>
              </p:cNvPicPr>
              <p:nvPr/>
            </p:nvPicPr>
            <p:blipFill>
              <a:blip r:embed="rId7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21145" y="2949575"/>
                <a:ext cx="131763" cy="2222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9" name="Rectangle 51"/>
              <p:cNvSpPr>
                <a:spLocks noChangeArrowheads="1"/>
              </p:cNvSpPr>
              <p:nvPr/>
            </p:nvSpPr>
            <p:spPr bwMode="auto">
              <a:xfrm>
                <a:off x="6625788" y="3165475"/>
                <a:ext cx="122675" cy="3063240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C0C0C0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ko-KR" altLang="ko-KR" sz="800"/>
              </a:p>
            </p:txBody>
          </p:sp>
          <p:pic>
            <p:nvPicPr>
              <p:cNvPr id="210" name="Picture 52" descr="scroll_01"/>
              <p:cNvPicPr>
                <a:picLocks noChangeAspect="1" noChangeArrowheads="1"/>
              </p:cNvPicPr>
              <p:nvPr/>
            </p:nvPicPr>
            <p:blipFill>
              <a:blip r:embed="rId7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22098" y="6229985"/>
                <a:ext cx="131763" cy="1238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99" name="Cutout"/>
            <p:cNvGrpSpPr/>
            <p:nvPr/>
          </p:nvGrpSpPr>
          <p:grpSpPr>
            <a:xfrm rot="16200000">
              <a:off x="5422784" y="3146131"/>
              <a:ext cx="363696" cy="2648982"/>
              <a:chOff x="6402388" y="1584325"/>
              <a:chExt cx="239713" cy="933450"/>
            </a:xfrm>
            <a:solidFill>
              <a:srgbClr val="FFFFFF"/>
            </a:solidFill>
          </p:grpSpPr>
          <p:sp>
            <p:nvSpPr>
              <p:cNvPr id="206" name="Fill"/>
              <p:cNvSpPr>
                <a:spLocks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74 w 151"/>
                  <a:gd name="T1" fmla="*/ 588 h 588"/>
                  <a:gd name="T2" fmla="*/ 151 w 151"/>
                  <a:gd name="T3" fmla="*/ 518 h 588"/>
                  <a:gd name="T4" fmla="*/ 74 w 151"/>
                  <a:gd name="T5" fmla="*/ 441 h 588"/>
                  <a:gd name="T6" fmla="*/ 151 w 151"/>
                  <a:gd name="T7" fmla="*/ 375 h 588"/>
                  <a:gd name="T8" fmla="*/ 74 w 151"/>
                  <a:gd name="T9" fmla="*/ 294 h 588"/>
                  <a:gd name="T10" fmla="*/ 151 w 151"/>
                  <a:gd name="T11" fmla="*/ 231 h 588"/>
                  <a:gd name="T12" fmla="*/ 74 w 151"/>
                  <a:gd name="T13" fmla="*/ 147 h 588"/>
                  <a:gd name="T14" fmla="*/ 151 w 151"/>
                  <a:gd name="T15" fmla="*/ 88 h 588"/>
                  <a:gd name="T16" fmla="*/ 74 w 151"/>
                  <a:gd name="T17" fmla="*/ 0 h 588"/>
                  <a:gd name="T18" fmla="*/ 0 w 151"/>
                  <a:gd name="T19" fmla="*/ 0 h 588"/>
                  <a:gd name="T20" fmla="*/ 78 w 151"/>
                  <a:gd name="T21" fmla="*/ 88 h 588"/>
                  <a:gd name="T22" fmla="*/ 0 w 151"/>
                  <a:gd name="T23" fmla="*/ 147 h 588"/>
                  <a:gd name="T24" fmla="*/ 78 w 151"/>
                  <a:gd name="T25" fmla="*/ 231 h 588"/>
                  <a:gd name="T26" fmla="*/ 0 w 151"/>
                  <a:gd name="T27" fmla="*/ 294 h 588"/>
                  <a:gd name="T28" fmla="*/ 78 w 151"/>
                  <a:gd name="T29" fmla="*/ 375 h 588"/>
                  <a:gd name="T30" fmla="*/ 0 w 151"/>
                  <a:gd name="T31" fmla="*/ 441 h 588"/>
                  <a:gd name="T32" fmla="*/ 78 w 151"/>
                  <a:gd name="T33" fmla="*/ 518 h 588"/>
                  <a:gd name="T34" fmla="*/ 0 w 151"/>
                  <a:gd name="T35" fmla="*/ 588 h 588"/>
                  <a:gd name="T36" fmla="*/ 74 w 151"/>
                  <a:gd name="T37" fmla="*/ 588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1" h="588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7" name="Border"/>
              <p:cNvSpPr>
                <a:spLocks noEditPoints="1"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0 w 909"/>
                  <a:gd name="T1" fmla="*/ 0 h 3585"/>
                  <a:gd name="T2" fmla="*/ 467 w 909"/>
                  <a:gd name="T3" fmla="*/ 535 h 3585"/>
                  <a:gd name="T4" fmla="*/ 0 w 909"/>
                  <a:gd name="T5" fmla="*/ 896 h 3585"/>
                  <a:gd name="T6" fmla="*/ 467 w 909"/>
                  <a:gd name="T7" fmla="*/ 1409 h 3585"/>
                  <a:gd name="T8" fmla="*/ 0 w 909"/>
                  <a:gd name="T9" fmla="*/ 1793 h 3585"/>
                  <a:gd name="T10" fmla="*/ 467 w 909"/>
                  <a:gd name="T11" fmla="*/ 2284 h 3585"/>
                  <a:gd name="T12" fmla="*/ 0 w 909"/>
                  <a:gd name="T13" fmla="*/ 2689 h 3585"/>
                  <a:gd name="T14" fmla="*/ 467 w 909"/>
                  <a:gd name="T15" fmla="*/ 3158 h 3585"/>
                  <a:gd name="T16" fmla="*/ 0 w 909"/>
                  <a:gd name="T17" fmla="*/ 3585 h 3585"/>
                  <a:gd name="T18" fmla="*/ 442 w 909"/>
                  <a:gd name="T19" fmla="*/ 3585 h 3585"/>
                  <a:gd name="T20" fmla="*/ 909 w 909"/>
                  <a:gd name="T21" fmla="*/ 3158 h 3585"/>
                  <a:gd name="T22" fmla="*/ 442 w 909"/>
                  <a:gd name="T23" fmla="*/ 2689 h 3585"/>
                  <a:gd name="T24" fmla="*/ 909 w 909"/>
                  <a:gd name="T25" fmla="*/ 2284 h 3585"/>
                  <a:gd name="T26" fmla="*/ 442 w 909"/>
                  <a:gd name="T27" fmla="*/ 1793 h 3585"/>
                  <a:gd name="T28" fmla="*/ 909 w 909"/>
                  <a:gd name="T29" fmla="*/ 1409 h 3585"/>
                  <a:gd name="T30" fmla="*/ 442 w 909"/>
                  <a:gd name="T31" fmla="*/ 896 h 3585"/>
                  <a:gd name="T32" fmla="*/ 909 w 909"/>
                  <a:gd name="T33" fmla="*/ 535 h 3585"/>
                  <a:gd name="T34" fmla="*/ 442 w 909"/>
                  <a:gd name="T35" fmla="*/ 0 h 3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09" h="3585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00" name="Panel"/>
            <p:cNvSpPr/>
            <p:nvPr/>
          </p:nvSpPr>
          <p:spPr>
            <a:xfrm>
              <a:off x="4485502" y="2409949"/>
              <a:ext cx="2272922" cy="24298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www.easy-matching.com/main/subpage/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1" name="Panel"/>
            <p:cNvSpPr/>
            <p:nvPr/>
          </p:nvSpPr>
          <p:spPr>
            <a:xfrm>
              <a:off x="4485502" y="2173708"/>
              <a:ext cx="2272922" cy="24298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</a:t>
              </a:r>
              <a:r>
                <a:rPr lang="ko-KR" altLang="en-US" sz="900" dirty="0" err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이지매칭</a:t>
              </a:r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altLang="ko-KR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 Chrome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2" name="File"/>
            <p:cNvSpPr>
              <a:spLocks noChangeAspect="1" noEditPoints="1"/>
            </p:cNvSpPr>
            <p:nvPr/>
          </p:nvSpPr>
          <p:spPr bwMode="auto">
            <a:xfrm>
              <a:off x="4530037" y="2216887"/>
              <a:ext cx="115888" cy="161925"/>
            </a:xfrm>
            <a:custGeom>
              <a:avLst/>
              <a:gdLst>
                <a:gd name="T0" fmla="*/ 0 w 480"/>
                <a:gd name="T1" fmla="*/ 0 h 667"/>
                <a:gd name="T2" fmla="*/ 0 w 480"/>
                <a:gd name="T3" fmla="*/ 667 h 667"/>
                <a:gd name="T4" fmla="*/ 480 w 480"/>
                <a:gd name="T5" fmla="*/ 667 h 667"/>
                <a:gd name="T6" fmla="*/ 480 w 480"/>
                <a:gd name="T7" fmla="*/ 195 h 667"/>
                <a:gd name="T8" fmla="*/ 286 w 480"/>
                <a:gd name="T9" fmla="*/ 0 h 667"/>
                <a:gd name="T10" fmla="*/ 0 w 480"/>
                <a:gd name="T11" fmla="*/ 0 h 667"/>
                <a:gd name="T12" fmla="*/ 27 w 480"/>
                <a:gd name="T13" fmla="*/ 27 h 667"/>
                <a:gd name="T14" fmla="*/ 267 w 480"/>
                <a:gd name="T15" fmla="*/ 27 h 667"/>
                <a:gd name="T16" fmla="*/ 267 w 480"/>
                <a:gd name="T17" fmla="*/ 213 h 667"/>
                <a:gd name="T18" fmla="*/ 454 w 480"/>
                <a:gd name="T19" fmla="*/ 213 h 667"/>
                <a:gd name="T20" fmla="*/ 454 w 480"/>
                <a:gd name="T21" fmla="*/ 640 h 667"/>
                <a:gd name="T22" fmla="*/ 27 w 480"/>
                <a:gd name="T23" fmla="*/ 640 h 667"/>
                <a:gd name="T24" fmla="*/ 27 w 480"/>
                <a:gd name="T25" fmla="*/ 27 h 667"/>
                <a:gd name="T26" fmla="*/ 294 w 480"/>
                <a:gd name="T27" fmla="*/ 46 h 667"/>
                <a:gd name="T28" fmla="*/ 435 w 480"/>
                <a:gd name="T29" fmla="*/ 187 h 667"/>
                <a:gd name="T30" fmla="*/ 294 w 480"/>
                <a:gd name="T31" fmla="*/ 187 h 667"/>
                <a:gd name="T32" fmla="*/ 294 w 480"/>
                <a:gd name="T33" fmla="*/ 46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0" h="667">
                  <a:moveTo>
                    <a:pt x="0" y="0"/>
                  </a:moveTo>
                  <a:lnTo>
                    <a:pt x="0" y="667"/>
                  </a:lnTo>
                  <a:lnTo>
                    <a:pt x="480" y="667"/>
                  </a:lnTo>
                  <a:lnTo>
                    <a:pt x="480" y="195"/>
                  </a:lnTo>
                  <a:lnTo>
                    <a:pt x="286" y="0"/>
                  </a:lnTo>
                  <a:lnTo>
                    <a:pt x="0" y="0"/>
                  </a:lnTo>
                  <a:close/>
                  <a:moveTo>
                    <a:pt x="27" y="27"/>
                  </a:moveTo>
                  <a:lnTo>
                    <a:pt x="267" y="27"/>
                  </a:lnTo>
                  <a:lnTo>
                    <a:pt x="267" y="213"/>
                  </a:lnTo>
                  <a:lnTo>
                    <a:pt x="454" y="213"/>
                  </a:lnTo>
                  <a:lnTo>
                    <a:pt x="454" y="640"/>
                  </a:lnTo>
                  <a:lnTo>
                    <a:pt x="27" y="640"/>
                  </a:lnTo>
                  <a:lnTo>
                    <a:pt x="27" y="27"/>
                  </a:lnTo>
                  <a:close/>
                  <a:moveTo>
                    <a:pt x="294" y="46"/>
                  </a:moveTo>
                  <a:lnTo>
                    <a:pt x="435" y="187"/>
                  </a:lnTo>
                  <a:lnTo>
                    <a:pt x="294" y="187"/>
                  </a:lnTo>
                  <a:lnTo>
                    <a:pt x="294" y="46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3" name="Remove"/>
            <p:cNvSpPr>
              <a:spLocks noChangeAspect="1" noChangeArrowheads="1"/>
            </p:cNvSpPr>
            <p:nvPr/>
          </p:nvSpPr>
          <p:spPr bwMode="auto">
            <a:xfrm>
              <a:off x="6154134" y="2291842"/>
              <a:ext cx="103188" cy="12700"/>
            </a:xfrm>
            <a:prstGeom prst="rect">
              <a:avLst/>
            </a:pr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4" name="Rectangle"/>
            <p:cNvSpPr>
              <a:spLocks noEditPoints="1"/>
            </p:cNvSpPr>
            <p:nvPr/>
          </p:nvSpPr>
          <p:spPr bwMode="auto">
            <a:xfrm>
              <a:off x="6365558" y="2247709"/>
              <a:ext cx="111600" cy="111600"/>
            </a:xfrm>
            <a:custGeom>
              <a:avLst/>
              <a:gdLst>
                <a:gd name="T0" fmla="*/ 13 w 666"/>
                <a:gd name="T1" fmla="*/ 0 h 507"/>
                <a:gd name="T2" fmla="*/ 0 w 666"/>
                <a:gd name="T3" fmla="*/ 14 h 507"/>
                <a:gd name="T4" fmla="*/ 0 w 666"/>
                <a:gd name="T5" fmla="*/ 494 h 507"/>
                <a:gd name="T6" fmla="*/ 13 w 666"/>
                <a:gd name="T7" fmla="*/ 507 h 507"/>
                <a:gd name="T8" fmla="*/ 653 w 666"/>
                <a:gd name="T9" fmla="*/ 507 h 507"/>
                <a:gd name="T10" fmla="*/ 666 w 666"/>
                <a:gd name="T11" fmla="*/ 494 h 507"/>
                <a:gd name="T12" fmla="*/ 666 w 666"/>
                <a:gd name="T13" fmla="*/ 14 h 507"/>
                <a:gd name="T14" fmla="*/ 653 w 666"/>
                <a:gd name="T15" fmla="*/ 0 h 507"/>
                <a:gd name="T16" fmla="*/ 428 w 666"/>
                <a:gd name="T17" fmla="*/ 0 h 507"/>
                <a:gd name="T18" fmla="*/ 13 w 666"/>
                <a:gd name="T19" fmla="*/ 0 h 507"/>
                <a:gd name="T20" fmla="*/ 26 w 666"/>
                <a:gd name="T21" fmla="*/ 27 h 507"/>
                <a:gd name="T22" fmla="*/ 428 w 666"/>
                <a:gd name="T23" fmla="*/ 27 h 507"/>
                <a:gd name="T24" fmla="*/ 640 w 666"/>
                <a:gd name="T25" fmla="*/ 27 h 507"/>
                <a:gd name="T26" fmla="*/ 640 w 666"/>
                <a:gd name="T27" fmla="*/ 480 h 507"/>
                <a:gd name="T28" fmla="*/ 26 w 666"/>
                <a:gd name="T29" fmla="*/ 480 h 507"/>
                <a:gd name="T30" fmla="*/ 26 w 666"/>
                <a:gd name="T31" fmla="*/ 27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6" h="507">
                  <a:moveTo>
                    <a:pt x="13" y="0"/>
                  </a:moveTo>
                  <a:cubicBezTo>
                    <a:pt x="6" y="0"/>
                    <a:pt x="0" y="6"/>
                    <a:pt x="0" y="14"/>
                  </a:cubicBezTo>
                  <a:lnTo>
                    <a:pt x="0" y="494"/>
                  </a:lnTo>
                  <a:cubicBezTo>
                    <a:pt x="0" y="501"/>
                    <a:pt x="6" y="507"/>
                    <a:pt x="13" y="507"/>
                  </a:cubicBezTo>
                  <a:lnTo>
                    <a:pt x="653" y="507"/>
                  </a:lnTo>
                  <a:cubicBezTo>
                    <a:pt x="660" y="507"/>
                    <a:pt x="666" y="501"/>
                    <a:pt x="666" y="494"/>
                  </a:cubicBezTo>
                  <a:lnTo>
                    <a:pt x="666" y="14"/>
                  </a:lnTo>
                  <a:cubicBezTo>
                    <a:pt x="666" y="6"/>
                    <a:pt x="660" y="0"/>
                    <a:pt x="653" y="0"/>
                  </a:cubicBezTo>
                  <a:lnTo>
                    <a:pt x="428" y="0"/>
                  </a:lnTo>
                  <a:lnTo>
                    <a:pt x="13" y="0"/>
                  </a:lnTo>
                  <a:close/>
                  <a:moveTo>
                    <a:pt x="26" y="27"/>
                  </a:moveTo>
                  <a:lnTo>
                    <a:pt x="428" y="27"/>
                  </a:lnTo>
                  <a:lnTo>
                    <a:pt x="640" y="27"/>
                  </a:lnTo>
                  <a:lnTo>
                    <a:pt x="640" y="480"/>
                  </a:lnTo>
                  <a:lnTo>
                    <a:pt x="26" y="480"/>
                  </a:lnTo>
                  <a:lnTo>
                    <a:pt x="26" y="2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5" name="Delete"/>
            <p:cNvSpPr>
              <a:spLocks noChangeAspect="1"/>
            </p:cNvSpPr>
            <p:nvPr/>
          </p:nvSpPr>
          <p:spPr bwMode="auto">
            <a:xfrm>
              <a:off x="6579123" y="2240138"/>
              <a:ext cx="111601" cy="111600"/>
            </a:xfrm>
            <a:custGeom>
              <a:avLst/>
              <a:gdLst>
                <a:gd name="T0" fmla="*/ 3 w 77"/>
                <a:gd name="T1" fmla="*/ 0 h 77"/>
                <a:gd name="T2" fmla="*/ 0 w 77"/>
                <a:gd name="T3" fmla="*/ 3 h 77"/>
                <a:gd name="T4" fmla="*/ 36 w 77"/>
                <a:gd name="T5" fmla="*/ 38 h 77"/>
                <a:gd name="T6" fmla="*/ 0 w 77"/>
                <a:gd name="T7" fmla="*/ 74 h 77"/>
                <a:gd name="T8" fmla="*/ 3 w 77"/>
                <a:gd name="T9" fmla="*/ 77 h 77"/>
                <a:gd name="T10" fmla="*/ 39 w 77"/>
                <a:gd name="T11" fmla="*/ 41 h 77"/>
                <a:gd name="T12" fmla="*/ 74 w 77"/>
                <a:gd name="T13" fmla="*/ 77 h 77"/>
                <a:gd name="T14" fmla="*/ 77 w 77"/>
                <a:gd name="T15" fmla="*/ 74 h 77"/>
                <a:gd name="T16" fmla="*/ 42 w 77"/>
                <a:gd name="T17" fmla="*/ 38 h 77"/>
                <a:gd name="T18" fmla="*/ 77 w 77"/>
                <a:gd name="T19" fmla="*/ 3 h 77"/>
                <a:gd name="T20" fmla="*/ 74 w 77"/>
                <a:gd name="T21" fmla="*/ 0 h 77"/>
                <a:gd name="T22" fmla="*/ 39 w 77"/>
                <a:gd name="T23" fmla="*/ 35 h 77"/>
                <a:gd name="T24" fmla="*/ 3 w 77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7">
                  <a:moveTo>
                    <a:pt x="3" y="0"/>
                  </a:moveTo>
                  <a:lnTo>
                    <a:pt x="0" y="3"/>
                  </a:lnTo>
                  <a:lnTo>
                    <a:pt x="36" y="38"/>
                  </a:lnTo>
                  <a:lnTo>
                    <a:pt x="0" y="74"/>
                  </a:lnTo>
                  <a:lnTo>
                    <a:pt x="3" y="77"/>
                  </a:lnTo>
                  <a:lnTo>
                    <a:pt x="39" y="41"/>
                  </a:lnTo>
                  <a:lnTo>
                    <a:pt x="74" y="77"/>
                  </a:lnTo>
                  <a:lnTo>
                    <a:pt x="77" y="74"/>
                  </a:lnTo>
                  <a:lnTo>
                    <a:pt x="42" y="38"/>
                  </a:lnTo>
                  <a:lnTo>
                    <a:pt x="77" y="3"/>
                  </a:lnTo>
                  <a:lnTo>
                    <a:pt x="74" y="0"/>
                  </a:lnTo>
                  <a:lnTo>
                    <a:pt x="39" y="3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71" name="표 1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278094"/>
              </p:ext>
            </p:extLst>
          </p:nvPr>
        </p:nvGraphicFramePr>
        <p:xfrm>
          <a:off x="7451725" y="2119"/>
          <a:ext cx="1671242" cy="115146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66115">
                  <a:extLst>
                    <a:ext uri="{9D8B030D-6E8A-4147-A177-3AD203B41FA5}">
                      <a16:colId xmlns:a16="http://schemas.microsoft.com/office/drawing/2014/main" val="1426361898"/>
                    </a:ext>
                  </a:extLst>
                </a:gridCol>
                <a:gridCol w="1005127">
                  <a:extLst>
                    <a:ext uri="{9D8B030D-6E8A-4147-A177-3AD203B41FA5}">
                      <a16:colId xmlns:a16="http://schemas.microsoft.com/office/drawing/2014/main" val="757618200"/>
                    </a:ext>
                  </a:extLst>
                </a:gridCol>
              </a:tblGrid>
              <a:tr h="237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작성자</a:t>
                      </a:r>
                      <a:endParaRPr lang="ko-KR" altLang="en-US" sz="900" b="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김상훈</a:t>
                      </a:r>
                      <a:endParaRPr lang="ko-KR" altLang="en-US" sz="900" b="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444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작성일자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2016.12.08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243824"/>
                  </a:ext>
                </a:extLst>
              </a:tr>
              <a:tr h="1693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시스템구분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사용자</a:t>
                      </a:r>
                      <a:r>
                        <a:rPr lang="en-US" altLang="ko-KR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(Client)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6929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Ver.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1.0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32345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단위업무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매치신청</a:t>
                      </a:r>
                      <a:endParaRPr lang="ko-KR" altLang="en-US" sz="9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4282431"/>
                  </a:ext>
                </a:extLst>
              </a:tr>
            </a:tbl>
          </a:graphicData>
        </a:graphic>
      </p:graphicFrame>
      <p:sp>
        <p:nvSpPr>
          <p:cNvPr id="173" name="Button"/>
          <p:cNvSpPr/>
          <p:nvPr/>
        </p:nvSpPr>
        <p:spPr>
          <a:xfrm>
            <a:off x="5619045" y="5110139"/>
            <a:ext cx="388536" cy="285893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확인</a:t>
            </a:r>
            <a:endParaRPr lang="en-US" sz="900" dirty="0" smtClean="0">
              <a:solidFill>
                <a:srgbClr val="5F5F5F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174" name="Breadcrumbs"/>
          <p:cNvSpPr>
            <a:spLocks/>
          </p:cNvSpPr>
          <p:nvPr/>
        </p:nvSpPr>
        <p:spPr bwMode="auto">
          <a:xfrm>
            <a:off x="188014" y="4981"/>
            <a:ext cx="1419794" cy="20393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u="sng" dirty="0" smtClean="0">
                <a:solidFill>
                  <a:srgbClr val="5B9BD5"/>
                </a:solidFill>
                <a:effectLst/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홈</a:t>
            </a:r>
            <a:r>
              <a:rPr 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  »  </a:t>
            </a:r>
            <a:r>
              <a:rPr lang="ko-KR" altLang="en-US" sz="900" u="sng" dirty="0" err="1" smtClean="0">
                <a:solidFill>
                  <a:srgbClr val="5B9BD5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매치보드</a:t>
            </a:r>
            <a:r>
              <a:rPr lang="en-US" altLang="ko-KR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 </a:t>
            </a:r>
            <a:r>
              <a:rPr lang="en-US" altLang="ko-KR" sz="900" dirty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»</a:t>
            </a:r>
            <a:r>
              <a:rPr 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 </a:t>
            </a:r>
            <a:r>
              <a:rPr lang="ko-KR" altLang="en-US" sz="9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매치 신청</a:t>
            </a:r>
            <a:endParaRPr lang="en-US" sz="900" dirty="0">
              <a:solidFill>
                <a:srgbClr val="5F5F5F"/>
              </a:solidFill>
              <a:effectLst/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  <p:graphicFrame>
        <p:nvGraphicFramePr>
          <p:cNvPr id="176" name="표 1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930902"/>
              </p:ext>
            </p:extLst>
          </p:nvPr>
        </p:nvGraphicFramePr>
        <p:xfrm>
          <a:off x="7451725" y="1123104"/>
          <a:ext cx="169227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275">
                  <a:extLst>
                    <a:ext uri="{9D8B030D-6E8A-4147-A177-3AD203B41FA5}">
                      <a16:colId xmlns:a16="http://schemas.microsoft.com/office/drawing/2014/main" val="3092133242"/>
                    </a:ext>
                  </a:extLst>
                </a:gridCol>
              </a:tblGrid>
              <a:tr h="2275415">
                <a:tc>
                  <a:txBody>
                    <a:bodyPr/>
                    <a:lstStyle/>
                    <a:p>
                      <a:pPr algn="l" latinLnBrk="1"/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525252"/>
                        </a:solidFill>
                        <a:effectLst/>
                        <a:uLnTx/>
                        <a:uFillTx/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  <a:cs typeface="+mn-cs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1. </a:t>
                      </a:r>
                      <a:r>
                        <a:rPr kumimoji="0" lang="ko-KR" altLang="en-US" sz="9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경기일은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 </a:t>
                      </a:r>
                      <a:r>
                        <a:rPr kumimoji="0" lang="ko-KR" altLang="en-US" sz="9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경기일을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 선택하면 달력이 나와서 날짜를 고를 수 있다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.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2. </a:t>
                      </a:r>
                      <a:r>
                        <a:rPr kumimoji="0" lang="ko-KR" altLang="en-US" sz="9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경기타입은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 </a:t>
                      </a:r>
                      <a:r>
                        <a:rPr kumimoji="0" lang="ko-KR" altLang="en-US" sz="9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셀렉트박스로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 선택 할 수 있다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.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3.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경기 </a:t>
                      </a:r>
                      <a:r>
                        <a:rPr kumimoji="0" lang="ko-KR" altLang="en-US" sz="9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가능지역은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 검색을 하거나 입력 안한 채 검색 버튼을 누르게 되면 라디오 버튼으로 된 창이 하나 뜨게 되고 라디오 버튼을 누르거나 지역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(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라벨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)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이름을 누르게 되면 상세 지역 구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(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군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)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이 나오게 되어 확인을 누르게 될 경우 지역 선택이 완료된다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.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상세 지역의 경우 확인을 눌러야 경기 지역이 선택되기 때문에 별도의 확인 작업은 하지 않는다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uLnTx/>
                          <a:uFillTx/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  <a:cs typeface="+mn-cs"/>
                        </a:rPr>
                        <a:t>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6000540"/>
                  </a:ext>
                </a:extLst>
              </a:tr>
            </a:tbl>
          </a:graphicData>
        </a:graphic>
      </p:graphicFrame>
      <p:sp>
        <p:nvSpPr>
          <p:cNvPr id="175" name="실행 단추: 앞으로 또는 다음 174">
            <a:hlinkClick r:id="" action="ppaction://hlinkshowjump?jump=nextslide" highlightClick="1"/>
          </p:cNvPr>
          <p:cNvSpPr/>
          <p:nvPr/>
        </p:nvSpPr>
        <p:spPr>
          <a:xfrm>
            <a:off x="3948127" y="6364494"/>
            <a:ext cx="360663" cy="34527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47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4987" y="2686639"/>
            <a:ext cx="47067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 smtClean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감사합니다</a:t>
            </a:r>
            <a:r>
              <a:rPr lang="en-US" altLang="ko-KR" sz="8000" dirty="0" smtClean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.</a:t>
            </a:r>
            <a:endParaRPr lang="ko-KR" altLang="en-US" sz="8000" dirty="0">
              <a:solidFill>
                <a:srgbClr val="525252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064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제안서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7241" y="1017851"/>
            <a:ext cx="2199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사업과 사업개요</a:t>
            </a:r>
            <a:endParaRPr lang="ko-KR" altLang="en-US" sz="2400" b="1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7238" y="3441870"/>
            <a:ext cx="64395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무분별한 </a:t>
            </a:r>
            <a:r>
              <a:rPr lang="ko-KR" altLang="en-US" dirty="0" err="1" smtClean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마구잡이식</a:t>
            </a:r>
            <a:r>
              <a:rPr lang="ko-KR" altLang="en-US" dirty="0" smtClean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경기 섭외 개편</a:t>
            </a:r>
            <a:endParaRPr lang="en-US" altLang="ko-KR" dirty="0" smtClean="0">
              <a:solidFill>
                <a:srgbClr val="525252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marL="0" indent="0" eaLnBrk="1" hangingPunct="1">
              <a:buNone/>
            </a:pPr>
            <a:r>
              <a:rPr lang="en-US" altLang="ko-KR" dirty="0" smtClean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- </a:t>
            </a:r>
            <a:r>
              <a:rPr lang="ko-KR" altLang="en-US" dirty="0" smtClean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원하는 시간</a:t>
            </a:r>
            <a:r>
              <a:rPr lang="en-US" altLang="ko-KR" dirty="0" smtClean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날짜</a:t>
            </a:r>
            <a:r>
              <a:rPr lang="en-US" altLang="ko-KR" dirty="0" smtClean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지역을 조건으로 편안한 매칭 가능</a:t>
            </a:r>
            <a:endParaRPr lang="en-US" altLang="ko-KR" dirty="0" smtClean="0">
              <a:solidFill>
                <a:srgbClr val="525252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marL="0" indent="0" eaLnBrk="1" hangingPunct="1">
              <a:buNone/>
            </a:pPr>
            <a:r>
              <a:rPr lang="en-US" altLang="ko-KR" dirty="0" smtClean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- </a:t>
            </a:r>
            <a:r>
              <a:rPr lang="ko-KR" altLang="en-US" dirty="0" err="1" smtClean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안건거래</a:t>
            </a:r>
            <a:r>
              <a:rPr lang="ko-KR" altLang="en-US" dirty="0" smtClean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</a:t>
            </a:r>
            <a:r>
              <a:rPr lang="ko-KR" altLang="en-US" dirty="0" err="1" smtClean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에스크로를</a:t>
            </a:r>
            <a:r>
              <a:rPr lang="ko-KR" altLang="en-US" dirty="0" smtClean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이용하여 회사 측에서 경기장 </a:t>
            </a:r>
            <a:r>
              <a:rPr lang="ko-KR" altLang="en-US" dirty="0" err="1" smtClean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대여비를</a:t>
            </a:r>
            <a:r>
              <a:rPr lang="ko-KR" altLang="en-US" dirty="0" smtClean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관리</a:t>
            </a:r>
            <a:endParaRPr lang="en-US" altLang="ko-KR" dirty="0" smtClean="0">
              <a:solidFill>
                <a:srgbClr val="525252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marL="0" indent="0" eaLnBrk="1" hangingPunct="1">
              <a:buNone/>
            </a:pPr>
            <a:r>
              <a:rPr lang="en-US" altLang="ko-KR" dirty="0" smtClean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  </a:t>
            </a:r>
            <a:r>
              <a:rPr lang="ko-KR" altLang="en-US" dirty="0" smtClean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함으로써 사기 예방 </a:t>
            </a:r>
            <a:endParaRPr lang="en-US" altLang="ko-KR" dirty="0" smtClean="0">
              <a:solidFill>
                <a:srgbClr val="525252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marL="0" indent="0" eaLnBrk="1" hangingPunct="1">
              <a:buNone/>
            </a:pPr>
            <a:r>
              <a:rPr lang="en-US" altLang="ko-KR" dirty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</a:t>
            </a:r>
            <a:r>
              <a:rPr lang="en-US" altLang="ko-KR" dirty="0" smtClean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- </a:t>
            </a:r>
            <a:r>
              <a:rPr lang="ko-KR" altLang="en-US" dirty="0" smtClean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시간이 지나면서 경기 기록이 쌓이기 때문에 시간이 지나고 데이터가</a:t>
            </a:r>
            <a:endParaRPr lang="en-US" altLang="ko-KR" dirty="0" smtClean="0">
              <a:solidFill>
                <a:srgbClr val="525252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marL="0" indent="0" eaLnBrk="1" hangingPunct="1">
              <a:buNone/>
            </a:pPr>
            <a:r>
              <a:rPr lang="en-US" altLang="ko-KR" dirty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</a:t>
            </a:r>
            <a:r>
              <a:rPr lang="en-US" altLang="ko-KR" dirty="0" smtClean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 </a:t>
            </a:r>
            <a:r>
              <a:rPr lang="ko-KR" altLang="en-US" dirty="0" smtClean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쌓이게 되면 비슷한 수준의 팀과 매칭이 가능</a:t>
            </a:r>
            <a:endParaRPr lang="en-US" altLang="ko-KR" dirty="0">
              <a:solidFill>
                <a:srgbClr val="525252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77241" y="1493740"/>
            <a:ext cx="643955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buFontTx/>
              <a:buChar char="-"/>
            </a:pPr>
            <a:r>
              <a:rPr lang="ko-KR" altLang="en-US" dirty="0" smtClean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체육 동호회 </a:t>
            </a:r>
            <a:r>
              <a:rPr lang="ko-KR" altLang="en-US" dirty="0" err="1" smtClean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추정인구</a:t>
            </a:r>
            <a:r>
              <a:rPr lang="ko-KR" altLang="en-US" dirty="0" smtClean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</a:t>
            </a:r>
            <a:r>
              <a:rPr lang="en-US" altLang="ko-KR" dirty="0" smtClean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550</a:t>
            </a:r>
            <a:r>
              <a:rPr lang="ko-KR" altLang="en-US" dirty="0" smtClean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만을 잠재 고객으로 안전하고 쉬운 매칭 서비스 제공</a:t>
            </a:r>
            <a:endParaRPr lang="en-US" altLang="ko-KR" dirty="0" smtClean="0">
              <a:solidFill>
                <a:srgbClr val="525252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marL="285750" indent="-285750" eaLnBrk="1" hangingPunct="1">
              <a:buFontTx/>
              <a:buChar char="-"/>
            </a:pPr>
            <a:r>
              <a:rPr lang="ko-KR" altLang="en-US" dirty="0" smtClean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매칭 뿐만 아니라 팀</a:t>
            </a:r>
            <a:r>
              <a:rPr lang="en-US" altLang="ko-KR" dirty="0" smtClean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(</a:t>
            </a:r>
            <a:r>
              <a:rPr lang="ko-KR" altLang="en-US" dirty="0" smtClean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동호회</a:t>
            </a:r>
            <a:r>
              <a:rPr lang="en-US" altLang="ko-KR" dirty="0" smtClean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) </a:t>
            </a:r>
            <a:r>
              <a:rPr lang="ko-KR" altLang="en-US" dirty="0" smtClean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순위 제공과 개인 순위 제공으로 인한 경쟁심 유발</a:t>
            </a:r>
            <a:endParaRPr lang="en-US" altLang="ko-KR" dirty="0" smtClean="0">
              <a:solidFill>
                <a:srgbClr val="525252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marL="285750" indent="-285750" eaLnBrk="1" hangingPunct="1">
              <a:buFontTx/>
              <a:buChar char="-"/>
            </a:pPr>
            <a:r>
              <a:rPr lang="ko-KR" altLang="en-US" dirty="0" smtClean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최종적으로 거대한 스포츠 플랫폼을 목적으로 서비스</a:t>
            </a:r>
            <a:endParaRPr lang="en-US" altLang="ko-KR" dirty="0" smtClean="0">
              <a:solidFill>
                <a:srgbClr val="525252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8811" y="2970779"/>
            <a:ext cx="2199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사업 목적</a:t>
            </a:r>
            <a:endParaRPr lang="ko-KR" altLang="en-US" sz="2400" b="1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627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제안서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7241" y="1495426"/>
            <a:ext cx="6439559" cy="200856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ko-KR" altLang="en-US" sz="1600" dirty="0" smtClean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  ◦ 사 업 </a:t>
            </a:r>
            <a:r>
              <a:rPr lang="ko-KR" altLang="en-US" sz="1600" dirty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명 </a:t>
            </a:r>
            <a:r>
              <a:rPr lang="en-US" altLang="ko-KR" sz="1600" dirty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:</a:t>
            </a:r>
            <a:r>
              <a:rPr lang="ko-KR" altLang="en-US" sz="1600" dirty="0" smtClean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「</a:t>
            </a:r>
            <a:r>
              <a:rPr lang="ko-KR" altLang="en-US" sz="1600" dirty="0" err="1" smtClean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이지매칭」서비스</a:t>
            </a:r>
            <a:endParaRPr lang="ko-KR" altLang="en-US" sz="1600" dirty="0">
              <a:solidFill>
                <a:srgbClr val="525252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marL="0" indent="0" eaLnBrk="1" hangingPunct="1">
              <a:buNone/>
            </a:pPr>
            <a:r>
              <a:rPr lang="ko-KR" altLang="en-US" sz="1600" dirty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  ◦ </a:t>
            </a:r>
            <a:r>
              <a:rPr lang="ko-KR" altLang="en-US" sz="1600" dirty="0" smtClean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사업기간 </a:t>
            </a:r>
            <a:r>
              <a:rPr lang="en-US" altLang="ko-KR" sz="1600" dirty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: </a:t>
            </a:r>
            <a:r>
              <a:rPr lang="ko-KR" altLang="en-US" sz="1600" dirty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계약일로부터 </a:t>
            </a:r>
            <a:r>
              <a:rPr lang="ko-KR" altLang="en-US" sz="1600" dirty="0" smtClean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약</a:t>
            </a:r>
            <a:r>
              <a:rPr lang="en-US" altLang="ko-KR" sz="1600" dirty="0" smtClean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45</a:t>
            </a:r>
            <a:r>
              <a:rPr lang="ko-KR" altLang="en-US" sz="1600" dirty="0" smtClean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일</a:t>
            </a:r>
            <a:r>
              <a:rPr lang="en-US" altLang="ko-KR" sz="1600" dirty="0" smtClean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(1</a:t>
            </a:r>
            <a:r>
              <a:rPr lang="ko-KR" altLang="en-US" sz="1600" dirty="0" smtClean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개월 </a:t>
            </a:r>
            <a:r>
              <a:rPr lang="en-US" altLang="ko-KR" sz="1600" dirty="0" smtClean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15</a:t>
            </a:r>
            <a:r>
              <a:rPr lang="ko-KR" altLang="en-US" sz="1600" dirty="0" smtClean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일</a:t>
            </a:r>
            <a:r>
              <a:rPr lang="en-US" altLang="ko-KR" sz="1600" dirty="0" smtClean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)</a:t>
            </a:r>
            <a:endParaRPr lang="en-US" altLang="ko-KR" sz="1600" dirty="0">
              <a:solidFill>
                <a:srgbClr val="525252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marL="0" indent="0" eaLnBrk="1" hangingPunct="1">
              <a:buNone/>
            </a:pPr>
            <a:r>
              <a:rPr lang="en-US" altLang="ko-KR" sz="1600" dirty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  ◦ </a:t>
            </a:r>
            <a:r>
              <a:rPr lang="ko-KR" altLang="en-US" sz="1600" smtClean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예    산 </a:t>
            </a:r>
            <a:r>
              <a:rPr lang="en-US" altLang="ko-KR" sz="1600" dirty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: </a:t>
            </a:r>
            <a:r>
              <a:rPr lang="en-US" altLang="ko-KR" sz="1600" dirty="0" smtClean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25,500</a:t>
            </a:r>
            <a:r>
              <a:rPr lang="ko-KR" altLang="en-US" sz="1600" dirty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천원 이내</a:t>
            </a:r>
            <a:r>
              <a:rPr lang="en-US" altLang="ko-KR" sz="1600" dirty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(VAT</a:t>
            </a:r>
            <a:r>
              <a:rPr lang="ko-KR" altLang="en-US" sz="1600" dirty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포함</a:t>
            </a:r>
            <a:r>
              <a:rPr lang="en-US" altLang="ko-KR" sz="1600" dirty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)</a:t>
            </a:r>
          </a:p>
          <a:p>
            <a:pPr marL="0" indent="0" eaLnBrk="1" hangingPunct="1">
              <a:buNone/>
            </a:pPr>
            <a:r>
              <a:rPr lang="en-US" altLang="ko-KR" sz="1600" dirty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  ◦ </a:t>
            </a:r>
            <a:r>
              <a:rPr lang="ko-KR" altLang="en-US" sz="1600" dirty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수행대상기업 </a:t>
            </a:r>
            <a:r>
              <a:rPr lang="en-US" altLang="ko-KR" sz="1600" dirty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: </a:t>
            </a:r>
            <a:r>
              <a:rPr lang="ko-KR" altLang="en-US" sz="1600" dirty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총</a:t>
            </a:r>
            <a:r>
              <a:rPr lang="en-US" altLang="ko-KR" sz="1600" dirty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1</a:t>
            </a:r>
            <a:r>
              <a:rPr lang="ko-KR" altLang="en-US" sz="1600" dirty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개사 </a:t>
            </a:r>
            <a:r>
              <a:rPr lang="en-US" altLang="ko-KR" sz="1600" dirty="0" smtClean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– MSG </a:t>
            </a:r>
            <a:r>
              <a:rPr lang="ko-KR" altLang="en-US" sz="1600" dirty="0" smtClean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서비스</a:t>
            </a:r>
            <a:endParaRPr lang="ko-KR" altLang="en-US" sz="1600" dirty="0">
              <a:solidFill>
                <a:srgbClr val="525252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marL="0" indent="0" eaLnBrk="1" hangingPunct="1">
              <a:buNone/>
            </a:pPr>
            <a:r>
              <a:rPr lang="ko-KR" altLang="en-US" sz="1600" dirty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  ◦ 보고체계 </a:t>
            </a:r>
            <a:r>
              <a:rPr lang="en-US" altLang="ko-KR" sz="1600" dirty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: </a:t>
            </a:r>
            <a:r>
              <a:rPr lang="ko-KR" altLang="en-US" sz="1600" dirty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중간보고</a:t>
            </a:r>
            <a:r>
              <a:rPr lang="en-US" altLang="ko-KR" sz="1600" dirty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, </a:t>
            </a:r>
            <a:r>
              <a:rPr lang="ko-KR" altLang="en-US" sz="1600" dirty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결과보고</a:t>
            </a:r>
            <a:r>
              <a:rPr lang="en-US" altLang="ko-KR" sz="1600" dirty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, </a:t>
            </a:r>
            <a:r>
              <a:rPr lang="ko-KR" altLang="en-US" sz="1600" dirty="0" err="1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수시보고</a:t>
            </a:r>
            <a:endParaRPr lang="ko-KR" altLang="en-US" sz="1600" dirty="0">
              <a:solidFill>
                <a:srgbClr val="525252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marL="0" indent="0" eaLnBrk="1" hangingPunct="1">
              <a:buNone/>
            </a:pPr>
            <a:r>
              <a:rPr lang="ko-KR" altLang="en-US" sz="1600" dirty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  ◦ 최종보고 </a:t>
            </a:r>
            <a:r>
              <a:rPr lang="en-US" altLang="ko-KR" sz="1600" dirty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: </a:t>
            </a:r>
            <a:r>
              <a:rPr lang="en-US" altLang="ko-KR" sz="1600" dirty="0" smtClean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2016. 12</a:t>
            </a:r>
            <a:r>
              <a:rPr lang="ko-KR" altLang="en-US" sz="1600" dirty="0" smtClean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월 중</a:t>
            </a:r>
            <a:endParaRPr lang="ko-KR" altLang="en-US" sz="1600" dirty="0">
              <a:solidFill>
                <a:srgbClr val="525252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7241" y="1017851"/>
            <a:ext cx="2199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사업 내용</a:t>
            </a:r>
            <a:endParaRPr lang="ko-KR" altLang="en-US" sz="2400" b="1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8811" y="3442111"/>
            <a:ext cx="2199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수행 업무</a:t>
            </a:r>
            <a:endParaRPr lang="ko-KR" altLang="en-US" sz="2400" b="1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77242" y="3913956"/>
            <a:ext cx="643955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buNone/>
            </a:pPr>
            <a:r>
              <a:rPr lang="ko-KR" altLang="en-US" dirty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시장 조사 및 웹 페이지 디자인 작성 및 기능 구현</a:t>
            </a:r>
            <a:endParaRPr lang="en-US" altLang="ko-KR" dirty="0" smtClean="0">
              <a:solidFill>
                <a:srgbClr val="525252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marL="0" indent="0" eaLnBrk="1" hangingPunct="1">
              <a:buNone/>
            </a:pPr>
            <a:endParaRPr lang="en-US" altLang="ko-KR" dirty="0" smtClean="0">
              <a:solidFill>
                <a:srgbClr val="525252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marL="0" indent="0" eaLnBrk="1" hangingPunct="1">
              <a:buNone/>
            </a:pPr>
            <a:r>
              <a:rPr lang="en-US" altLang="ko-KR" dirty="0" smtClean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1</a:t>
            </a:r>
            <a:r>
              <a:rPr lang="ko-KR" altLang="en-US" dirty="0" smtClean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단계 </a:t>
            </a:r>
            <a:r>
              <a:rPr lang="en-US" altLang="ko-KR" dirty="0" smtClean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: </a:t>
            </a:r>
            <a:r>
              <a:rPr lang="ko-KR" altLang="en-US" dirty="0" smtClean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시장 조사 및 웹 페이지 디자인 작성</a:t>
            </a:r>
            <a:endParaRPr lang="en-US" altLang="ko-KR" dirty="0" smtClean="0">
              <a:solidFill>
                <a:srgbClr val="525252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marL="0" indent="0" eaLnBrk="1" hangingPunct="1">
              <a:buNone/>
            </a:pPr>
            <a:r>
              <a:rPr lang="en-US" altLang="ko-KR" dirty="0" smtClean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 </a:t>
            </a:r>
            <a:r>
              <a:rPr lang="ko-KR" altLang="en-US" dirty="0" smtClean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시장 조사는 기존 스포츠 카페 혹은 홈페이지들을 돌아다니며 온라인    </a:t>
            </a:r>
            <a:endParaRPr lang="en-US" altLang="ko-KR" dirty="0" smtClean="0">
              <a:solidFill>
                <a:srgbClr val="525252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marL="0" indent="0" eaLnBrk="1" hangingPunct="1">
              <a:buNone/>
            </a:pPr>
            <a:r>
              <a:rPr lang="en-US" altLang="ko-KR" dirty="0" smtClean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 </a:t>
            </a:r>
            <a:r>
              <a:rPr lang="ko-KR" altLang="en-US" dirty="0" smtClean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조사와 </a:t>
            </a:r>
            <a:endParaRPr lang="en-US" altLang="ko-KR" dirty="0">
              <a:solidFill>
                <a:srgbClr val="525252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marL="0" indent="0" eaLnBrk="1" hangingPunct="1">
              <a:buNone/>
            </a:pPr>
            <a:r>
              <a:rPr lang="en-US" altLang="ko-KR" dirty="0" smtClean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2</a:t>
            </a:r>
            <a:r>
              <a:rPr lang="ko-KR" altLang="en-US" dirty="0" smtClean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단계 </a:t>
            </a:r>
            <a:r>
              <a:rPr lang="en-US" altLang="ko-KR" dirty="0" smtClean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: </a:t>
            </a:r>
            <a:r>
              <a:rPr lang="ko-KR" altLang="en-US" dirty="0" smtClean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기능 구현</a:t>
            </a:r>
            <a:endParaRPr lang="en-US" altLang="ko-KR" dirty="0" smtClean="0">
              <a:solidFill>
                <a:srgbClr val="525252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marL="0" indent="0" eaLnBrk="1" hangingPunct="1">
              <a:buNone/>
            </a:pPr>
            <a:r>
              <a:rPr lang="en-US" altLang="ko-KR" dirty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</a:t>
            </a:r>
            <a:r>
              <a:rPr lang="en-US" altLang="ko-KR" dirty="0" smtClean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회원의 정보를 수집하여 매치 시스템에 의해 회원들 간 매칭이 가능하게 할 </a:t>
            </a:r>
            <a:r>
              <a:rPr lang="ko-KR" altLang="en-US" dirty="0" err="1" smtClean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수있고</a:t>
            </a:r>
            <a:r>
              <a:rPr lang="en-US" altLang="ko-KR" dirty="0" smtClean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데이터가 쌓이게 될 경우에는 추천 매칭도 잡아주는</a:t>
            </a:r>
            <a:endParaRPr lang="en-US" altLang="ko-KR" dirty="0" smtClean="0">
              <a:solidFill>
                <a:srgbClr val="525252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marL="0" indent="0" eaLnBrk="1" hangingPunct="1">
              <a:buNone/>
            </a:pPr>
            <a:r>
              <a:rPr lang="ko-KR" altLang="en-US" dirty="0" smtClean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쪽으로 기능 구현</a:t>
            </a:r>
            <a:endParaRPr lang="en-US" altLang="ko-KR" dirty="0">
              <a:solidFill>
                <a:srgbClr val="525252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marL="0" indent="0" eaLnBrk="1" hangingPunct="1">
              <a:buNone/>
            </a:pPr>
            <a:r>
              <a:rPr lang="ko-KR" altLang="en-US" dirty="0" smtClean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  </a:t>
            </a:r>
            <a:endParaRPr lang="en-US" altLang="ko-KR" dirty="0" smtClean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67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8814" y="1022091"/>
            <a:ext cx="4055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mtClean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기능 구현 세부 아이템 개발</a:t>
            </a:r>
            <a:endParaRPr lang="ko-KR" altLang="en-US" sz="2400" b="1" dirty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제안서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001257"/>
              </p:ext>
            </p:extLst>
          </p:nvPr>
        </p:nvGraphicFramePr>
        <p:xfrm>
          <a:off x="977244" y="1486359"/>
          <a:ext cx="6439554" cy="3937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28627">
                  <a:extLst>
                    <a:ext uri="{9D8B030D-6E8A-4147-A177-3AD203B41FA5}">
                      <a16:colId xmlns:a16="http://schemas.microsoft.com/office/drawing/2014/main" val="872230380"/>
                    </a:ext>
                  </a:extLst>
                </a:gridCol>
                <a:gridCol w="3064409">
                  <a:extLst>
                    <a:ext uri="{9D8B030D-6E8A-4147-A177-3AD203B41FA5}">
                      <a16:colId xmlns:a16="http://schemas.microsoft.com/office/drawing/2014/main" val="3915526699"/>
                    </a:ext>
                  </a:extLst>
                </a:gridCol>
                <a:gridCol w="2146518">
                  <a:extLst>
                    <a:ext uri="{9D8B030D-6E8A-4147-A177-3AD203B41FA5}">
                      <a16:colId xmlns:a16="http://schemas.microsoft.com/office/drawing/2014/main" val="3574857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개발 항목</a:t>
                      </a:r>
                      <a:endParaRPr lang="ko-KR" altLang="en-US" sz="1800" b="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세부 개발 아이템</a:t>
                      </a:r>
                      <a:endParaRPr lang="ko-KR" altLang="en-US" sz="1800" b="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113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매칭 시스템</a:t>
                      </a:r>
                      <a:endParaRPr lang="ko-KR" altLang="en-US" sz="1800" b="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1</a:t>
                      </a:r>
                      <a:r>
                        <a:rPr lang="ko-KR" altLang="en-US" sz="18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단계 </a:t>
                      </a:r>
                      <a:r>
                        <a:rPr lang="en-US" altLang="ko-KR" sz="18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: </a:t>
                      </a:r>
                      <a:r>
                        <a:rPr lang="ko-KR" altLang="en-US" sz="18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회원들이 원하는 날짜</a:t>
                      </a:r>
                      <a:r>
                        <a:rPr lang="en-US" altLang="ko-KR" sz="1800" b="0" baseline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 / </a:t>
                      </a:r>
                      <a:r>
                        <a:rPr lang="ko-KR" altLang="en-US" sz="1800" b="0" baseline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장소 </a:t>
                      </a:r>
                      <a:r>
                        <a:rPr lang="en-US" altLang="ko-KR" sz="1800" b="0" baseline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/ </a:t>
                      </a:r>
                      <a:r>
                        <a:rPr lang="ko-KR" altLang="en-US" sz="1800" b="0" baseline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시간으로 서로간의 </a:t>
                      </a:r>
                      <a:r>
                        <a:rPr lang="ko-KR" altLang="en-US" sz="1800" b="0" baseline="0" dirty="0" err="1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매칭을</a:t>
                      </a:r>
                      <a:r>
                        <a:rPr lang="ko-KR" altLang="en-US" sz="1800" b="0" baseline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 할 수 있는 매칭 시스템 구축</a:t>
                      </a:r>
                      <a:endParaRPr lang="en-US" altLang="ko-KR" sz="1800" b="0" baseline="0" dirty="0" smtClean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  <a:p>
                      <a:pPr algn="l" latinLnBrk="1"/>
                      <a:r>
                        <a:rPr lang="en-US" altLang="ko-KR" sz="18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2</a:t>
                      </a:r>
                      <a:r>
                        <a:rPr lang="ko-KR" altLang="en-US" sz="18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단계 </a:t>
                      </a:r>
                      <a:r>
                        <a:rPr lang="en-US" altLang="ko-KR" sz="18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: </a:t>
                      </a:r>
                      <a:r>
                        <a:rPr lang="ko-KR" altLang="en-US" sz="1800" b="0" dirty="0" err="1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매칭을</a:t>
                      </a:r>
                      <a:r>
                        <a:rPr lang="ko-KR" altLang="en-US" sz="18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 통해 경기를 한 후 서로에 대한 후기를 남기거나 투표로 통한 선수 평점 제공 </a:t>
                      </a:r>
                      <a:r>
                        <a:rPr lang="en-US" altLang="ko-KR" sz="18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(</a:t>
                      </a:r>
                      <a:r>
                        <a:rPr lang="ko-KR" altLang="en-US" sz="18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향후 랭킹에 대한 자료가 됨</a:t>
                      </a:r>
                      <a:r>
                        <a:rPr lang="en-US" altLang="ko-KR" sz="18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)</a:t>
                      </a:r>
                      <a:endParaRPr lang="ko-KR" altLang="en-US" sz="1800" b="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145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웹 페이지</a:t>
                      </a:r>
                      <a:endParaRPr lang="ko-KR" altLang="en-US" sz="1800" b="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게시판으로 커뮤니케이션 적인 요소를 강화</a:t>
                      </a:r>
                      <a:r>
                        <a:rPr lang="en-US" altLang="ko-KR" sz="18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,</a:t>
                      </a:r>
                      <a:r>
                        <a:rPr lang="en-US" altLang="ko-KR" sz="1800" b="0" baseline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 </a:t>
                      </a:r>
                      <a:r>
                        <a:rPr lang="ko-KR" altLang="en-US" sz="1800" b="0" baseline="0" dirty="0" err="1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쪽지함</a:t>
                      </a:r>
                      <a:r>
                        <a:rPr lang="ko-KR" altLang="en-US" sz="1800" b="0" baseline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 기능으로 서로 쪽지를 주고 받을 수 있고 </a:t>
                      </a:r>
                      <a:r>
                        <a:rPr lang="ko-KR" altLang="en-US" sz="1800" b="0" baseline="0" dirty="0" err="1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매치보드로</a:t>
                      </a:r>
                      <a:r>
                        <a:rPr lang="ko-KR" altLang="en-US" sz="1800" b="0" baseline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 통해 한눈에 본인이 원하는 날짜 시간에 </a:t>
                      </a:r>
                      <a:r>
                        <a:rPr lang="ko-KR" altLang="en-US" sz="1800" b="0" baseline="0" dirty="0" err="1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매칭을</a:t>
                      </a:r>
                      <a:r>
                        <a:rPr lang="ko-KR" altLang="en-US" sz="1800" b="0" baseline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 신청 혹은 등록할 수 있도록 서비스</a:t>
                      </a:r>
                      <a:endParaRPr lang="ko-KR" altLang="en-US" sz="1800" b="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24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모바일 앱</a:t>
                      </a:r>
                      <a:endParaRPr lang="ko-KR" altLang="en-US" sz="1800" b="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스마트폰으로 기존에 </a:t>
                      </a:r>
                      <a:r>
                        <a:rPr lang="ko-KR" altLang="en-US" sz="1800" b="0" dirty="0" err="1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이지매칭</a:t>
                      </a:r>
                      <a:r>
                        <a:rPr lang="ko-KR" altLang="en-US" sz="18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 사이트에서 쓰던 아이디로 빠른 매칭 등록 가능</a:t>
                      </a:r>
                      <a:r>
                        <a:rPr lang="en-US" altLang="ko-KR" sz="18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( </a:t>
                      </a:r>
                      <a:r>
                        <a:rPr lang="ko-KR" altLang="en-US" sz="18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기존 매칭 등록을 했던 정보를 기반으로 매칭 등록 후 원하는 정보 수정 가능 </a:t>
                      </a:r>
                      <a:r>
                        <a:rPr lang="en-US" altLang="ko-KR" sz="1800" b="0" dirty="0" smtClean="0">
                          <a:solidFill>
                            <a:srgbClr val="525252"/>
                          </a:solidFill>
                          <a:latin typeface="가는둥근제목체" panose="02030600000101010101" pitchFamily="18" charset="-127"/>
                          <a:ea typeface="가는둥근제목체" panose="02030600000101010101" pitchFamily="18" charset="-127"/>
                        </a:rPr>
                        <a:t>) </a:t>
                      </a:r>
                      <a:endParaRPr lang="ko-KR" altLang="en-US" sz="1800" b="0" dirty="0">
                        <a:solidFill>
                          <a:srgbClr val="525252"/>
                        </a:solidFill>
                        <a:latin typeface="가는둥근제목체" panose="02030600000101010101" pitchFamily="18" charset="-127"/>
                        <a:ea typeface="가는둥근제목체" panose="02030600000101010101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868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32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6" name="그룹 585"/>
          <p:cNvGrpSpPr/>
          <p:nvPr/>
        </p:nvGrpSpPr>
        <p:grpSpPr>
          <a:xfrm>
            <a:off x="270828" y="1310639"/>
            <a:ext cx="7819623" cy="5050403"/>
            <a:chOff x="270829" y="611505"/>
            <a:chExt cx="3366452" cy="2594057"/>
          </a:xfrm>
        </p:grpSpPr>
        <p:grpSp>
          <p:nvGrpSpPr>
            <p:cNvPr id="484" name="Group Box"/>
            <p:cNvGrpSpPr/>
            <p:nvPr>
              <p:custDataLst>
                <p:tags r:id="rId1"/>
              </p:custDataLst>
            </p:nvPr>
          </p:nvGrpSpPr>
          <p:grpSpPr>
            <a:xfrm>
              <a:off x="270829" y="611505"/>
              <a:ext cx="3366452" cy="2594057"/>
              <a:chOff x="595686" y="1184133"/>
              <a:chExt cx="1828800" cy="1696344"/>
            </a:xfrm>
          </p:grpSpPr>
          <p:sp>
            <p:nvSpPr>
              <p:cNvPr id="485" name="Panel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6" y="1234557"/>
                <a:ext cx="1828800" cy="164592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100" dirty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486" name="Label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624383" y="1184133"/>
                <a:ext cx="189729" cy="87174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dirty="0" smtClean="0">
                    <a:solidFill>
                      <a:srgbClr val="5F5F5F"/>
                    </a:solidFill>
                    <a:latin typeface="가는둥근제목체" panose="02030600000101010101" pitchFamily="18" charset="-127"/>
                    <a:ea typeface="가는둥근제목체" panose="02030600000101010101" pitchFamily="18" charset="-127"/>
                    <a:cs typeface="Segoe UI" panose="020B0502040204020203" pitchFamily="34" charset="0"/>
                  </a:rPr>
                  <a:t>회원관리</a:t>
                </a:r>
                <a:endParaRPr lang="en-US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58" name="CustomShape 98"/>
            <p:cNvSpPr/>
            <p:nvPr/>
          </p:nvSpPr>
          <p:spPr>
            <a:xfrm>
              <a:off x="1688044" y="1106689"/>
              <a:ext cx="801761" cy="435289"/>
            </a:xfrm>
            <a:prstGeom prst="ellipse">
              <a:avLst/>
            </a:prstGeom>
            <a:noFill/>
            <a:ln w="6350">
              <a:solidFill>
                <a:srgbClr val="52525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/>
              <a:r>
                <a:rPr lang="en-US" sz="1400" b="0" strike="noStrike" spc="-1" dirty="0" err="1">
                  <a:solidFill>
                    <a:srgbClr val="525252"/>
                  </a:solidFill>
                  <a:uFill>
                    <a:solidFill>
                      <a:srgbClr val="FFFFFF"/>
                    </a:solidFill>
                  </a:uFill>
                  <a:latin typeface="가는둥근제목체" panose="02030600000101010101" pitchFamily="18" charset="-127"/>
                  <a:ea typeface="가는둥근제목체" panose="02030600000101010101" pitchFamily="18" charset="-127"/>
                </a:rPr>
                <a:t>회원</a:t>
              </a:r>
              <a:endParaRPr lang="en-US" sz="1400" b="0" strike="noStrike" spc="-1" dirty="0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endParaRPr>
            </a:p>
            <a:p>
              <a:pPr algn="ctr"/>
              <a:r>
                <a:rPr lang="en-US" sz="1400" b="0" strike="noStrike" spc="-1" dirty="0" err="1">
                  <a:solidFill>
                    <a:srgbClr val="525252"/>
                  </a:solidFill>
                  <a:uFill>
                    <a:solidFill>
                      <a:srgbClr val="FFFFFF"/>
                    </a:solidFill>
                  </a:uFill>
                  <a:latin typeface="가는둥근제목체" panose="02030600000101010101" pitchFamily="18" charset="-127"/>
                  <a:ea typeface="가는둥근제목체" panose="02030600000101010101" pitchFamily="18" charset="-127"/>
                </a:rPr>
                <a:t>가입</a:t>
              </a:r>
              <a:endParaRPr lang="en-US" sz="1400" b="0" strike="noStrike" spc="-1" dirty="0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endParaRPr>
            </a:p>
          </p:txBody>
        </p:sp>
        <p:sp>
          <p:nvSpPr>
            <p:cNvPr id="459" name="Line 99"/>
            <p:cNvSpPr/>
            <p:nvPr/>
          </p:nvSpPr>
          <p:spPr>
            <a:xfrm>
              <a:off x="2617781" y="1301920"/>
              <a:ext cx="364133" cy="333065"/>
            </a:xfrm>
            <a:prstGeom prst="line">
              <a:avLst/>
            </a:prstGeom>
            <a:ln w="6350">
              <a:solidFill>
                <a:srgbClr val="525252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0" name="CustomShape 100"/>
            <p:cNvSpPr/>
            <p:nvPr/>
          </p:nvSpPr>
          <p:spPr>
            <a:xfrm>
              <a:off x="2727228" y="1140391"/>
              <a:ext cx="334067" cy="267254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/>
              <a:r>
                <a:rPr lang="en-US" sz="1400" b="0" strike="noStrike" spc="-1" dirty="0" err="1">
                  <a:solidFill>
                    <a:srgbClr val="525252"/>
                  </a:solidFill>
                  <a:uFill>
                    <a:solidFill>
                      <a:srgbClr val="FFFFFF"/>
                    </a:solidFill>
                  </a:uFill>
                  <a:latin typeface="가는둥근제목체" panose="02030600000101010101" pitchFamily="18" charset="-127"/>
                  <a:ea typeface="가는둥근제목체" panose="02030600000101010101" pitchFamily="18" charset="-127"/>
                </a:rPr>
                <a:t>회원</a:t>
              </a:r>
              <a:endParaRPr lang="en-US" sz="1400" b="0" strike="noStrike" spc="-1" dirty="0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endParaRPr>
            </a:p>
            <a:p>
              <a:pPr algn="ctr"/>
              <a:r>
                <a:rPr lang="en-US" sz="1400" b="0" strike="noStrike" spc="-1" dirty="0" err="1">
                  <a:solidFill>
                    <a:srgbClr val="525252"/>
                  </a:solidFill>
                  <a:uFill>
                    <a:solidFill>
                      <a:srgbClr val="FFFFFF"/>
                    </a:solidFill>
                  </a:uFill>
                  <a:latin typeface="가는둥근제목체" panose="02030600000101010101" pitchFamily="18" charset="-127"/>
                  <a:ea typeface="가는둥근제목체" panose="02030600000101010101" pitchFamily="18" charset="-127"/>
                </a:rPr>
                <a:t>정보</a:t>
              </a:r>
              <a:endParaRPr lang="en-US" sz="1400" b="0" strike="noStrike" spc="-1" dirty="0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endParaRPr>
            </a:p>
          </p:txBody>
        </p:sp>
        <p:sp>
          <p:nvSpPr>
            <p:cNvPr id="461" name="Line 101"/>
            <p:cNvSpPr/>
            <p:nvPr/>
          </p:nvSpPr>
          <p:spPr>
            <a:xfrm flipV="1">
              <a:off x="1039049" y="1518890"/>
              <a:ext cx="668134" cy="5011"/>
            </a:xfrm>
            <a:prstGeom prst="line">
              <a:avLst/>
            </a:prstGeom>
            <a:ln w="6350">
              <a:solidFill>
                <a:srgbClr val="525252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2" name="Line 102"/>
            <p:cNvSpPr/>
            <p:nvPr/>
          </p:nvSpPr>
          <p:spPr>
            <a:xfrm flipH="1">
              <a:off x="1035920" y="1186410"/>
              <a:ext cx="668134" cy="5011"/>
            </a:xfrm>
            <a:prstGeom prst="line">
              <a:avLst/>
            </a:prstGeom>
            <a:ln w="6350">
              <a:solidFill>
                <a:srgbClr val="525252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3" name="CustomShape 103"/>
            <p:cNvSpPr/>
            <p:nvPr/>
          </p:nvSpPr>
          <p:spPr>
            <a:xfrm>
              <a:off x="454243" y="1372010"/>
              <a:ext cx="501101" cy="267254"/>
            </a:xfrm>
            <a:prstGeom prst="rect">
              <a:avLst/>
            </a:prstGeom>
            <a:noFill/>
            <a:ln w="6350">
              <a:solidFill>
                <a:srgbClr val="52525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/>
              <a:r>
                <a:rPr lang="en-US" sz="1400" b="0" strike="noStrike" spc="-1" dirty="0" err="1" smtClean="0">
                  <a:solidFill>
                    <a:srgbClr val="525252"/>
                  </a:solidFill>
                  <a:uFill>
                    <a:solidFill>
                      <a:srgbClr val="FFFFFF"/>
                    </a:solidFill>
                  </a:uFill>
                  <a:latin typeface="가는둥근제목체" panose="02030600000101010101" pitchFamily="18" charset="-127"/>
                  <a:ea typeface="가는둥근제목체" panose="02030600000101010101" pitchFamily="18" charset="-127"/>
                </a:rPr>
                <a:t>회원정보</a:t>
              </a:r>
              <a:endParaRPr lang="en-US" sz="1400" b="0" strike="noStrike" spc="-1" dirty="0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endParaRPr>
            </a:p>
          </p:txBody>
        </p:sp>
        <p:sp>
          <p:nvSpPr>
            <p:cNvPr id="464" name="CustomShape 104"/>
            <p:cNvSpPr/>
            <p:nvPr/>
          </p:nvSpPr>
          <p:spPr>
            <a:xfrm>
              <a:off x="456811" y="1030850"/>
              <a:ext cx="501101" cy="267254"/>
            </a:xfrm>
            <a:prstGeom prst="rect">
              <a:avLst/>
            </a:prstGeom>
            <a:noFill/>
            <a:ln w="6350">
              <a:solidFill>
                <a:srgbClr val="52525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/>
              <a:r>
                <a:rPr lang="en-US" sz="1400" b="0" strike="noStrike" spc="-1" dirty="0" err="1" smtClean="0">
                  <a:solidFill>
                    <a:srgbClr val="525252"/>
                  </a:solidFill>
                  <a:uFill>
                    <a:solidFill>
                      <a:srgbClr val="FFFFFF"/>
                    </a:solidFill>
                  </a:uFill>
                  <a:latin typeface="가는둥근제목체" panose="02030600000101010101" pitchFamily="18" charset="-127"/>
                  <a:ea typeface="가는둥근제목체" panose="02030600000101010101" pitchFamily="18" charset="-127"/>
                </a:rPr>
                <a:t>가입결과</a:t>
              </a:r>
              <a:endParaRPr lang="en-US" sz="1400" b="0" strike="noStrike" spc="-1" dirty="0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endParaRPr>
            </a:p>
          </p:txBody>
        </p:sp>
        <p:sp>
          <p:nvSpPr>
            <p:cNvPr id="465" name="CustomShape 105"/>
            <p:cNvSpPr/>
            <p:nvPr/>
          </p:nvSpPr>
          <p:spPr>
            <a:xfrm>
              <a:off x="1663770" y="1768682"/>
              <a:ext cx="790403" cy="435290"/>
            </a:xfrm>
            <a:prstGeom prst="ellipse">
              <a:avLst/>
            </a:prstGeom>
            <a:noFill/>
            <a:ln w="6350">
              <a:solidFill>
                <a:srgbClr val="52525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/>
              <a:r>
                <a:rPr lang="en-US" sz="1400" b="0" strike="noStrike" spc="-1">
                  <a:solidFill>
                    <a:srgbClr val="525252"/>
                  </a:solidFill>
                  <a:uFill>
                    <a:solidFill>
                      <a:srgbClr val="FFFFFF"/>
                    </a:solidFill>
                  </a:uFill>
                  <a:latin typeface="가는둥근제목체" panose="02030600000101010101" pitchFamily="18" charset="-127"/>
                  <a:ea typeface="가는둥근제목체" panose="02030600000101010101" pitchFamily="18" charset="-127"/>
                </a:rPr>
                <a:t>회원</a:t>
              </a:r>
            </a:p>
            <a:p>
              <a:pPr algn="ctr"/>
              <a:r>
                <a:rPr lang="en-US" sz="1400" b="0" strike="noStrike" spc="-1">
                  <a:solidFill>
                    <a:srgbClr val="525252"/>
                  </a:solidFill>
                  <a:uFill>
                    <a:solidFill>
                      <a:srgbClr val="FFFFFF"/>
                    </a:solidFill>
                  </a:uFill>
                  <a:latin typeface="가는둥근제목체" panose="02030600000101010101" pitchFamily="18" charset="-127"/>
                  <a:ea typeface="가는둥근제목체" panose="02030600000101010101" pitchFamily="18" charset="-127"/>
                </a:rPr>
                <a:t>수정</a:t>
              </a:r>
            </a:p>
          </p:txBody>
        </p:sp>
        <p:sp>
          <p:nvSpPr>
            <p:cNvPr id="466" name="Line 106"/>
            <p:cNvSpPr/>
            <p:nvPr/>
          </p:nvSpPr>
          <p:spPr>
            <a:xfrm>
              <a:off x="2547269" y="1981066"/>
              <a:ext cx="429566" cy="1"/>
            </a:xfrm>
            <a:prstGeom prst="line">
              <a:avLst/>
            </a:prstGeom>
            <a:ln w="6350">
              <a:solidFill>
                <a:srgbClr val="525252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7" name="CustomShape 107"/>
            <p:cNvSpPr/>
            <p:nvPr/>
          </p:nvSpPr>
          <p:spPr>
            <a:xfrm>
              <a:off x="2601772" y="1680183"/>
              <a:ext cx="334067" cy="267254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/>
              <a:r>
                <a:rPr lang="en-US" sz="1400" b="0" strike="noStrike" spc="-1">
                  <a:solidFill>
                    <a:srgbClr val="525252"/>
                  </a:solidFill>
                  <a:uFill>
                    <a:solidFill>
                      <a:srgbClr val="FFFFFF"/>
                    </a:solidFill>
                  </a:uFill>
                  <a:latin typeface="가는둥근제목체" panose="02030600000101010101" pitchFamily="18" charset="-127"/>
                  <a:ea typeface="가는둥근제목체" panose="02030600000101010101" pitchFamily="18" charset="-127"/>
                </a:rPr>
                <a:t>수정</a:t>
              </a:r>
            </a:p>
            <a:p>
              <a:pPr algn="ctr"/>
              <a:r>
                <a:rPr lang="en-US" sz="1400" b="0" strike="noStrike" spc="-1">
                  <a:solidFill>
                    <a:srgbClr val="525252"/>
                  </a:solidFill>
                  <a:uFill>
                    <a:solidFill>
                      <a:srgbClr val="FFFFFF"/>
                    </a:solidFill>
                  </a:uFill>
                  <a:latin typeface="가는둥근제목체" panose="02030600000101010101" pitchFamily="18" charset="-127"/>
                  <a:ea typeface="가는둥근제목체" panose="02030600000101010101" pitchFamily="18" charset="-127"/>
                </a:rPr>
                <a:t>정보</a:t>
              </a:r>
            </a:p>
          </p:txBody>
        </p:sp>
        <p:sp>
          <p:nvSpPr>
            <p:cNvPr id="468" name="Line 108"/>
            <p:cNvSpPr/>
            <p:nvPr/>
          </p:nvSpPr>
          <p:spPr>
            <a:xfrm flipV="1">
              <a:off x="1041889" y="2200786"/>
              <a:ext cx="668134" cy="5011"/>
            </a:xfrm>
            <a:prstGeom prst="line">
              <a:avLst/>
            </a:prstGeom>
            <a:ln w="6350">
              <a:solidFill>
                <a:srgbClr val="525252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9" name="Line 109"/>
            <p:cNvSpPr/>
            <p:nvPr/>
          </p:nvSpPr>
          <p:spPr>
            <a:xfrm flipH="1">
              <a:off x="1032681" y="1844882"/>
              <a:ext cx="668134" cy="5011"/>
            </a:xfrm>
            <a:prstGeom prst="line">
              <a:avLst/>
            </a:prstGeom>
            <a:ln w="6350">
              <a:solidFill>
                <a:srgbClr val="525252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0" name="CustomShape 110"/>
            <p:cNvSpPr/>
            <p:nvPr/>
          </p:nvSpPr>
          <p:spPr>
            <a:xfrm>
              <a:off x="453987" y="2047610"/>
              <a:ext cx="501101" cy="267254"/>
            </a:xfrm>
            <a:prstGeom prst="rect">
              <a:avLst/>
            </a:prstGeom>
            <a:noFill/>
            <a:ln w="6350">
              <a:solidFill>
                <a:srgbClr val="52525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/>
              <a:r>
                <a:rPr lang="en-US" sz="1400" b="0" strike="noStrike" spc="-1" dirty="0" err="1" smtClean="0">
                  <a:solidFill>
                    <a:srgbClr val="525252"/>
                  </a:solidFill>
                  <a:uFill>
                    <a:solidFill>
                      <a:srgbClr val="FFFFFF"/>
                    </a:solidFill>
                  </a:uFill>
                  <a:latin typeface="가는둥근제목체" panose="02030600000101010101" pitchFamily="18" charset="-127"/>
                  <a:ea typeface="가는둥근제목체" panose="02030600000101010101" pitchFamily="18" charset="-127"/>
                </a:rPr>
                <a:t>수정정보</a:t>
              </a:r>
              <a:endParaRPr lang="en-US" sz="1400" b="0" strike="noStrike" spc="-1" dirty="0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endParaRPr>
            </a:p>
          </p:txBody>
        </p:sp>
        <p:sp>
          <p:nvSpPr>
            <p:cNvPr id="471" name="CustomShape 111"/>
            <p:cNvSpPr/>
            <p:nvPr/>
          </p:nvSpPr>
          <p:spPr>
            <a:xfrm>
              <a:off x="457347" y="1709210"/>
              <a:ext cx="501101" cy="267254"/>
            </a:xfrm>
            <a:prstGeom prst="rect">
              <a:avLst/>
            </a:prstGeom>
            <a:noFill/>
            <a:ln w="6350">
              <a:solidFill>
                <a:srgbClr val="52525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/>
              <a:r>
                <a:rPr lang="en-US" sz="1400" b="0" strike="noStrike" spc="-1" dirty="0" err="1" smtClean="0">
                  <a:solidFill>
                    <a:srgbClr val="525252"/>
                  </a:solidFill>
                  <a:uFill>
                    <a:solidFill>
                      <a:srgbClr val="FFFFFF"/>
                    </a:solidFill>
                  </a:uFill>
                  <a:latin typeface="가는둥근제목체" panose="02030600000101010101" pitchFamily="18" charset="-127"/>
                  <a:ea typeface="가는둥근제목체" panose="02030600000101010101" pitchFamily="18" charset="-127"/>
                </a:rPr>
                <a:t>수정결과</a:t>
              </a:r>
              <a:endParaRPr lang="en-US" sz="1400" b="0" strike="noStrike" spc="-1" dirty="0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endParaRPr>
            </a:p>
          </p:txBody>
        </p:sp>
        <p:sp>
          <p:nvSpPr>
            <p:cNvPr id="472" name="CustomShape 112"/>
            <p:cNvSpPr/>
            <p:nvPr/>
          </p:nvSpPr>
          <p:spPr>
            <a:xfrm>
              <a:off x="1671485" y="2461589"/>
              <a:ext cx="801761" cy="435289"/>
            </a:xfrm>
            <a:prstGeom prst="ellipse">
              <a:avLst/>
            </a:prstGeom>
            <a:noFill/>
            <a:ln w="6350">
              <a:solidFill>
                <a:srgbClr val="52525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/>
              <a:r>
                <a:rPr lang="en-US" sz="1400" b="0" strike="noStrike" spc="-1">
                  <a:solidFill>
                    <a:srgbClr val="525252"/>
                  </a:solidFill>
                  <a:uFill>
                    <a:solidFill>
                      <a:srgbClr val="FFFFFF"/>
                    </a:solidFill>
                  </a:uFill>
                  <a:latin typeface="가는둥근제목체" panose="02030600000101010101" pitchFamily="18" charset="-127"/>
                  <a:ea typeface="가는둥근제목체" panose="02030600000101010101" pitchFamily="18" charset="-127"/>
                </a:rPr>
                <a:t>회원</a:t>
              </a:r>
            </a:p>
            <a:p>
              <a:pPr algn="ctr"/>
              <a:r>
                <a:rPr lang="en-US" sz="1400" b="0" strike="noStrike" spc="-1">
                  <a:solidFill>
                    <a:srgbClr val="525252"/>
                  </a:solidFill>
                  <a:uFill>
                    <a:solidFill>
                      <a:srgbClr val="FFFFFF"/>
                    </a:solidFill>
                  </a:uFill>
                  <a:latin typeface="가는둥근제목체" panose="02030600000101010101" pitchFamily="18" charset="-127"/>
                  <a:ea typeface="가는둥근제목체" panose="02030600000101010101" pitchFamily="18" charset="-127"/>
                </a:rPr>
                <a:t>탈퇴</a:t>
              </a:r>
            </a:p>
          </p:txBody>
        </p:sp>
        <p:sp>
          <p:nvSpPr>
            <p:cNvPr id="473" name="Line 113"/>
            <p:cNvSpPr/>
            <p:nvPr/>
          </p:nvSpPr>
          <p:spPr>
            <a:xfrm flipV="1">
              <a:off x="2564485" y="2350926"/>
              <a:ext cx="367474" cy="304335"/>
            </a:xfrm>
            <a:prstGeom prst="line">
              <a:avLst/>
            </a:prstGeom>
            <a:ln w="6350">
              <a:solidFill>
                <a:srgbClr val="525252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4" name="CustomShape 114"/>
            <p:cNvSpPr/>
            <p:nvPr/>
          </p:nvSpPr>
          <p:spPr>
            <a:xfrm>
              <a:off x="2494609" y="2206926"/>
              <a:ext cx="334067" cy="267254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/>
              <a:r>
                <a:rPr lang="en-US" sz="1400" b="0" strike="noStrike" spc="-1" dirty="0" err="1">
                  <a:solidFill>
                    <a:srgbClr val="525252"/>
                  </a:solidFill>
                  <a:uFill>
                    <a:solidFill>
                      <a:srgbClr val="FFFFFF"/>
                    </a:solidFill>
                  </a:uFill>
                  <a:latin typeface="가는둥근제목체" panose="02030600000101010101" pitchFamily="18" charset="-127"/>
                  <a:ea typeface="가는둥근제목체" panose="02030600000101010101" pitchFamily="18" charset="-127"/>
                </a:rPr>
                <a:t>탈퇴</a:t>
              </a:r>
              <a:endParaRPr lang="en-US" sz="1400" b="0" strike="noStrike" spc="-1" dirty="0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endParaRPr>
            </a:p>
            <a:p>
              <a:pPr algn="ctr"/>
              <a:r>
                <a:rPr lang="en-US" sz="1400" b="0" strike="noStrike" spc="-1" dirty="0" err="1">
                  <a:solidFill>
                    <a:srgbClr val="525252"/>
                  </a:solidFill>
                  <a:uFill>
                    <a:solidFill>
                      <a:srgbClr val="FFFFFF"/>
                    </a:solidFill>
                  </a:uFill>
                  <a:latin typeface="가는둥근제목체" panose="02030600000101010101" pitchFamily="18" charset="-127"/>
                  <a:ea typeface="가는둥근제목체" panose="02030600000101010101" pitchFamily="18" charset="-127"/>
                </a:rPr>
                <a:t>정보</a:t>
              </a:r>
              <a:endParaRPr lang="en-US" sz="1400" b="0" strike="noStrike" spc="-1" dirty="0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endParaRPr>
            </a:p>
          </p:txBody>
        </p:sp>
        <p:sp>
          <p:nvSpPr>
            <p:cNvPr id="475" name="Line 115"/>
            <p:cNvSpPr/>
            <p:nvPr/>
          </p:nvSpPr>
          <p:spPr>
            <a:xfrm flipH="1">
              <a:off x="1036525" y="2527881"/>
              <a:ext cx="668134" cy="1"/>
            </a:xfrm>
            <a:prstGeom prst="line">
              <a:avLst/>
            </a:prstGeom>
            <a:ln w="6350">
              <a:solidFill>
                <a:srgbClr val="525252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6" name="Line 116"/>
            <p:cNvSpPr/>
            <p:nvPr/>
          </p:nvSpPr>
          <p:spPr>
            <a:xfrm flipV="1">
              <a:off x="1042008" y="2855458"/>
              <a:ext cx="668134" cy="5011"/>
            </a:xfrm>
            <a:prstGeom prst="line">
              <a:avLst/>
            </a:prstGeom>
            <a:ln w="6350">
              <a:solidFill>
                <a:srgbClr val="525252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7" name="CustomShape 117"/>
            <p:cNvSpPr/>
            <p:nvPr/>
          </p:nvSpPr>
          <p:spPr>
            <a:xfrm>
              <a:off x="454947" y="2369610"/>
              <a:ext cx="501101" cy="267254"/>
            </a:xfrm>
            <a:prstGeom prst="rect">
              <a:avLst/>
            </a:prstGeom>
            <a:noFill/>
            <a:ln w="6350">
              <a:solidFill>
                <a:srgbClr val="52525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/>
              <a:r>
                <a:rPr lang="en-US" sz="1400" b="0" strike="noStrike" spc="-1" dirty="0" err="1" smtClean="0">
                  <a:solidFill>
                    <a:srgbClr val="525252"/>
                  </a:solidFill>
                  <a:uFill>
                    <a:solidFill>
                      <a:srgbClr val="FFFFFF"/>
                    </a:solidFill>
                  </a:uFill>
                  <a:latin typeface="가는둥근제목체" panose="02030600000101010101" pitchFamily="18" charset="-127"/>
                  <a:ea typeface="가는둥근제목체" panose="02030600000101010101" pitchFamily="18" charset="-127"/>
                </a:rPr>
                <a:t>탈퇴요청</a:t>
              </a:r>
              <a:endParaRPr lang="en-US" sz="1400" b="0" strike="noStrike" spc="-1" dirty="0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endParaRPr>
            </a:p>
          </p:txBody>
        </p:sp>
        <p:sp>
          <p:nvSpPr>
            <p:cNvPr id="478" name="CustomShape 118"/>
            <p:cNvSpPr/>
            <p:nvPr/>
          </p:nvSpPr>
          <p:spPr>
            <a:xfrm>
              <a:off x="453947" y="2725330"/>
              <a:ext cx="501101" cy="267254"/>
            </a:xfrm>
            <a:prstGeom prst="rect">
              <a:avLst/>
            </a:prstGeom>
            <a:noFill/>
            <a:ln w="6350">
              <a:solidFill>
                <a:srgbClr val="52525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/>
              <a:r>
                <a:rPr lang="en-US" sz="1400" b="0" strike="noStrike" spc="-1" dirty="0" err="1" smtClean="0">
                  <a:solidFill>
                    <a:srgbClr val="525252"/>
                  </a:solidFill>
                  <a:uFill>
                    <a:solidFill>
                      <a:srgbClr val="FFFFFF"/>
                    </a:solidFill>
                  </a:uFill>
                  <a:latin typeface="가는둥근제목체" panose="02030600000101010101" pitchFamily="18" charset="-127"/>
                  <a:ea typeface="가는둥근제목체" panose="02030600000101010101" pitchFamily="18" charset="-127"/>
                </a:rPr>
                <a:t>해체결과</a:t>
              </a:r>
              <a:endParaRPr lang="en-US" sz="1400" b="0" strike="noStrike" spc="-1" dirty="0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endParaRPr>
            </a:p>
          </p:txBody>
        </p:sp>
        <p:sp>
          <p:nvSpPr>
            <p:cNvPr id="479" name="CustomShape 119"/>
            <p:cNvSpPr/>
            <p:nvPr/>
          </p:nvSpPr>
          <p:spPr>
            <a:xfrm>
              <a:off x="3119628" y="1411300"/>
              <a:ext cx="421311" cy="1176275"/>
            </a:xfrm>
            <a:prstGeom prst="rect">
              <a:avLst/>
            </a:prstGeom>
            <a:noFill/>
            <a:ln w="6350">
              <a:solidFill>
                <a:srgbClr val="52525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/>
              <a:r>
                <a:rPr lang="en-US" sz="1050" b="0" strike="noStrike" spc="-1" dirty="0" err="1" smtClean="0">
                  <a:solidFill>
                    <a:srgbClr val="525252"/>
                  </a:solidFill>
                  <a:uFill>
                    <a:solidFill>
                      <a:srgbClr val="FFFFFF"/>
                    </a:solidFill>
                  </a:uFill>
                  <a:latin typeface="가는둥근제목체" panose="02030600000101010101" pitchFamily="18" charset="-127"/>
                  <a:ea typeface="가는둥근제목체" panose="02030600000101010101" pitchFamily="18" charset="-127"/>
                </a:rPr>
                <a:t>회원</a:t>
              </a:r>
              <a:endParaRPr lang="en-US" sz="1050" spc="-1" dirty="0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endParaRPr>
            </a:p>
            <a:p>
              <a:pPr algn="ctr"/>
              <a:r>
                <a:rPr lang="en-US" sz="1050" b="0" strike="noStrike" spc="-1" dirty="0" err="1" smtClean="0">
                  <a:solidFill>
                    <a:srgbClr val="525252"/>
                  </a:solidFill>
                  <a:uFill>
                    <a:solidFill>
                      <a:srgbClr val="FFFFFF"/>
                    </a:solidFill>
                  </a:uFill>
                  <a:latin typeface="가는둥근제목체" panose="02030600000101010101" pitchFamily="18" charset="-127"/>
                  <a:ea typeface="가는둥근제목체" panose="02030600000101010101" pitchFamily="18" charset="-127"/>
                </a:rPr>
                <a:t>정보</a:t>
              </a:r>
              <a:endParaRPr lang="en-US" sz="1050" b="0" strike="noStrike" spc="-1" dirty="0" smtClean="0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endParaRPr>
            </a:p>
            <a:p>
              <a:pPr algn="ctr"/>
              <a:r>
                <a:rPr lang="en-US" sz="1050" b="0" strike="noStrike" spc="-1" dirty="0" smtClean="0">
                  <a:solidFill>
                    <a:srgbClr val="525252"/>
                  </a:solidFill>
                  <a:uFill>
                    <a:solidFill>
                      <a:srgbClr val="FFFFFF"/>
                    </a:solidFill>
                  </a:uFill>
                  <a:latin typeface="가는둥근제목체" panose="02030600000101010101" pitchFamily="18" charset="-127"/>
                  <a:ea typeface="가는둥근제목체" panose="02030600000101010101" pitchFamily="18" charset="-127"/>
                </a:rPr>
                <a:t>DB</a:t>
              </a:r>
              <a:endParaRPr lang="en-US" sz="1400" b="0" strike="noStrike" spc="-1" dirty="0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765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Box"/>
          <p:cNvGrpSpPr/>
          <p:nvPr>
            <p:custDataLst>
              <p:tags r:id="rId1"/>
            </p:custDataLst>
          </p:nvPr>
        </p:nvGrpSpPr>
        <p:grpSpPr>
          <a:xfrm>
            <a:off x="304800" y="601526"/>
            <a:ext cx="7122159" cy="5756135"/>
            <a:chOff x="595686" y="1184134"/>
            <a:chExt cx="1828800" cy="1668267"/>
          </a:xfrm>
        </p:grpSpPr>
        <p:sp>
          <p:nvSpPr>
            <p:cNvPr id="101" name="Panel"/>
            <p:cNvSpPr/>
            <p:nvPr>
              <p:custDataLst>
                <p:tags r:id="rId2"/>
              </p:custDataLst>
            </p:nvPr>
          </p:nvSpPr>
          <p:spPr>
            <a:xfrm>
              <a:off x="595686" y="1206481"/>
              <a:ext cx="1828800" cy="164592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" name="Label"/>
            <p:cNvSpPr txBox="1"/>
            <p:nvPr>
              <p:custDataLst>
                <p:tags r:id="rId3"/>
              </p:custDataLst>
            </p:nvPr>
          </p:nvSpPr>
          <p:spPr>
            <a:xfrm>
              <a:off x="609250" y="1184134"/>
              <a:ext cx="389419" cy="67793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400" dirty="0" smtClean="0">
                  <a:solidFill>
                    <a:srgbClr val="5F5F5F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결제와 매칭 프로세스</a:t>
              </a:r>
              <a:endParaRPr lang="en-US" sz="1400" dirty="0" smtClean="0">
                <a:solidFill>
                  <a:srgbClr val="5F5F5F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4" name="CustomShape 1"/>
          <p:cNvSpPr/>
          <p:nvPr/>
        </p:nvSpPr>
        <p:spPr>
          <a:xfrm>
            <a:off x="1082051" y="1113876"/>
            <a:ext cx="1656000" cy="221125"/>
          </a:xfrm>
          <a:prstGeom prst="rect">
            <a:avLst/>
          </a:prstGeom>
          <a:noFill/>
          <a:ln w="6350">
            <a:solidFill>
              <a:srgbClr val="52525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800" b="0" strike="noStrike" spc="-1" dirty="0" err="1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시스템</a:t>
            </a:r>
            <a:r>
              <a:rPr lang="en-US" sz="800" b="0" strike="noStrike" spc="-1" dirty="0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</a:t>
            </a:r>
            <a:r>
              <a:rPr lang="en-US" sz="800" b="0" strike="noStrike" spc="-1" dirty="0" err="1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관리자</a:t>
            </a:r>
            <a:endParaRPr lang="en-US" sz="800" b="0" strike="noStrike" spc="-1" dirty="0">
              <a:solidFill>
                <a:srgbClr val="525252"/>
              </a:solidFill>
              <a:uFill>
                <a:solidFill>
                  <a:srgbClr val="FFFFFF"/>
                </a:solidFill>
              </a:u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3566411" y="1091866"/>
            <a:ext cx="756000" cy="295696"/>
          </a:xfrm>
          <a:prstGeom prst="ellipse">
            <a:avLst/>
          </a:prstGeom>
          <a:noFill/>
          <a:ln w="6350">
            <a:solidFill>
              <a:srgbClr val="52525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800" b="0" strike="noStrike" spc="-1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경기장</a:t>
            </a:r>
          </a:p>
          <a:p>
            <a:pPr algn="ctr"/>
            <a:r>
              <a:rPr lang="en-US" sz="800" b="0" strike="noStrike" spc="-1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관리</a:t>
            </a:r>
          </a:p>
        </p:txBody>
      </p:sp>
      <p:sp>
        <p:nvSpPr>
          <p:cNvPr id="6" name="Line 3"/>
          <p:cNvSpPr/>
          <p:nvPr/>
        </p:nvSpPr>
        <p:spPr>
          <a:xfrm flipH="1">
            <a:off x="2738051" y="1141862"/>
            <a:ext cx="828360" cy="0"/>
          </a:xfrm>
          <a:prstGeom prst="line">
            <a:avLst/>
          </a:prstGeom>
          <a:ln w="6350">
            <a:solidFill>
              <a:srgbClr val="525252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Line 4"/>
          <p:cNvSpPr/>
          <p:nvPr/>
        </p:nvSpPr>
        <p:spPr>
          <a:xfrm>
            <a:off x="2738051" y="1309262"/>
            <a:ext cx="828360" cy="0"/>
          </a:xfrm>
          <a:prstGeom prst="line">
            <a:avLst/>
          </a:prstGeom>
          <a:ln w="6350">
            <a:solidFill>
              <a:srgbClr val="525252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5"/>
          <p:cNvSpPr/>
          <p:nvPr/>
        </p:nvSpPr>
        <p:spPr>
          <a:xfrm>
            <a:off x="3058074" y="993908"/>
            <a:ext cx="360000" cy="103451"/>
          </a:xfrm>
          <a:prstGeom prst="rect">
            <a:avLst/>
          </a:prstGeom>
          <a:noFill/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800" b="0" strike="noStrike" spc="-1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결과</a:t>
            </a:r>
          </a:p>
        </p:txBody>
      </p:sp>
      <p:sp>
        <p:nvSpPr>
          <p:cNvPr id="9" name="CustomShape 6"/>
          <p:cNvSpPr/>
          <p:nvPr/>
        </p:nvSpPr>
        <p:spPr>
          <a:xfrm>
            <a:off x="2775716" y="1434995"/>
            <a:ext cx="396000" cy="133193"/>
          </a:xfrm>
          <a:prstGeom prst="rect">
            <a:avLst/>
          </a:prstGeom>
          <a:noFill/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800" b="0" strike="noStrike" spc="-1" dirty="0" err="1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열람</a:t>
            </a:r>
            <a:r>
              <a:rPr lang="en-US" sz="800" b="0" strike="noStrike" spc="-1" dirty="0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/</a:t>
            </a:r>
          </a:p>
          <a:p>
            <a:pPr algn="ctr"/>
            <a:r>
              <a:rPr lang="en-US" sz="800" b="0" strike="noStrike" spc="-1" dirty="0" err="1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수정</a:t>
            </a:r>
            <a:r>
              <a:rPr lang="en-US" sz="800" b="0" strike="noStrike" spc="-1" dirty="0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/</a:t>
            </a:r>
          </a:p>
          <a:p>
            <a:pPr algn="ctr"/>
            <a:r>
              <a:rPr lang="en-US" sz="800" b="0" strike="noStrike" spc="-1" dirty="0" err="1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삭제</a:t>
            </a:r>
            <a:endParaRPr lang="en-US" sz="800" b="0" strike="noStrike" spc="-1" dirty="0">
              <a:solidFill>
                <a:srgbClr val="525252"/>
              </a:solidFill>
              <a:uFill>
                <a:solidFill>
                  <a:srgbClr val="FFFFFF"/>
                </a:solidFill>
              </a:u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sp>
        <p:nvSpPr>
          <p:cNvPr id="10" name="CustomShape 7"/>
          <p:cNvSpPr/>
          <p:nvPr/>
        </p:nvSpPr>
        <p:spPr>
          <a:xfrm>
            <a:off x="5345531" y="1142972"/>
            <a:ext cx="1388880" cy="192030"/>
          </a:xfrm>
          <a:prstGeom prst="rect">
            <a:avLst/>
          </a:prstGeom>
          <a:noFill/>
          <a:ln w="6350">
            <a:solidFill>
              <a:srgbClr val="52525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800" b="0" strike="noStrike" spc="-1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경기장 관리자</a:t>
            </a:r>
          </a:p>
        </p:txBody>
      </p:sp>
      <p:sp>
        <p:nvSpPr>
          <p:cNvPr id="11" name="Line 8"/>
          <p:cNvSpPr/>
          <p:nvPr/>
        </p:nvSpPr>
        <p:spPr>
          <a:xfrm>
            <a:off x="4377071" y="1147382"/>
            <a:ext cx="864000" cy="0"/>
          </a:xfrm>
          <a:prstGeom prst="line">
            <a:avLst/>
          </a:prstGeom>
          <a:ln w="6350">
            <a:solidFill>
              <a:srgbClr val="525252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Line 9"/>
          <p:cNvSpPr/>
          <p:nvPr/>
        </p:nvSpPr>
        <p:spPr>
          <a:xfrm flipH="1">
            <a:off x="4413071" y="1255382"/>
            <a:ext cx="756000" cy="0"/>
          </a:xfrm>
          <a:prstGeom prst="line">
            <a:avLst/>
          </a:prstGeom>
          <a:ln w="6350">
            <a:solidFill>
              <a:srgbClr val="525252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10"/>
          <p:cNvSpPr/>
          <p:nvPr/>
        </p:nvSpPr>
        <p:spPr>
          <a:xfrm>
            <a:off x="4490154" y="993908"/>
            <a:ext cx="584280" cy="103451"/>
          </a:xfrm>
          <a:prstGeom prst="rect">
            <a:avLst/>
          </a:prstGeom>
          <a:noFill/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800" b="0" strike="noStrike" spc="-1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경기장 정보</a:t>
            </a:r>
          </a:p>
        </p:txBody>
      </p:sp>
      <p:sp>
        <p:nvSpPr>
          <p:cNvPr id="14" name="CustomShape 11"/>
          <p:cNvSpPr/>
          <p:nvPr/>
        </p:nvSpPr>
        <p:spPr>
          <a:xfrm>
            <a:off x="4512791" y="1360730"/>
            <a:ext cx="584280" cy="103451"/>
          </a:xfrm>
          <a:prstGeom prst="rect">
            <a:avLst/>
          </a:prstGeom>
          <a:noFill/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800" b="0" strike="noStrike" spc="-1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승인 결과</a:t>
            </a:r>
          </a:p>
        </p:txBody>
      </p:sp>
      <p:sp>
        <p:nvSpPr>
          <p:cNvPr id="15" name="CustomShape 12"/>
          <p:cNvSpPr/>
          <p:nvPr/>
        </p:nvSpPr>
        <p:spPr>
          <a:xfrm>
            <a:off x="5552594" y="2177646"/>
            <a:ext cx="756000" cy="360353"/>
          </a:xfrm>
          <a:prstGeom prst="ellipse">
            <a:avLst/>
          </a:prstGeom>
          <a:noFill/>
          <a:ln w="6350">
            <a:solidFill>
              <a:srgbClr val="52525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800" b="0" strike="noStrike" spc="-1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매칭</a:t>
            </a:r>
          </a:p>
          <a:p>
            <a:pPr algn="ctr"/>
            <a:r>
              <a:rPr lang="en-US" sz="800" b="0" strike="noStrike" spc="-1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정보</a:t>
            </a:r>
          </a:p>
          <a:p>
            <a:pPr algn="ctr"/>
            <a:r>
              <a:rPr lang="en-US" sz="800" b="0" strike="noStrike" spc="-1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관리</a:t>
            </a:r>
          </a:p>
        </p:txBody>
      </p:sp>
      <p:sp>
        <p:nvSpPr>
          <p:cNvPr id="16" name="CustomShape 13"/>
          <p:cNvSpPr/>
          <p:nvPr/>
        </p:nvSpPr>
        <p:spPr>
          <a:xfrm>
            <a:off x="6452594" y="1673646"/>
            <a:ext cx="756000" cy="360353"/>
          </a:xfrm>
          <a:prstGeom prst="ellipse">
            <a:avLst/>
          </a:prstGeom>
          <a:noFill/>
          <a:ln w="6350">
            <a:solidFill>
              <a:srgbClr val="52525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800" b="0" strike="noStrike" spc="-1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매칭</a:t>
            </a:r>
          </a:p>
          <a:p>
            <a:pPr algn="ctr"/>
            <a:r>
              <a:rPr lang="en-US" sz="800" b="0" strike="noStrike" spc="-1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예약</a:t>
            </a:r>
          </a:p>
          <a:p>
            <a:pPr algn="ctr"/>
            <a:r>
              <a:rPr lang="en-US" sz="800" b="0" strike="noStrike" spc="-1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관리</a:t>
            </a:r>
          </a:p>
        </p:txBody>
      </p:sp>
      <p:sp>
        <p:nvSpPr>
          <p:cNvPr id="17" name="Line 14"/>
          <p:cNvSpPr/>
          <p:nvPr/>
        </p:nvSpPr>
        <p:spPr>
          <a:xfrm>
            <a:off x="6338858" y="1360730"/>
            <a:ext cx="395553" cy="306849"/>
          </a:xfrm>
          <a:prstGeom prst="line">
            <a:avLst/>
          </a:prstGeom>
          <a:ln w="6350">
            <a:solidFill>
              <a:srgbClr val="525252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Line 15"/>
          <p:cNvSpPr/>
          <p:nvPr/>
        </p:nvSpPr>
        <p:spPr>
          <a:xfrm flipH="1">
            <a:off x="5895774" y="1363254"/>
            <a:ext cx="5000" cy="757514"/>
          </a:xfrm>
          <a:prstGeom prst="line">
            <a:avLst/>
          </a:prstGeom>
          <a:ln w="6350">
            <a:solidFill>
              <a:srgbClr val="525252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" name="CustomShape 16"/>
          <p:cNvSpPr/>
          <p:nvPr/>
        </p:nvSpPr>
        <p:spPr>
          <a:xfrm>
            <a:off x="6549415" y="1423376"/>
            <a:ext cx="584280" cy="103451"/>
          </a:xfrm>
          <a:prstGeom prst="rect">
            <a:avLst/>
          </a:prstGeom>
          <a:noFill/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800" b="0" strike="noStrike" spc="-1" dirty="0" err="1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예약</a:t>
            </a:r>
            <a:r>
              <a:rPr lang="en-US" sz="800" b="0" strike="noStrike" spc="-1" dirty="0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</a:t>
            </a:r>
            <a:r>
              <a:rPr lang="en-US" sz="800" b="0" strike="noStrike" spc="-1" dirty="0" err="1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정보</a:t>
            </a:r>
            <a:endParaRPr lang="en-US" sz="800" b="0" strike="noStrike" spc="-1" dirty="0">
              <a:solidFill>
                <a:srgbClr val="525252"/>
              </a:solidFill>
              <a:uFill>
                <a:solidFill>
                  <a:srgbClr val="FFFFFF"/>
                </a:solidFill>
              </a:u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sp>
        <p:nvSpPr>
          <p:cNvPr id="20" name="Line 17"/>
          <p:cNvSpPr/>
          <p:nvPr/>
        </p:nvSpPr>
        <p:spPr>
          <a:xfrm>
            <a:off x="3932594" y="1396400"/>
            <a:ext cx="0" cy="495700"/>
          </a:xfrm>
          <a:prstGeom prst="line">
            <a:avLst/>
          </a:prstGeom>
          <a:ln w="6350">
            <a:solidFill>
              <a:srgbClr val="525252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CustomShape 18"/>
          <p:cNvSpPr/>
          <p:nvPr/>
        </p:nvSpPr>
        <p:spPr>
          <a:xfrm>
            <a:off x="3954218" y="1482036"/>
            <a:ext cx="584280" cy="103451"/>
          </a:xfrm>
          <a:prstGeom prst="rect">
            <a:avLst/>
          </a:prstGeom>
          <a:noFill/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800" b="0" strike="noStrike" spc="-1" dirty="0" err="1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경기장</a:t>
            </a:r>
            <a:endParaRPr lang="en-US" sz="800" b="0" strike="noStrike" spc="-1" dirty="0">
              <a:solidFill>
                <a:srgbClr val="525252"/>
              </a:solidFill>
              <a:uFill>
                <a:solidFill>
                  <a:srgbClr val="FFFFFF"/>
                </a:solidFill>
              </a:u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algn="ctr"/>
            <a:r>
              <a:rPr lang="en-US" sz="800" b="0" strike="noStrike" spc="-1" dirty="0" err="1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관리</a:t>
            </a:r>
            <a:endParaRPr lang="en-US" sz="800" b="0" strike="noStrike" spc="-1" dirty="0">
              <a:solidFill>
                <a:srgbClr val="525252"/>
              </a:solidFill>
              <a:uFill>
                <a:solidFill>
                  <a:srgbClr val="FFFFFF"/>
                </a:solidFill>
              </a:u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algn="ctr"/>
            <a:r>
              <a:rPr lang="en-US" sz="800" b="0" strike="noStrike" spc="-1" dirty="0" err="1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정보</a:t>
            </a:r>
            <a:endParaRPr lang="en-US" sz="800" b="0" strike="noStrike" spc="-1" dirty="0">
              <a:solidFill>
                <a:srgbClr val="525252"/>
              </a:solidFill>
              <a:uFill>
                <a:solidFill>
                  <a:srgbClr val="FFFFFF"/>
                </a:solidFill>
              </a:u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sp>
        <p:nvSpPr>
          <p:cNvPr id="22" name="CustomShape 19"/>
          <p:cNvSpPr/>
          <p:nvPr/>
        </p:nvSpPr>
        <p:spPr>
          <a:xfrm>
            <a:off x="3284594" y="1949970"/>
            <a:ext cx="1260000" cy="192030"/>
          </a:xfrm>
          <a:prstGeom prst="rect">
            <a:avLst/>
          </a:prstGeom>
          <a:noFill/>
          <a:ln w="6350">
            <a:solidFill>
              <a:srgbClr val="52525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800" b="0" strike="noStrike" spc="-1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경기장 정보 DB</a:t>
            </a:r>
          </a:p>
        </p:txBody>
      </p:sp>
      <p:sp>
        <p:nvSpPr>
          <p:cNvPr id="23" name="Line 20"/>
          <p:cNvSpPr/>
          <p:nvPr/>
        </p:nvSpPr>
        <p:spPr>
          <a:xfrm>
            <a:off x="3932594" y="2225530"/>
            <a:ext cx="0" cy="387939"/>
          </a:xfrm>
          <a:prstGeom prst="line">
            <a:avLst/>
          </a:prstGeom>
          <a:ln w="6350">
            <a:solidFill>
              <a:srgbClr val="525252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" name="CustomShape 21"/>
          <p:cNvSpPr/>
          <p:nvPr/>
        </p:nvSpPr>
        <p:spPr>
          <a:xfrm>
            <a:off x="3960314" y="2398548"/>
            <a:ext cx="404280" cy="103451"/>
          </a:xfrm>
          <a:prstGeom prst="rect">
            <a:avLst/>
          </a:prstGeom>
          <a:noFill/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800" b="0" strike="noStrike" spc="-1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조회</a:t>
            </a:r>
          </a:p>
          <a:p>
            <a:pPr algn="ctr"/>
            <a:r>
              <a:rPr lang="en-US" sz="800" b="0" strike="noStrike" spc="-1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정보</a:t>
            </a:r>
          </a:p>
        </p:txBody>
      </p:sp>
      <p:sp>
        <p:nvSpPr>
          <p:cNvPr id="25" name="CustomShape 22"/>
          <p:cNvSpPr/>
          <p:nvPr/>
        </p:nvSpPr>
        <p:spPr>
          <a:xfrm>
            <a:off x="3440834" y="2678094"/>
            <a:ext cx="995760" cy="280825"/>
          </a:xfrm>
          <a:prstGeom prst="ellipse">
            <a:avLst/>
          </a:prstGeom>
          <a:noFill/>
          <a:ln w="6350">
            <a:solidFill>
              <a:srgbClr val="52525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800" b="0" strike="noStrike" spc="-1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매칭 </a:t>
            </a:r>
          </a:p>
          <a:p>
            <a:pPr algn="ctr"/>
            <a:r>
              <a:rPr lang="en-US" sz="800" b="0" strike="noStrike" spc="-1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예약 통계</a:t>
            </a:r>
          </a:p>
        </p:txBody>
      </p:sp>
      <p:sp>
        <p:nvSpPr>
          <p:cNvPr id="26" name="Line 23"/>
          <p:cNvSpPr/>
          <p:nvPr/>
        </p:nvSpPr>
        <p:spPr>
          <a:xfrm flipV="1">
            <a:off x="4292594" y="1381446"/>
            <a:ext cx="1345360" cy="1180392"/>
          </a:xfrm>
          <a:prstGeom prst="line">
            <a:avLst/>
          </a:prstGeom>
          <a:ln w="6350">
            <a:solidFill>
              <a:srgbClr val="525252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" name="CustomShape 24"/>
          <p:cNvSpPr/>
          <p:nvPr/>
        </p:nvSpPr>
        <p:spPr>
          <a:xfrm>
            <a:off x="5546714" y="3098490"/>
            <a:ext cx="1260000" cy="192030"/>
          </a:xfrm>
          <a:prstGeom prst="rect">
            <a:avLst/>
          </a:prstGeom>
          <a:noFill/>
          <a:ln w="6350">
            <a:solidFill>
              <a:srgbClr val="52525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800" b="0" strike="noStrike" spc="-1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매칭 정보 DB</a:t>
            </a:r>
          </a:p>
        </p:txBody>
      </p:sp>
      <p:sp>
        <p:nvSpPr>
          <p:cNvPr id="28" name="CustomShape 25"/>
          <p:cNvSpPr/>
          <p:nvPr/>
        </p:nvSpPr>
        <p:spPr>
          <a:xfrm>
            <a:off x="5877914" y="1564128"/>
            <a:ext cx="396000" cy="103451"/>
          </a:xfrm>
          <a:prstGeom prst="rect">
            <a:avLst/>
          </a:prstGeom>
          <a:noFill/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800" b="0" strike="noStrike" spc="-1" dirty="0" err="1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매칭</a:t>
            </a:r>
            <a:endParaRPr lang="en-US" sz="800" b="0" strike="noStrike" spc="-1" dirty="0">
              <a:solidFill>
                <a:srgbClr val="525252"/>
              </a:solidFill>
              <a:uFill>
                <a:solidFill>
                  <a:srgbClr val="FFFFFF"/>
                </a:solidFill>
              </a:u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algn="ctr"/>
            <a:r>
              <a:rPr lang="en-US" sz="800" b="0" strike="noStrike" spc="-1" dirty="0" err="1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정보</a:t>
            </a:r>
            <a:endParaRPr lang="en-US" sz="800" b="0" strike="noStrike" spc="-1" dirty="0">
              <a:solidFill>
                <a:srgbClr val="525252"/>
              </a:solidFill>
              <a:uFill>
                <a:solidFill>
                  <a:srgbClr val="FFFFFF"/>
                </a:solidFill>
              </a:u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sp>
        <p:nvSpPr>
          <p:cNvPr id="29" name="Line 26"/>
          <p:cNvSpPr/>
          <p:nvPr/>
        </p:nvSpPr>
        <p:spPr>
          <a:xfrm>
            <a:off x="5912594" y="2627692"/>
            <a:ext cx="0" cy="474148"/>
          </a:xfrm>
          <a:prstGeom prst="line">
            <a:avLst/>
          </a:prstGeom>
          <a:ln w="6350">
            <a:solidFill>
              <a:srgbClr val="525252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" name="CustomShape 27"/>
          <p:cNvSpPr/>
          <p:nvPr/>
        </p:nvSpPr>
        <p:spPr>
          <a:xfrm>
            <a:off x="5912234" y="2559188"/>
            <a:ext cx="324000" cy="103451"/>
          </a:xfrm>
          <a:prstGeom prst="rect">
            <a:avLst/>
          </a:prstGeom>
          <a:noFill/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800" b="0" strike="noStrike" spc="-1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매칭</a:t>
            </a:r>
          </a:p>
          <a:p>
            <a:pPr algn="ctr"/>
            <a:r>
              <a:rPr lang="en-US" sz="800" b="0" strike="noStrike" spc="-1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정보</a:t>
            </a:r>
          </a:p>
        </p:txBody>
      </p:sp>
      <p:sp>
        <p:nvSpPr>
          <p:cNvPr id="31" name="Line 28"/>
          <p:cNvSpPr/>
          <p:nvPr/>
        </p:nvSpPr>
        <p:spPr>
          <a:xfrm flipH="1" flipV="1">
            <a:off x="4436594" y="2929422"/>
            <a:ext cx="1079640" cy="172418"/>
          </a:xfrm>
          <a:prstGeom prst="line">
            <a:avLst/>
          </a:prstGeom>
          <a:ln w="6350">
            <a:solidFill>
              <a:srgbClr val="525252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" name="CustomShape 29"/>
          <p:cNvSpPr/>
          <p:nvPr/>
        </p:nvSpPr>
        <p:spPr>
          <a:xfrm>
            <a:off x="4967954" y="2811188"/>
            <a:ext cx="404280" cy="103451"/>
          </a:xfrm>
          <a:prstGeom prst="rect">
            <a:avLst/>
          </a:prstGeom>
          <a:noFill/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800" b="0" strike="noStrike" spc="-1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조회</a:t>
            </a:r>
          </a:p>
          <a:p>
            <a:pPr algn="ctr"/>
            <a:r>
              <a:rPr lang="en-US" sz="800" b="0" strike="noStrike" spc="-1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정보</a:t>
            </a:r>
          </a:p>
        </p:txBody>
      </p:sp>
      <p:sp>
        <p:nvSpPr>
          <p:cNvPr id="33" name="Line 30"/>
          <p:cNvSpPr/>
          <p:nvPr/>
        </p:nvSpPr>
        <p:spPr>
          <a:xfrm flipH="1">
            <a:off x="6740234" y="2325960"/>
            <a:ext cx="72360" cy="775879"/>
          </a:xfrm>
          <a:prstGeom prst="line">
            <a:avLst/>
          </a:prstGeom>
          <a:ln w="6350">
            <a:solidFill>
              <a:srgbClr val="525252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" name="CustomShape 31"/>
          <p:cNvSpPr/>
          <p:nvPr/>
        </p:nvSpPr>
        <p:spPr>
          <a:xfrm>
            <a:off x="6812234" y="2353422"/>
            <a:ext cx="252000" cy="172418"/>
          </a:xfrm>
          <a:prstGeom prst="rect">
            <a:avLst/>
          </a:prstGeom>
          <a:noFill/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800" b="0" strike="noStrike" spc="-1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예약</a:t>
            </a:r>
          </a:p>
          <a:p>
            <a:pPr algn="ctr"/>
            <a:r>
              <a:rPr lang="en-US" sz="800" b="0" strike="noStrike" spc="-1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정보</a:t>
            </a:r>
          </a:p>
        </p:txBody>
      </p:sp>
      <p:sp>
        <p:nvSpPr>
          <p:cNvPr id="35" name="CustomShape 32"/>
          <p:cNvSpPr/>
          <p:nvPr/>
        </p:nvSpPr>
        <p:spPr>
          <a:xfrm>
            <a:off x="5738954" y="3819934"/>
            <a:ext cx="995760" cy="280825"/>
          </a:xfrm>
          <a:prstGeom prst="ellipse">
            <a:avLst/>
          </a:prstGeom>
          <a:noFill/>
          <a:ln w="6350">
            <a:solidFill>
              <a:srgbClr val="52525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800" b="0" strike="noStrike" spc="-1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매칭 검색</a:t>
            </a:r>
          </a:p>
        </p:txBody>
      </p:sp>
      <p:sp>
        <p:nvSpPr>
          <p:cNvPr id="36" name="CustomShape 33"/>
          <p:cNvSpPr/>
          <p:nvPr/>
        </p:nvSpPr>
        <p:spPr>
          <a:xfrm>
            <a:off x="4418274" y="4640614"/>
            <a:ext cx="995760" cy="280825"/>
          </a:xfrm>
          <a:prstGeom prst="ellipse">
            <a:avLst/>
          </a:prstGeom>
          <a:noFill/>
          <a:ln w="6350">
            <a:solidFill>
              <a:srgbClr val="52525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800" b="0" strike="noStrike" spc="-1" dirty="0" err="1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매칭</a:t>
            </a:r>
            <a:r>
              <a:rPr lang="en-US" sz="800" b="0" strike="noStrike" spc="-1" dirty="0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</a:t>
            </a:r>
            <a:r>
              <a:rPr lang="en-US" sz="800" b="0" strike="noStrike" spc="-1" dirty="0" err="1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예약</a:t>
            </a:r>
            <a:endParaRPr lang="en-US" sz="800" b="0" strike="noStrike" spc="-1" dirty="0">
              <a:solidFill>
                <a:srgbClr val="525252"/>
              </a:solidFill>
              <a:uFill>
                <a:solidFill>
                  <a:srgbClr val="FFFFFF"/>
                </a:solidFill>
              </a:u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sp>
        <p:nvSpPr>
          <p:cNvPr id="37" name="CustomShape 34"/>
          <p:cNvSpPr/>
          <p:nvPr/>
        </p:nvSpPr>
        <p:spPr>
          <a:xfrm>
            <a:off x="2500808" y="5166587"/>
            <a:ext cx="995760" cy="280825"/>
          </a:xfrm>
          <a:prstGeom prst="ellipse">
            <a:avLst/>
          </a:prstGeom>
          <a:noFill/>
          <a:ln w="6350">
            <a:solidFill>
              <a:srgbClr val="52525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800" b="0" strike="noStrike" spc="-1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매칭</a:t>
            </a:r>
          </a:p>
          <a:p>
            <a:pPr algn="ctr"/>
            <a:r>
              <a:rPr lang="en-US" sz="800" b="0" strike="noStrike" spc="-1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예약 수정</a:t>
            </a:r>
          </a:p>
        </p:txBody>
      </p:sp>
      <p:sp>
        <p:nvSpPr>
          <p:cNvPr id="38" name="CustomShape 35"/>
          <p:cNvSpPr/>
          <p:nvPr/>
        </p:nvSpPr>
        <p:spPr>
          <a:xfrm>
            <a:off x="5747704" y="5345700"/>
            <a:ext cx="995760" cy="280825"/>
          </a:xfrm>
          <a:prstGeom prst="ellipse">
            <a:avLst/>
          </a:prstGeom>
          <a:noFill/>
          <a:ln w="6350">
            <a:solidFill>
              <a:srgbClr val="52525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800" b="0" strike="noStrike" spc="-1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결제 확인</a:t>
            </a:r>
          </a:p>
        </p:txBody>
      </p:sp>
      <p:sp>
        <p:nvSpPr>
          <p:cNvPr id="39" name="CustomShape 36"/>
          <p:cNvSpPr/>
          <p:nvPr/>
        </p:nvSpPr>
        <p:spPr>
          <a:xfrm>
            <a:off x="3942394" y="5946402"/>
            <a:ext cx="995760" cy="280825"/>
          </a:xfrm>
          <a:prstGeom prst="ellipse">
            <a:avLst/>
          </a:prstGeom>
          <a:noFill/>
          <a:ln w="6350">
            <a:solidFill>
              <a:srgbClr val="52525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800" b="0" strike="noStrike" spc="-1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매칭 </a:t>
            </a:r>
          </a:p>
          <a:p>
            <a:pPr algn="ctr"/>
            <a:r>
              <a:rPr lang="en-US" sz="800" b="0" strike="noStrike" spc="-1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예약 취소</a:t>
            </a:r>
          </a:p>
        </p:txBody>
      </p:sp>
      <p:sp>
        <p:nvSpPr>
          <p:cNvPr id="40" name="Line 37"/>
          <p:cNvSpPr/>
          <p:nvPr/>
        </p:nvSpPr>
        <p:spPr>
          <a:xfrm>
            <a:off x="6266714" y="3397462"/>
            <a:ext cx="0" cy="432337"/>
          </a:xfrm>
          <a:prstGeom prst="line">
            <a:avLst/>
          </a:prstGeom>
          <a:ln w="6350">
            <a:solidFill>
              <a:srgbClr val="525252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8"/>
          <p:cNvSpPr/>
          <p:nvPr/>
        </p:nvSpPr>
        <p:spPr>
          <a:xfrm>
            <a:off x="6302714" y="3396228"/>
            <a:ext cx="288000" cy="103451"/>
          </a:xfrm>
          <a:prstGeom prst="rect">
            <a:avLst/>
          </a:prstGeom>
          <a:noFill/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800" b="0" strike="noStrike" spc="-1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검색</a:t>
            </a:r>
          </a:p>
          <a:p>
            <a:pPr algn="ctr"/>
            <a:r>
              <a:rPr lang="en-US" sz="800" b="0" strike="noStrike" spc="-1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정보</a:t>
            </a:r>
          </a:p>
        </p:txBody>
      </p:sp>
      <p:sp>
        <p:nvSpPr>
          <p:cNvPr id="42" name="Line 39"/>
          <p:cNvSpPr/>
          <p:nvPr/>
        </p:nvSpPr>
        <p:spPr>
          <a:xfrm flipH="1">
            <a:off x="5346194" y="4179524"/>
            <a:ext cx="633400" cy="471726"/>
          </a:xfrm>
          <a:prstGeom prst="line">
            <a:avLst/>
          </a:prstGeom>
          <a:ln w="6350">
            <a:solidFill>
              <a:srgbClr val="525252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40"/>
          <p:cNvSpPr/>
          <p:nvPr/>
        </p:nvSpPr>
        <p:spPr>
          <a:xfrm>
            <a:off x="5575314" y="4305708"/>
            <a:ext cx="404280" cy="103451"/>
          </a:xfrm>
          <a:prstGeom prst="rect">
            <a:avLst/>
          </a:prstGeom>
          <a:noFill/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800" b="0" strike="noStrike" spc="-1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매칭 정보</a:t>
            </a:r>
          </a:p>
        </p:txBody>
      </p:sp>
      <p:sp>
        <p:nvSpPr>
          <p:cNvPr id="44" name="Line 41"/>
          <p:cNvSpPr/>
          <p:nvPr/>
        </p:nvSpPr>
        <p:spPr>
          <a:xfrm flipV="1">
            <a:off x="1847889" y="4215431"/>
            <a:ext cx="1" cy="1759795"/>
          </a:xfrm>
          <a:prstGeom prst="line">
            <a:avLst/>
          </a:prstGeom>
          <a:ln w="6350">
            <a:solidFill>
              <a:srgbClr val="525252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42"/>
          <p:cNvSpPr/>
          <p:nvPr/>
        </p:nvSpPr>
        <p:spPr>
          <a:xfrm>
            <a:off x="4099314" y="4125708"/>
            <a:ext cx="404280" cy="103451"/>
          </a:xfrm>
          <a:prstGeom prst="rect">
            <a:avLst/>
          </a:prstGeom>
          <a:noFill/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800" b="0" strike="noStrike" spc="-1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예약 결과</a:t>
            </a:r>
          </a:p>
        </p:txBody>
      </p:sp>
      <p:sp>
        <p:nvSpPr>
          <p:cNvPr id="46" name="Line 43"/>
          <p:cNvSpPr/>
          <p:nvPr/>
        </p:nvSpPr>
        <p:spPr>
          <a:xfrm>
            <a:off x="3386714" y="3812760"/>
            <a:ext cx="2352240" cy="0"/>
          </a:xfrm>
          <a:prstGeom prst="line">
            <a:avLst/>
          </a:prstGeom>
          <a:ln w="6350">
            <a:solidFill>
              <a:srgbClr val="525252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44"/>
          <p:cNvSpPr/>
          <p:nvPr/>
        </p:nvSpPr>
        <p:spPr>
          <a:xfrm>
            <a:off x="4098434" y="3862370"/>
            <a:ext cx="584280" cy="76510"/>
          </a:xfrm>
          <a:prstGeom prst="rect">
            <a:avLst/>
          </a:prstGeom>
          <a:noFill/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800" b="0" strike="noStrike" spc="-1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검색 조건</a:t>
            </a:r>
          </a:p>
        </p:txBody>
      </p:sp>
      <p:sp>
        <p:nvSpPr>
          <p:cNvPr id="48" name="Line 45"/>
          <p:cNvSpPr/>
          <p:nvPr/>
        </p:nvSpPr>
        <p:spPr>
          <a:xfrm flipH="1">
            <a:off x="3324354" y="4814408"/>
            <a:ext cx="1044000" cy="301731"/>
          </a:xfrm>
          <a:prstGeom prst="line">
            <a:avLst/>
          </a:prstGeom>
          <a:ln w="6350">
            <a:solidFill>
              <a:srgbClr val="525252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Line 46"/>
          <p:cNvSpPr/>
          <p:nvPr/>
        </p:nvSpPr>
        <p:spPr>
          <a:xfrm flipV="1">
            <a:off x="3432354" y="4892039"/>
            <a:ext cx="1024513" cy="296099"/>
          </a:xfrm>
          <a:prstGeom prst="line">
            <a:avLst/>
          </a:prstGeom>
          <a:ln w="6350">
            <a:solidFill>
              <a:srgbClr val="525252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47"/>
          <p:cNvSpPr/>
          <p:nvPr/>
        </p:nvSpPr>
        <p:spPr>
          <a:xfrm>
            <a:off x="3303594" y="4964748"/>
            <a:ext cx="404280" cy="103451"/>
          </a:xfrm>
          <a:prstGeom prst="rect">
            <a:avLst/>
          </a:prstGeom>
          <a:noFill/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800" b="0" strike="noStrike" spc="-1" dirty="0" err="1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예약</a:t>
            </a:r>
            <a:r>
              <a:rPr lang="en-US" sz="800" b="0" strike="noStrike" spc="-1" dirty="0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</a:t>
            </a:r>
            <a:r>
              <a:rPr lang="en-US" sz="800" b="0" strike="noStrike" spc="-1" dirty="0" err="1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결과</a:t>
            </a:r>
            <a:endParaRPr lang="en-US" sz="800" b="0" strike="noStrike" spc="-1" dirty="0">
              <a:solidFill>
                <a:srgbClr val="525252"/>
              </a:solidFill>
              <a:uFill>
                <a:solidFill>
                  <a:srgbClr val="FFFFFF"/>
                </a:solidFill>
              </a:u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sp>
        <p:nvSpPr>
          <p:cNvPr id="51" name="CustomShape 48"/>
          <p:cNvSpPr/>
          <p:nvPr/>
        </p:nvSpPr>
        <p:spPr>
          <a:xfrm>
            <a:off x="3840394" y="5098688"/>
            <a:ext cx="404280" cy="103451"/>
          </a:xfrm>
          <a:prstGeom prst="rect">
            <a:avLst/>
          </a:prstGeom>
          <a:noFill/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800" b="0" strike="noStrike" spc="-1" dirty="0" err="1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예약</a:t>
            </a:r>
            <a:r>
              <a:rPr lang="en-US" sz="800" b="0" strike="noStrike" spc="-1" dirty="0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</a:t>
            </a:r>
            <a:r>
              <a:rPr lang="en-US" sz="800" b="0" strike="noStrike" spc="-1" dirty="0" err="1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요청</a:t>
            </a:r>
            <a:endParaRPr lang="en-US" sz="800" b="0" strike="noStrike" spc="-1" dirty="0">
              <a:solidFill>
                <a:srgbClr val="525252"/>
              </a:solidFill>
              <a:uFill>
                <a:solidFill>
                  <a:srgbClr val="FFFFFF"/>
                </a:solidFill>
              </a:u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sp>
        <p:nvSpPr>
          <p:cNvPr id="52" name="Line 49"/>
          <p:cNvSpPr/>
          <p:nvPr/>
        </p:nvSpPr>
        <p:spPr>
          <a:xfrm>
            <a:off x="5346194" y="4863976"/>
            <a:ext cx="859480" cy="437923"/>
          </a:xfrm>
          <a:prstGeom prst="line">
            <a:avLst/>
          </a:prstGeom>
          <a:ln w="6350">
            <a:solidFill>
              <a:srgbClr val="525252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Line 50"/>
          <p:cNvSpPr/>
          <p:nvPr/>
        </p:nvSpPr>
        <p:spPr>
          <a:xfrm flipH="1" flipV="1">
            <a:off x="5307777" y="4928611"/>
            <a:ext cx="731590" cy="413044"/>
          </a:xfrm>
          <a:prstGeom prst="line">
            <a:avLst/>
          </a:prstGeom>
          <a:ln w="6350">
            <a:solidFill>
              <a:srgbClr val="525252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51"/>
          <p:cNvSpPr/>
          <p:nvPr/>
        </p:nvSpPr>
        <p:spPr>
          <a:xfrm>
            <a:off x="5737674" y="4939248"/>
            <a:ext cx="404280" cy="103451"/>
          </a:xfrm>
          <a:prstGeom prst="rect">
            <a:avLst/>
          </a:prstGeom>
          <a:noFill/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800" b="0" strike="noStrike" spc="-1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결제 요청</a:t>
            </a:r>
          </a:p>
        </p:txBody>
      </p:sp>
      <p:sp>
        <p:nvSpPr>
          <p:cNvPr id="55" name="CustomShape 52"/>
          <p:cNvSpPr/>
          <p:nvPr/>
        </p:nvSpPr>
        <p:spPr>
          <a:xfrm>
            <a:off x="5233674" y="5198448"/>
            <a:ext cx="404280" cy="103451"/>
          </a:xfrm>
          <a:prstGeom prst="rect">
            <a:avLst/>
          </a:prstGeom>
          <a:noFill/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800" b="0" strike="noStrike" spc="-1" dirty="0" err="1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결제</a:t>
            </a:r>
            <a:r>
              <a:rPr lang="en-US" sz="800" b="0" strike="noStrike" spc="-1" dirty="0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</a:t>
            </a:r>
            <a:r>
              <a:rPr lang="en-US" sz="800" b="0" strike="noStrike" spc="-1" dirty="0" err="1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승인</a:t>
            </a:r>
            <a:endParaRPr lang="en-US" sz="800" b="0" strike="noStrike" spc="-1" dirty="0">
              <a:solidFill>
                <a:srgbClr val="525252"/>
              </a:solidFill>
              <a:uFill>
                <a:solidFill>
                  <a:srgbClr val="FFFFFF"/>
                </a:solidFill>
              </a:u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sp>
        <p:nvSpPr>
          <p:cNvPr id="56" name="Line 53"/>
          <p:cNvSpPr/>
          <p:nvPr/>
        </p:nvSpPr>
        <p:spPr>
          <a:xfrm>
            <a:off x="3152074" y="5486824"/>
            <a:ext cx="972000" cy="301731"/>
          </a:xfrm>
          <a:prstGeom prst="line">
            <a:avLst/>
          </a:prstGeom>
          <a:ln w="6350">
            <a:solidFill>
              <a:srgbClr val="525252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Line 54"/>
          <p:cNvSpPr/>
          <p:nvPr/>
        </p:nvSpPr>
        <p:spPr>
          <a:xfrm flipH="1" flipV="1">
            <a:off x="3044074" y="5537272"/>
            <a:ext cx="1008000" cy="323283"/>
          </a:xfrm>
          <a:prstGeom prst="line">
            <a:avLst/>
          </a:prstGeom>
          <a:ln w="6350">
            <a:solidFill>
              <a:srgbClr val="525252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CustomShape 55"/>
          <p:cNvSpPr/>
          <p:nvPr/>
        </p:nvSpPr>
        <p:spPr>
          <a:xfrm>
            <a:off x="3606730" y="5541152"/>
            <a:ext cx="404280" cy="103451"/>
          </a:xfrm>
          <a:prstGeom prst="rect">
            <a:avLst/>
          </a:prstGeom>
          <a:noFill/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800" b="0" strike="noStrike" spc="-1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취소 요청</a:t>
            </a:r>
          </a:p>
        </p:txBody>
      </p:sp>
      <p:sp>
        <p:nvSpPr>
          <p:cNvPr id="59" name="CustomShape 56"/>
          <p:cNvSpPr/>
          <p:nvPr/>
        </p:nvSpPr>
        <p:spPr>
          <a:xfrm>
            <a:off x="3152074" y="5685104"/>
            <a:ext cx="404280" cy="103451"/>
          </a:xfrm>
          <a:prstGeom prst="rect">
            <a:avLst/>
          </a:prstGeom>
          <a:noFill/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800" b="0" strike="noStrike" spc="-1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취소 결과</a:t>
            </a:r>
          </a:p>
        </p:txBody>
      </p:sp>
      <p:sp>
        <p:nvSpPr>
          <p:cNvPr id="60" name="Line 57"/>
          <p:cNvSpPr/>
          <p:nvPr/>
        </p:nvSpPr>
        <p:spPr>
          <a:xfrm flipH="1">
            <a:off x="4844074" y="5615416"/>
            <a:ext cx="1044000" cy="301731"/>
          </a:xfrm>
          <a:prstGeom prst="line">
            <a:avLst/>
          </a:prstGeom>
          <a:ln w="6350">
            <a:solidFill>
              <a:srgbClr val="525252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Line 58"/>
          <p:cNvSpPr/>
          <p:nvPr/>
        </p:nvSpPr>
        <p:spPr>
          <a:xfrm flipV="1">
            <a:off x="5060074" y="5672970"/>
            <a:ext cx="972000" cy="280178"/>
          </a:xfrm>
          <a:prstGeom prst="line">
            <a:avLst/>
          </a:prstGeom>
          <a:ln w="6350">
            <a:solidFill>
              <a:srgbClr val="525252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CustomShape 59"/>
          <p:cNvSpPr/>
          <p:nvPr/>
        </p:nvSpPr>
        <p:spPr>
          <a:xfrm>
            <a:off x="4988074" y="5554496"/>
            <a:ext cx="404280" cy="103451"/>
          </a:xfrm>
          <a:prstGeom prst="rect">
            <a:avLst/>
          </a:prstGeom>
          <a:noFill/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800" b="0" strike="noStrike" spc="-1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취소 승인</a:t>
            </a:r>
          </a:p>
        </p:txBody>
      </p:sp>
      <p:sp>
        <p:nvSpPr>
          <p:cNvPr id="63" name="CustomShape 60"/>
          <p:cNvSpPr/>
          <p:nvPr/>
        </p:nvSpPr>
        <p:spPr>
          <a:xfrm>
            <a:off x="5492074" y="5885696"/>
            <a:ext cx="404280" cy="103451"/>
          </a:xfrm>
          <a:prstGeom prst="rect">
            <a:avLst/>
          </a:prstGeom>
          <a:noFill/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800" b="0" strike="noStrike" spc="-1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취소 요청</a:t>
            </a:r>
          </a:p>
        </p:txBody>
      </p:sp>
      <p:sp>
        <p:nvSpPr>
          <p:cNvPr id="64" name="Line 61"/>
          <p:cNvSpPr/>
          <p:nvPr/>
        </p:nvSpPr>
        <p:spPr>
          <a:xfrm>
            <a:off x="1697794" y="6119228"/>
            <a:ext cx="2196360" cy="0"/>
          </a:xfrm>
          <a:prstGeom prst="line">
            <a:avLst/>
          </a:prstGeom>
          <a:ln w="6350">
            <a:solidFill>
              <a:srgbClr val="525252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CustomShape 62"/>
          <p:cNvSpPr/>
          <p:nvPr/>
        </p:nvSpPr>
        <p:spPr>
          <a:xfrm>
            <a:off x="2495434" y="5805872"/>
            <a:ext cx="404280" cy="103451"/>
          </a:xfrm>
          <a:prstGeom prst="rect">
            <a:avLst/>
          </a:prstGeom>
          <a:noFill/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800" b="0" strike="noStrike" spc="-1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취소</a:t>
            </a:r>
          </a:p>
          <a:p>
            <a:pPr algn="ctr"/>
            <a:r>
              <a:rPr lang="en-US" sz="800" b="0" strike="noStrike" spc="-1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결과</a:t>
            </a:r>
          </a:p>
        </p:txBody>
      </p:sp>
      <p:sp>
        <p:nvSpPr>
          <p:cNvPr id="66" name="CustomShape 63"/>
          <p:cNvSpPr/>
          <p:nvPr/>
        </p:nvSpPr>
        <p:spPr>
          <a:xfrm>
            <a:off x="1052817" y="5238204"/>
            <a:ext cx="404280" cy="103451"/>
          </a:xfrm>
          <a:prstGeom prst="rect">
            <a:avLst/>
          </a:prstGeom>
          <a:noFill/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800" b="0" strike="noStrike" spc="-1" dirty="0" err="1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취소</a:t>
            </a:r>
            <a:r>
              <a:rPr lang="en-US" sz="800" b="0" strike="noStrike" spc="-1" dirty="0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</a:t>
            </a:r>
            <a:r>
              <a:rPr lang="en-US" sz="800" b="0" strike="noStrike" spc="-1" dirty="0" err="1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정보</a:t>
            </a:r>
            <a:r>
              <a:rPr lang="en-US" sz="800" b="0" strike="noStrike" spc="-1" dirty="0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 및 </a:t>
            </a:r>
            <a:r>
              <a:rPr lang="en-US" sz="800" b="0" strike="noStrike" spc="-1" dirty="0" err="1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요청</a:t>
            </a:r>
            <a:endParaRPr lang="en-US" sz="800" b="0" strike="noStrike" spc="-1" dirty="0">
              <a:solidFill>
                <a:srgbClr val="525252"/>
              </a:solidFill>
              <a:uFill>
                <a:solidFill>
                  <a:srgbClr val="FFFFFF"/>
                </a:solidFill>
              </a:u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sp>
        <p:nvSpPr>
          <p:cNvPr id="67" name="Line 64"/>
          <p:cNvSpPr/>
          <p:nvPr/>
        </p:nvSpPr>
        <p:spPr>
          <a:xfrm flipH="1" flipV="1">
            <a:off x="3315594" y="4150627"/>
            <a:ext cx="1188000" cy="442046"/>
          </a:xfrm>
          <a:prstGeom prst="line">
            <a:avLst/>
          </a:prstGeom>
          <a:ln w="6350">
            <a:solidFill>
              <a:srgbClr val="525252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CustomShape 65"/>
          <p:cNvSpPr/>
          <p:nvPr/>
        </p:nvSpPr>
        <p:spPr>
          <a:xfrm>
            <a:off x="1520594" y="1681174"/>
            <a:ext cx="995760" cy="280825"/>
          </a:xfrm>
          <a:prstGeom prst="ellipse">
            <a:avLst/>
          </a:prstGeom>
          <a:noFill/>
          <a:ln w="6350">
            <a:solidFill>
              <a:srgbClr val="52525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800" b="0" strike="noStrike" spc="-1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팀 관리</a:t>
            </a:r>
          </a:p>
        </p:txBody>
      </p:sp>
      <p:sp>
        <p:nvSpPr>
          <p:cNvPr id="69" name="Line 66"/>
          <p:cNvSpPr/>
          <p:nvPr/>
        </p:nvSpPr>
        <p:spPr>
          <a:xfrm flipV="1">
            <a:off x="2075534" y="1361446"/>
            <a:ext cx="0" cy="340094"/>
          </a:xfrm>
          <a:prstGeom prst="line">
            <a:avLst/>
          </a:prstGeom>
          <a:ln w="6350">
            <a:solidFill>
              <a:srgbClr val="525252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Line 67"/>
          <p:cNvSpPr/>
          <p:nvPr/>
        </p:nvSpPr>
        <p:spPr>
          <a:xfrm>
            <a:off x="1963214" y="1390828"/>
            <a:ext cx="0" cy="310352"/>
          </a:xfrm>
          <a:prstGeom prst="line">
            <a:avLst/>
          </a:prstGeom>
          <a:ln w="6350">
            <a:solidFill>
              <a:srgbClr val="525252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CustomShape 68"/>
          <p:cNvSpPr/>
          <p:nvPr/>
        </p:nvSpPr>
        <p:spPr>
          <a:xfrm>
            <a:off x="2091734" y="1431048"/>
            <a:ext cx="296280" cy="103451"/>
          </a:xfrm>
          <a:prstGeom prst="rect">
            <a:avLst/>
          </a:prstGeom>
          <a:noFill/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800" b="0" strike="noStrike" spc="-1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결과</a:t>
            </a:r>
          </a:p>
        </p:txBody>
      </p:sp>
      <p:sp>
        <p:nvSpPr>
          <p:cNvPr id="72" name="CustomShape 69"/>
          <p:cNvSpPr/>
          <p:nvPr/>
        </p:nvSpPr>
        <p:spPr>
          <a:xfrm>
            <a:off x="1488014" y="1408506"/>
            <a:ext cx="432000" cy="133193"/>
          </a:xfrm>
          <a:prstGeom prst="rect">
            <a:avLst/>
          </a:prstGeom>
          <a:noFill/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800" b="0" strike="noStrike" spc="-1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열람/</a:t>
            </a:r>
          </a:p>
          <a:p>
            <a:pPr algn="ctr"/>
            <a:r>
              <a:rPr lang="en-US" sz="800" b="0" strike="noStrike" spc="-1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수정/</a:t>
            </a:r>
          </a:p>
          <a:p>
            <a:pPr algn="ctr"/>
            <a:r>
              <a:rPr lang="en-US" sz="800" b="0" strike="noStrike" spc="-1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삭제</a:t>
            </a:r>
          </a:p>
        </p:txBody>
      </p:sp>
      <p:sp>
        <p:nvSpPr>
          <p:cNvPr id="73" name="CustomShape 70"/>
          <p:cNvSpPr/>
          <p:nvPr/>
        </p:nvSpPr>
        <p:spPr>
          <a:xfrm>
            <a:off x="1376234" y="2366570"/>
            <a:ext cx="1260000" cy="192030"/>
          </a:xfrm>
          <a:prstGeom prst="rect">
            <a:avLst/>
          </a:prstGeom>
          <a:noFill/>
          <a:ln w="6350">
            <a:solidFill>
              <a:srgbClr val="52525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800" b="0" strike="noStrike" spc="-1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팀 정보 DB</a:t>
            </a:r>
          </a:p>
        </p:txBody>
      </p:sp>
      <p:sp>
        <p:nvSpPr>
          <p:cNvPr id="74" name="Line 71"/>
          <p:cNvSpPr/>
          <p:nvPr/>
        </p:nvSpPr>
        <p:spPr>
          <a:xfrm>
            <a:off x="2024234" y="2018696"/>
            <a:ext cx="0" cy="323283"/>
          </a:xfrm>
          <a:prstGeom prst="line">
            <a:avLst/>
          </a:prstGeom>
          <a:ln w="6350">
            <a:solidFill>
              <a:srgbClr val="525252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CustomShape 72"/>
          <p:cNvSpPr/>
          <p:nvPr/>
        </p:nvSpPr>
        <p:spPr>
          <a:xfrm>
            <a:off x="2060234" y="2101850"/>
            <a:ext cx="432000" cy="76510"/>
          </a:xfrm>
          <a:prstGeom prst="rect">
            <a:avLst/>
          </a:prstGeom>
          <a:noFill/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800" b="0" strike="noStrike" spc="-1" dirty="0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팀</a:t>
            </a:r>
          </a:p>
          <a:p>
            <a:pPr algn="ctr"/>
            <a:r>
              <a:rPr lang="en-US" sz="800" b="0" strike="noStrike" spc="-1" dirty="0" err="1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관리</a:t>
            </a:r>
            <a:endParaRPr lang="en-US" sz="800" b="0" strike="noStrike" spc="-1" dirty="0">
              <a:solidFill>
                <a:srgbClr val="525252"/>
              </a:solidFill>
              <a:uFill>
                <a:solidFill>
                  <a:srgbClr val="FFFFFF"/>
                </a:solidFill>
              </a:u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  <a:p>
            <a:pPr algn="ctr"/>
            <a:r>
              <a:rPr lang="en-US" sz="800" b="0" strike="noStrike" spc="-1" dirty="0" err="1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정보</a:t>
            </a:r>
            <a:endParaRPr lang="en-US" sz="800" b="0" strike="noStrike" spc="-1" dirty="0">
              <a:solidFill>
                <a:srgbClr val="525252"/>
              </a:solidFill>
              <a:uFill>
                <a:solidFill>
                  <a:srgbClr val="FFFFFF"/>
                </a:solidFill>
              </a:u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sp>
        <p:nvSpPr>
          <p:cNvPr id="76" name="CustomShape 73"/>
          <p:cNvSpPr/>
          <p:nvPr/>
        </p:nvSpPr>
        <p:spPr>
          <a:xfrm>
            <a:off x="686714" y="3712820"/>
            <a:ext cx="2700000" cy="387939"/>
          </a:xfrm>
          <a:prstGeom prst="rect">
            <a:avLst/>
          </a:prstGeom>
          <a:noFill/>
          <a:ln w="6350">
            <a:solidFill>
              <a:srgbClr val="52525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800" b="0" strike="noStrike" spc="-1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팀</a:t>
            </a:r>
          </a:p>
        </p:txBody>
      </p:sp>
      <p:sp>
        <p:nvSpPr>
          <p:cNvPr id="77" name="CustomShape 74"/>
          <p:cNvSpPr/>
          <p:nvPr/>
        </p:nvSpPr>
        <p:spPr>
          <a:xfrm>
            <a:off x="650714" y="3014014"/>
            <a:ext cx="864000" cy="280825"/>
          </a:xfrm>
          <a:prstGeom prst="ellipse">
            <a:avLst/>
          </a:prstGeom>
          <a:noFill/>
          <a:ln w="6350">
            <a:solidFill>
              <a:srgbClr val="52525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800" b="0" strike="noStrike" spc="-1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팀 생성</a:t>
            </a:r>
          </a:p>
        </p:txBody>
      </p:sp>
      <p:sp>
        <p:nvSpPr>
          <p:cNvPr id="78" name="Line 75"/>
          <p:cNvSpPr/>
          <p:nvPr/>
        </p:nvSpPr>
        <p:spPr>
          <a:xfrm flipV="1">
            <a:off x="1088234" y="2718826"/>
            <a:ext cx="432000" cy="239014"/>
          </a:xfrm>
          <a:prstGeom prst="line">
            <a:avLst/>
          </a:prstGeom>
          <a:ln w="6350">
            <a:solidFill>
              <a:srgbClr val="525252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76"/>
          <p:cNvSpPr/>
          <p:nvPr/>
        </p:nvSpPr>
        <p:spPr>
          <a:xfrm>
            <a:off x="899954" y="2721130"/>
            <a:ext cx="332280" cy="76510"/>
          </a:xfrm>
          <a:prstGeom prst="rect">
            <a:avLst/>
          </a:prstGeom>
          <a:noFill/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800" b="0" strike="noStrike" spc="-1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회원</a:t>
            </a:r>
          </a:p>
          <a:p>
            <a:pPr algn="ctr"/>
            <a:r>
              <a:rPr lang="en-US" sz="800" b="0" strike="noStrike" spc="-1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정보</a:t>
            </a:r>
          </a:p>
        </p:txBody>
      </p:sp>
      <p:sp>
        <p:nvSpPr>
          <p:cNvPr id="80" name="Line 77"/>
          <p:cNvSpPr/>
          <p:nvPr/>
        </p:nvSpPr>
        <p:spPr>
          <a:xfrm flipV="1">
            <a:off x="1190714" y="3328244"/>
            <a:ext cx="0" cy="322636"/>
          </a:xfrm>
          <a:prstGeom prst="line">
            <a:avLst/>
          </a:prstGeom>
          <a:ln w="6350">
            <a:solidFill>
              <a:srgbClr val="525252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Line 78"/>
          <p:cNvSpPr/>
          <p:nvPr/>
        </p:nvSpPr>
        <p:spPr>
          <a:xfrm>
            <a:off x="902714" y="3328244"/>
            <a:ext cx="0" cy="322636"/>
          </a:xfrm>
          <a:prstGeom prst="line">
            <a:avLst/>
          </a:prstGeom>
          <a:ln w="6350">
            <a:solidFill>
              <a:srgbClr val="525252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79"/>
          <p:cNvSpPr/>
          <p:nvPr/>
        </p:nvSpPr>
        <p:spPr>
          <a:xfrm>
            <a:off x="1188194" y="3430370"/>
            <a:ext cx="326520" cy="76510"/>
          </a:xfrm>
          <a:prstGeom prst="rect">
            <a:avLst/>
          </a:prstGeom>
          <a:noFill/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800" b="0" strike="noStrike" spc="-1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회원</a:t>
            </a:r>
          </a:p>
          <a:p>
            <a:pPr algn="ctr"/>
            <a:r>
              <a:rPr lang="en-US" sz="800" b="0" strike="noStrike" spc="-1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정보</a:t>
            </a:r>
          </a:p>
        </p:txBody>
      </p:sp>
      <p:sp>
        <p:nvSpPr>
          <p:cNvPr id="83" name="CustomShape 80"/>
          <p:cNvSpPr/>
          <p:nvPr/>
        </p:nvSpPr>
        <p:spPr>
          <a:xfrm>
            <a:off x="506714" y="3322370"/>
            <a:ext cx="360000" cy="76510"/>
          </a:xfrm>
          <a:prstGeom prst="rect">
            <a:avLst/>
          </a:prstGeom>
          <a:noFill/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800" b="0" strike="noStrike" spc="-1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가입</a:t>
            </a:r>
          </a:p>
          <a:p>
            <a:pPr algn="ctr"/>
            <a:r>
              <a:rPr lang="en-US" sz="800" b="0" strike="noStrike" spc="-1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결과</a:t>
            </a:r>
          </a:p>
        </p:txBody>
      </p:sp>
      <p:sp>
        <p:nvSpPr>
          <p:cNvPr id="84" name="CustomShape 81"/>
          <p:cNvSpPr/>
          <p:nvPr/>
        </p:nvSpPr>
        <p:spPr>
          <a:xfrm>
            <a:off x="1634954" y="3014014"/>
            <a:ext cx="851760" cy="280825"/>
          </a:xfrm>
          <a:prstGeom prst="ellipse">
            <a:avLst/>
          </a:prstGeom>
          <a:noFill/>
          <a:ln w="6350">
            <a:solidFill>
              <a:srgbClr val="52525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800" b="0" strike="noStrike" spc="-1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팀 수정</a:t>
            </a:r>
          </a:p>
        </p:txBody>
      </p:sp>
      <p:sp>
        <p:nvSpPr>
          <p:cNvPr id="85" name="Line 82"/>
          <p:cNvSpPr/>
          <p:nvPr/>
        </p:nvSpPr>
        <p:spPr>
          <a:xfrm flipV="1">
            <a:off x="2024234" y="2718826"/>
            <a:ext cx="0" cy="239014"/>
          </a:xfrm>
          <a:prstGeom prst="line">
            <a:avLst/>
          </a:prstGeom>
          <a:ln w="6350">
            <a:solidFill>
              <a:srgbClr val="525252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83"/>
          <p:cNvSpPr/>
          <p:nvPr/>
        </p:nvSpPr>
        <p:spPr>
          <a:xfrm>
            <a:off x="2060234" y="2829130"/>
            <a:ext cx="360000" cy="76510"/>
          </a:xfrm>
          <a:prstGeom prst="rect">
            <a:avLst/>
          </a:prstGeom>
          <a:noFill/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800" b="0" strike="noStrike" spc="-1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수정</a:t>
            </a:r>
          </a:p>
          <a:p>
            <a:pPr algn="ctr"/>
            <a:r>
              <a:rPr lang="en-US" sz="800" b="0" strike="noStrike" spc="-1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정보</a:t>
            </a:r>
          </a:p>
        </p:txBody>
      </p:sp>
      <p:sp>
        <p:nvSpPr>
          <p:cNvPr id="87" name="Line 84"/>
          <p:cNvSpPr/>
          <p:nvPr/>
        </p:nvSpPr>
        <p:spPr>
          <a:xfrm flipV="1">
            <a:off x="2018714" y="3328244"/>
            <a:ext cx="0" cy="322636"/>
          </a:xfrm>
          <a:prstGeom prst="line">
            <a:avLst/>
          </a:prstGeom>
          <a:ln w="6350">
            <a:solidFill>
              <a:srgbClr val="525252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Line 85"/>
          <p:cNvSpPr/>
          <p:nvPr/>
        </p:nvSpPr>
        <p:spPr>
          <a:xfrm>
            <a:off x="1910714" y="3328244"/>
            <a:ext cx="0" cy="322636"/>
          </a:xfrm>
          <a:prstGeom prst="line">
            <a:avLst/>
          </a:prstGeom>
          <a:ln w="6350">
            <a:solidFill>
              <a:srgbClr val="525252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86"/>
          <p:cNvSpPr/>
          <p:nvPr/>
        </p:nvSpPr>
        <p:spPr>
          <a:xfrm>
            <a:off x="2046434" y="3394370"/>
            <a:ext cx="332280" cy="76510"/>
          </a:xfrm>
          <a:prstGeom prst="rect">
            <a:avLst/>
          </a:prstGeom>
          <a:noFill/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800" b="0" strike="noStrike" spc="-1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수정</a:t>
            </a:r>
          </a:p>
          <a:p>
            <a:pPr algn="ctr"/>
            <a:r>
              <a:rPr lang="en-US" sz="800" b="0" strike="noStrike" spc="-1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정보</a:t>
            </a:r>
          </a:p>
        </p:txBody>
      </p:sp>
      <p:sp>
        <p:nvSpPr>
          <p:cNvPr id="90" name="CustomShape 87"/>
          <p:cNvSpPr/>
          <p:nvPr/>
        </p:nvSpPr>
        <p:spPr>
          <a:xfrm>
            <a:off x="1586714" y="3342170"/>
            <a:ext cx="288000" cy="76510"/>
          </a:xfrm>
          <a:prstGeom prst="rect">
            <a:avLst/>
          </a:prstGeom>
          <a:noFill/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800" b="0" strike="noStrike" spc="-1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수정</a:t>
            </a:r>
          </a:p>
          <a:p>
            <a:pPr algn="ctr"/>
            <a:r>
              <a:rPr lang="en-US" sz="800" b="0" strike="noStrike" spc="-1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결과</a:t>
            </a:r>
          </a:p>
        </p:txBody>
      </p:sp>
      <p:sp>
        <p:nvSpPr>
          <p:cNvPr id="91" name="CustomShape 88"/>
          <p:cNvSpPr/>
          <p:nvPr/>
        </p:nvSpPr>
        <p:spPr>
          <a:xfrm>
            <a:off x="2558714" y="3014014"/>
            <a:ext cx="864000" cy="280825"/>
          </a:xfrm>
          <a:prstGeom prst="ellipse">
            <a:avLst/>
          </a:prstGeom>
          <a:noFill/>
          <a:ln w="6350">
            <a:solidFill>
              <a:srgbClr val="52525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800" b="0" strike="noStrike" spc="-1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팀 해체</a:t>
            </a:r>
          </a:p>
        </p:txBody>
      </p:sp>
      <p:sp>
        <p:nvSpPr>
          <p:cNvPr id="92" name="Line 89"/>
          <p:cNvSpPr/>
          <p:nvPr/>
        </p:nvSpPr>
        <p:spPr>
          <a:xfrm flipH="1" flipV="1">
            <a:off x="2636234" y="2718826"/>
            <a:ext cx="324000" cy="239014"/>
          </a:xfrm>
          <a:prstGeom prst="line">
            <a:avLst/>
          </a:prstGeom>
          <a:ln w="6350">
            <a:solidFill>
              <a:srgbClr val="525252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CustomShape 90"/>
          <p:cNvSpPr/>
          <p:nvPr/>
        </p:nvSpPr>
        <p:spPr>
          <a:xfrm>
            <a:off x="2888234" y="2737330"/>
            <a:ext cx="360000" cy="76510"/>
          </a:xfrm>
          <a:prstGeom prst="rect">
            <a:avLst/>
          </a:prstGeom>
          <a:noFill/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800" b="0" strike="noStrike" spc="-1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해체</a:t>
            </a:r>
          </a:p>
          <a:p>
            <a:pPr algn="ctr"/>
            <a:r>
              <a:rPr lang="en-US" sz="800" b="0" strike="noStrike" spc="-1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정보</a:t>
            </a:r>
          </a:p>
        </p:txBody>
      </p:sp>
      <p:sp>
        <p:nvSpPr>
          <p:cNvPr id="94" name="Line 91"/>
          <p:cNvSpPr/>
          <p:nvPr/>
        </p:nvSpPr>
        <p:spPr>
          <a:xfrm>
            <a:off x="2918714" y="3328244"/>
            <a:ext cx="0" cy="322636"/>
          </a:xfrm>
          <a:prstGeom prst="line">
            <a:avLst/>
          </a:prstGeom>
          <a:ln w="6350">
            <a:solidFill>
              <a:srgbClr val="525252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Line 92"/>
          <p:cNvSpPr/>
          <p:nvPr/>
        </p:nvSpPr>
        <p:spPr>
          <a:xfrm flipV="1">
            <a:off x="3134714" y="3328244"/>
            <a:ext cx="0" cy="322636"/>
          </a:xfrm>
          <a:prstGeom prst="line">
            <a:avLst/>
          </a:prstGeom>
          <a:ln w="6350">
            <a:solidFill>
              <a:srgbClr val="525252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CustomShape 93"/>
          <p:cNvSpPr/>
          <p:nvPr/>
        </p:nvSpPr>
        <p:spPr>
          <a:xfrm>
            <a:off x="2630714" y="3378170"/>
            <a:ext cx="252000" cy="76510"/>
          </a:xfrm>
          <a:prstGeom prst="rect">
            <a:avLst/>
          </a:prstGeom>
          <a:noFill/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800" b="0" strike="noStrike" spc="-1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해체</a:t>
            </a:r>
          </a:p>
          <a:p>
            <a:pPr algn="ctr"/>
            <a:r>
              <a:rPr lang="en-US" sz="800" b="0" strike="noStrike" spc="-1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요청</a:t>
            </a:r>
          </a:p>
        </p:txBody>
      </p:sp>
      <p:sp>
        <p:nvSpPr>
          <p:cNvPr id="97" name="CustomShape 94"/>
          <p:cNvSpPr/>
          <p:nvPr/>
        </p:nvSpPr>
        <p:spPr>
          <a:xfrm>
            <a:off x="3170714" y="3450170"/>
            <a:ext cx="324000" cy="76510"/>
          </a:xfrm>
          <a:prstGeom prst="rect">
            <a:avLst/>
          </a:prstGeom>
          <a:noFill/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800" b="0" strike="noStrike" spc="-1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해체</a:t>
            </a:r>
          </a:p>
          <a:p>
            <a:pPr algn="ctr"/>
            <a:r>
              <a:rPr lang="en-US" sz="800" b="0" strike="noStrike" spc="-1">
                <a:solidFill>
                  <a:srgbClr val="525252"/>
                </a:solidFill>
                <a:uFill>
                  <a:solidFill>
                    <a:srgbClr val="FFFFFF"/>
                  </a:solidFill>
                </a:u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결과</a:t>
            </a:r>
          </a:p>
        </p:txBody>
      </p:sp>
      <p:sp>
        <p:nvSpPr>
          <p:cNvPr id="98" name="Line 95"/>
          <p:cNvSpPr/>
          <p:nvPr/>
        </p:nvSpPr>
        <p:spPr>
          <a:xfrm>
            <a:off x="1841794" y="5975228"/>
            <a:ext cx="2052360" cy="0"/>
          </a:xfrm>
          <a:prstGeom prst="line">
            <a:avLst/>
          </a:prstGeom>
          <a:ln w="6350">
            <a:solidFill>
              <a:srgbClr val="52525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Line 96"/>
          <p:cNvSpPr/>
          <p:nvPr/>
        </p:nvSpPr>
        <p:spPr>
          <a:xfrm flipV="1">
            <a:off x="1703890" y="4244758"/>
            <a:ext cx="15984" cy="1868374"/>
          </a:xfrm>
          <a:prstGeom prst="line">
            <a:avLst/>
          </a:prstGeom>
          <a:ln w="6350">
            <a:solidFill>
              <a:srgbClr val="52525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0583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사이트 맵</a:t>
            </a:r>
            <a:endParaRPr lang="en-US" altLang="en-US" dirty="0" smtClean="0"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827267" y="2441855"/>
            <a:ext cx="0" cy="1313111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827267" y="2918203"/>
            <a:ext cx="613274" cy="0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827267" y="3332271"/>
            <a:ext cx="613274" cy="0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827267" y="3754966"/>
            <a:ext cx="613274" cy="0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2523651" y="2441855"/>
            <a:ext cx="0" cy="1313111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2523651" y="2918203"/>
            <a:ext cx="613274" cy="0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2523651" y="3332271"/>
            <a:ext cx="613274" cy="0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2523651" y="3754966"/>
            <a:ext cx="613274" cy="0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4285851" y="2441855"/>
            <a:ext cx="0" cy="3384696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4285851" y="2918203"/>
            <a:ext cx="613274" cy="0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4285851" y="3332271"/>
            <a:ext cx="613274" cy="0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4285851" y="3754966"/>
            <a:ext cx="613274" cy="0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5960607" y="2441855"/>
            <a:ext cx="0" cy="1313111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5960607" y="2918203"/>
            <a:ext cx="613274" cy="0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5960607" y="3332271"/>
            <a:ext cx="613274" cy="0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5960607" y="3754966"/>
            <a:ext cx="613274" cy="0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7606527" y="2441855"/>
            <a:ext cx="0" cy="2114696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7606527" y="2918203"/>
            <a:ext cx="613274" cy="0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7606527" y="3332271"/>
            <a:ext cx="613274" cy="0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7606527" y="3754966"/>
            <a:ext cx="613274" cy="0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endCxn id="24" idx="0"/>
          </p:cNvCxnSpPr>
          <p:nvPr/>
        </p:nvCxnSpPr>
        <p:spPr>
          <a:xfrm>
            <a:off x="4438251" y="1644074"/>
            <a:ext cx="3574" cy="44140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017844" y="2791543"/>
            <a:ext cx="720000" cy="252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050" dirty="0" smtClean="0">
                <a:solidFill>
                  <a:schemeClr val="bg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소개</a:t>
            </a:r>
            <a:endParaRPr lang="en-US" altLang="en-US" sz="1050" dirty="0">
              <a:solidFill>
                <a:schemeClr val="bg1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017844" y="3205611"/>
            <a:ext cx="720000" cy="252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050" dirty="0" smtClean="0">
                <a:solidFill>
                  <a:schemeClr val="bg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이벤트</a:t>
            </a:r>
            <a:endParaRPr lang="en-US" altLang="en-US" sz="1050" dirty="0">
              <a:solidFill>
                <a:schemeClr val="bg1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017844" y="3628306"/>
            <a:ext cx="720000" cy="252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050" dirty="0" smtClean="0">
                <a:solidFill>
                  <a:schemeClr val="bg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App </a:t>
            </a:r>
            <a:r>
              <a:rPr lang="ko-KR" altLang="en-US" sz="1050" dirty="0" smtClean="0">
                <a:solidFill>
                  <a:schemeClr val="bg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소개</a:t>
            </a:r>
            <a:endParaRPr lang="en-US" altLang="en-US" sz="1050" dirty="0">
              <a:solidFill>
                <a:schemeClr val="bg1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714228" y="2776303"/>
            <a:ext cx="720000" cy="252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050" dirty="0" err="1" smtClean="0">
                <a:solidFill>
                  <a:schemeClr val="bg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매치보드</a:t>
            </a:r>
            <a:endParaRPr lang="en-US" altLang="en-US" sz="1050" dirty="0">
              <a:solidFill>
                <a:schemeClr val="bg1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2714228" y="3190371"/>
            <a:ext cx="720000" cy="252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050" dirty="0" err="1" smtClean="0">
                <a:solidFill>
                  <a:schemeClr val="bg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매치신청</a:t>
            </a:r>
            <a:endParaRPr lang="en-US" altLang="en-US" sz="1050" dirty="0">
              <a:solidFill>
                <a:schemeClr val="bg1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2714228" y="3613066"/>
            <a:ext cx="720000" cy="252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050" dirty="0" smtClean="0">
                <a:solidFill>
                  <a:schemeClr val="bg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매치신청관리</a:t>
            </a:r>
            <a:endParaRPr lang="en-US" altLang="en-US" sz="1050" dirty="0">
              <a:solidFill>
                <a:schemeClr val="bg1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sp>
        <p:nvSpPr>
          <p:cNvPr id="59" name="Rectangle 6"/>
          <p:cNvSpPr>
            <a:spLocks noChangeArrowheads="1"/>
          </p:cNvSpPr>
          <p:nvPr/>
        </p:nvSpPr>
        <p:spPr bwMode="auto">
          <a:xfrm>
            <a:off x="4081825" y="1357770"/>
            <a:ext cx="720000" cy="360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050" dirty="0" smtClean="0">
                <a:solidFill>
                  <a:schemeClr val="bg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메인</a:t>
            </a:r>
            <a:endParaRPr lang="en-US" altLang="en-US" sz="1050" dirty="0">
              <a:solidFill>
                <a:schemeClr val="bg1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cxnSp>
        <p:nvCxnSpPr>
          <p:cNvPr id="64" name="직선 연결선 63"/>
          <p:cNvCxnSpPr/>
          <p:nvPr/>
        </p:nvCxnSpPr>
        <p:spPr>
          <a:xfrm>
            <a:off x="7793051" y="1918252"/>
            <a:ext cx="0" cy="38237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1108765" y="1918252"/>
            <a:ext cx="6686826" cy="0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6085840" y="1918252"/>
            <a:ext cx="0" cy="38237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2795988" y="1918252"/>
            <a:ext cx="0" cy="38237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1106336" y="1918252"/>
            <a:ext cx="0" cy="38237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4285851" y="4142483"/>
            <a:ext cx="613274" cy="0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4285851" y="4556551"/>
            <a:ext cx="613274" cy="0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4285851" y="4979246"/>
            <a:ext cx="613274" cy="0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4283643" y="5412483"/>
            <a:ext cx="613274" cy="0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4283643" y="5826551"/>
            <a:ext cx="613274" cy="0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6121047" y="2788359"/>
            <a:ext cx="720000" cy="252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050" dirty="0" err="1" smtClean="0">
                <a:solidFill>
                  <a:schemeClr val="bg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팀랭킹</a:t>
            </a:r>
            <a:endParaRPr lang="en-US" altLang="en-US" sz="1050" dirty="0">
              <a:solidFill>
                <a:schemeClr val="bg1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6121047" y="3194807"/>
            <a:ext cx="720000" cy="252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050" dirty="0" err="1" smtClean="0">
                <a:solidFill>
                  <a:schemeClr val="bg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팀정보</a:t>
            </a:r>
            <a:endParaRPr lang="en-US" altLang="en-US" sz="1050" dirty="0">
              <a:solidFill>
                <a:schemeClr val="bg1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6121047" y="3598452"/>
            <a:ext cx="720000" cy="252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050" dirty="0" err="1" smtClean="0">
                <a:solidFill>
                  <a:schemeClr val="bg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개인랭킹</a:t>
            </a:r>
            <a:endParaRPr lang="en-US" altLang="en-US" sz="1050" dirty="0">
              <a:solidFill>
                <a:schemeClr val="bg1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4463280" y="2787898"/>
            <a:ext cx="720000" cy="252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050" dirty="0" smtClean="0">
                <a:solidFill>
                  <a:schemeClr val="bg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로그인</a:t>
            </a:r>
            <a:endParaRPr lang="en-US" altLang="en-US" sz="1050" dirty="0">
              <a:solidFill>
                <a:schemeClr val="bg1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4463280" y="3201966"/>
            <a:ext cx="720000" cy="252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050" dirty="0" smtClean="0">
                <a:solidFill>
                  <a:schemeClr val="bg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회원가입</a:t>
            </a:r>
            <a:endParaRPr lang="en-US" altLang="en-US" sz="1050" dirty="0">
              <a:solidFill>
                <a:schemeClr val="bg1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4463280" y="3624661"/>
            <a:ext cx="720000" cy="252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050" dirty="0" smtClean="0">
                <a:solidFill>
                  <a:schemeClr val="bg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ID/PW</a:t>
            </a:r>
            <a:r>
              <a:rPr lang="ko-KR" altLang="en-US" sz="1050" dirty="0" smtClean="0">
                <a:solidFill>
                  <a:schemeClr val="bg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찾기</a:t>
            </a:r>
            <a:endParaRPr lang="en-US" altLang="en-US" sz="1050" dirty="0">
              <a:solidFill>
                <a:schemeClr val="bg1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4463280" y="4038728"/>
            <a:ext cx="720000" cy="252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050" dirty="0" smtClean="0">
                <a:solidFill>
                  <a:schemeClr val="bg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개인보호정책</a:t>
            </a:r>
            <a:endParaRPr lang="en-US" altLang="en-US" sz="1050" dirty="0">
              <a:solidFill>
                <a:schemeClr val="bg1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sp>
        <p:nvSpPr>
          <p:cNvPr id="34" name="Rectangle 3"/>
          <p:cNvSpPr>
            <a:spLocks noChangeArrowheads="1"/>
          </p:cNvSpPr>
          <p:nvPr/>
        </p:nvSpPr>
        <p:spPr bwMode="auto">
          <a:xfrm>
            <a:off x="4463280" y="4444170"/>
            <a:ext cx="720000" cy="252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050" dirty="0" smtClean="0">
                <a:solidFill>
                  <a:schemeClr val="bg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이용약관</a:t>
            </a:r>
            <a:endParaRPr lang="en-US" altLang="en-US" sz="1050" dirty="0">
              <a:solidFill>
                <a:schemeClr val="bg1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sp>
        <p:nvSpPr>
          <p:cNvPr id="35" name="Rectangle 3"/>
          <p:cNvSpPr>
            <a:spLocks noChangeArrowheads="1"/>
          </p:cNvSpPr>
          <p:nvPr/>
        </p:nvSpPr>
        <p:spPr bwMode="auto">
          <a:xfrm>
            <a:off x="4463280" y="4858238"/>
            <a:ext cx="720000" cy="252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050" dirty="0" err="1" smtClean="0">
                <a:solidFill>
                  <a:schemeClr val="bg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쪽지함</a:t>
            </a:r>
            <a:endParaRPr lang="en-US" altLang="en-US" sz="1050" dirty="0">
              <a:solidFill>
                <a:schemeClr val="bg1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sp>
        <p:nvSpPr>
          <p:cNvPr id="36" name="Rectangle 3"/>
          <p:cNvSpPr>
            <a:spLocks noChangeArrowheads="1"/>
          </p:cNvSpPr>
          <p:nvPr/>
        </p:nvSpPr>
        <p:spPr bwMode="auto">
          <a:xfrm>
            <a:off x="4463280" y="5280932"/>
            <a:ext cx="720000" cy="252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050" dirty="0" smtClean="0">
                <a:solidFill>
                  <a:schemeClr val="bg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회원정보수정</a:t>
            </a:r>
            <a:endParaRPr lang="en-US" altLang="en-US" sz="1050" dirty="0">
              <a:solidFill>
                <a:schemeClr val="bg1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4463280" y="5712253"/>
            <a:ext cx="720000" cy="252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050" dirty="0" smtClean="0">
                <a:solidFill>
                  <a:schemeClr val="bg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회원 탈퇴</a:t>
            </a:r>
            <a:endParaRPr lang="en-US" altLang="en-US" sz="1050" dirty="0">
              <a:solidFill>
                <a:schemeClr val="bg1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cxnSp>
        <p:nvCxnSpPr>
          <p:cNvPr id="79" name="직선 연결선 78"/>
          <p:cNvCxnSpPr/>
          <p:nvPr/>
        </p:nvCxnSpPr>
        <p:spPr>
          <a:xfrm>
            <a:off x="7606527" y="4133856"/>
            <a:ext cx="613274" cy="0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7606527" y="4556551"/>
            <a:ext cx="613274" cy="0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20541" y="2085481"/>
            <a:ext cx="720000" cy="360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050" dirty="0" err="1" smtClean="0">
                <a:solidFill>
                  <a:schemeClr val="bg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이지매칭</a:t>
            </a:r>
            <a:endParaRPr lang="en-US" altLang="en-US" sz="1050" dirty="0">
              <a:solidFill>
                <a:schemeClr val="bg1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416925" y="2085481"/>
            <a:ext cx="720000" cy="360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050" dirty="0" err="1" smtClean="0">
                <a:solidFill>
                  <a:schemeClr val="bg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매치보드</a:t>
            </a:r>
            <a:endParaRPr lang="en-US" altLang="en-US" sz="1050" dirty="0">
              <a:solidFill>
                <a:schemeClr val="bg1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746725" y="2083178"/>
            <a:ext cx="720000" cy="360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050" dirty="0" smtClean="0">
                <a:solidFill>
                  <a:schemeClr val="bg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팀</a:t>
            </a:r>
            <a:endParaRPr lang="en-US" altLang="en-US" sz="1050" dirty="0">
              <a:solidFill>
                <a:schemeClr val="bg1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7448530" y="2081855"/>
            <a:ext cx="720000" cy="360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050" dirty="0" smtClean="0">
                <a:solidFill>
                  <a:schemeClr val="bg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커뮤니티</a:t>
            </a:r>
            <a:endParaRPr lang="en-US" altLang="en-US" sz="1050" dirty="0">
              <a:solidFill>
                <a:schemeClr val="bg1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4081825" y="2085481"/>
            <a:ext cx="720000" cy="360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050" dirty="0" err="1" smtClean="0">
                <a:solidFill>
                  <a:schemeClr val="bg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마이페이지</a:t>
            </a:r>
            <a:endParaRPr lang="en-US" altLang="en-US" sz="1050" dirty="0">
              <a:solidFill>
                <a:schemeClr val="bg1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7759649" y="2777652"/>
            <a:ext cx="720000" cy="252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050" dirty="0" smtClean="0">
                <a:solidFill>
                  <a:schemeClr val="bg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공지사항</a:t>
            </a:r>
            <a:endParaRPr lang="en-US" altLang="en-US" sz="1050" dirty="0">
              <a:solidFill>
                <a:schemeClr val="bg1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7759649" y="3183094"/>
            <a:ext cx="720000" cy="252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050" dirty="0" smtClean="0">
                <a:solidFill>
                  <a:schemeClr val="bg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자유게시판</a:t>
            </a:r>
            <a:endParaRPr lang="en-US" altLang="en-US" sz="1050" dirty="0">
              <a:solidFill>
                <a:schemeClr val="bg1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7759649" y="3588537"/>
            <a:ext cx="720000" cy="252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050" dirty="0" err="1" smtClean="0">
                <a:solidFill>
                  <a:schemeClr val="bg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모집게시판</a:t>
            </a:r>
            <a:endParaRPr lang="en-US" altLang="en-US" sz="1050" dirty="0">
              <a:solidFill>
                <a:schemeClr val="bg1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7759649" y="3993978"/>
            <a:ext cx="720000" cy="252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050" dirty="0" smtClean="0">
                <a:solidFill>
                  <a:schemeClr val="bg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팀 게시판</a:t>
            </a:r>
            <a:endParaRPr lang="en-US" altLang="en-US" sz="1050" dirty="0">
              <a:solidFill>
                <a:schemeClr val="bg1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7759649" y="4390791"/>
            <a:ext cx="720000" cy="252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050" dirty="0" smtClean="0">
                <a:solidFill>
                  <a:schemeClr val="bg1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Q &amp; A</a:t>
            </a:r>
            <a:endParaRPr lang="en-US" altLang="en-US" sz="1050" dirty="0">
              <a:solidFill>
                <a:schemeClr val="bg1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12872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Window Body"/>
          <p:cNvSpPr/>
          <p:nvPr>
            <p:custDataLst>
              <p:tags r:id="rId1"/>
            </p:custDataLst>
          </p:nvPr>
        </p:nvSpPr>
        <p:spPr>
          <a:xfrm>
            <a:off x="186305" y="1452249"/>
            <a:ext cx="8556472" cy="535984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25252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35" name="Title Bar"/>
          <p:cNvSpPr/>
          <p:nvPr>
            <p:custDataLst>
              <p:tags r:id="rId2"/>
            </p:custDataLst>
          </p:nvPr>
        </p:nvSpPr>
        <p:spPr>
          <a:xfrm>
            <a:off x="186305" y="917261"/>
            <a:ext cx="8556472" cy="53707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     쉬운 </a:t>
            </a:r>
            <a:r>
              <a:rPr lang="ko-KR" altLang="en-US" sz="900" dirty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매치 </a:t>
            </a:r>
            <a:r>
              <a:rPr lang="ko-KR" altLang="en-US" sz="900" dirty="0" err="1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이지매칭</a:t>
            </a:r>
            <a:r>
              <a:rPr lang="ko-KR" altLang="en-US" sz="900" dirty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 </a:t>
            </a:r>
            <a:r>
              <a:rPr lang="en-US" altLang="ko-KR" sz="900" dirty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- Chrome</a:t>
            </a:r>
          </a:p>
        </p:txBody>
      </p:sp>
      <p:sp>
        <p:nvSpPr>
          <p:cNvPr id="36" name="Menu Button"/>
          <p:cNvSpPr>
            <a:spLocks noChangeAspect="1" noEditPoints="1"/>
          </p:cNvSpPr>
          <p:nvPr>
            <p:custDataLst>
              <p:tags r:id="rId3"/>
            </p:custDataLst>
          </p:nvPr>
        </p:nvSpPr>
        <p:spPr bwMode="auto">
          <a:xfrm>
            <a:off x="8504895" y="1224823"/>
            <a:ext cx="149225" cy="112714"/>
          </a:xfrm>
          <a:custGeom>
            <a:avLst/>
            <a:gdLst>
              <a:gd name="T0" fmla="*/ 0 w 415"/>
              <a:gd name="T1" fmla="*/ 309 h 309"/>
              <a:gd name="T2" fmla="*/ 415 w 415"/>
              <a:gd name="T3" fmla="*/ 309 h 309"/>
              <a:gd name="T4" fmla="*/ 0 w 415"/>
              <a:gd name="T5" fmla="*/ 155 h 309"/>
              <a:gd name="T6" fmla="*/ 415 w 415"/>
              <a:gd name="T7" fmla="*/ 155 h 309"/>
              <a:gd name="T8" fmla="*/ 0 w 415"/>
              <a:gd name="T9" fmla="*/ 0 h 309"/>
              <a:gd name="T10" fmla="*/ 415 w 415"/>
              <a:gd name="T11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5" h="309">
                <a:moveTo>
                  <a:pt x="0" y="309"/>
                </a:moveTo>
                <a:lnTo>
                  <a:pt x="415" y="309"/>
                </a:lnTo>
                <a:moveTo>
                  <a:pt x="0" y="155"/>
                </a:moveTo>
                <a:lnTo>
                  <a:pt x="415" y="155"/>
                </a:lnTo>
                <a:moveTo>
                  <a:pt x="0" y="0"/>
                </a:moveTo>
                <a:lnTo>
                  <a:pt x="415" y="0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25252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37" name="Close Button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8531894" y="988507"/>
            <a:ext cx="98425" cy="95249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25252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38" name="Address Box"/>
          <p:cNvSpPr/>
          <p:nvPr>
            <p:custDataLst>
              <p:tags r:id="rId5"/>
            </p:custDataLst>
          </p:nvPr>
        </p:nvSpPr>
        <p:spPr>
          <a:xfrm>
            <a:off x="1089220" y="1162305"/>
            <a:ext cx="7327017" cy="23774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37744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noProof="1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www.easy-matching.com/main</a:t>
            </a:r>
          </a:p>
        </p:txBody>
      </p:sp>
      <p:sp>
        <p:nvSpPr>
          <p:cNvPr id="39" name="Document Icon"/>
          <p:cNvSpPr>
            <a:spLocks noChangeAspect="1" noEditPoints="1"/>
          </p:cNvSpPr>
          <p:nvPr>
            <p:custDataLst>
              <p:tags r:id="rId6"/>
            </p:custDataLst>
          </p:nvPr>
        </p:nvSpPr>
        <p:spPr bwMode="auto">
          <a:xfrm>
            <a:off x="1165345" y="1214502"/>
            <a:ext cx="93663" cy="133350"/>
          </a:xfrm>
          <a:custGeom>
            <a:avLst/>
            <a:gdLst>
              <a:gd name="T0" fmla="*/ 153 w 260"/>
              <a:gd name="T1" fmla="*/ 7 h 367"/>
              <a:gd name="T2" fmla="*/ 153 w 260"/>
              <a:gd name="T3" fmla="*/ 108 h 367"/>
              <a:gd name="T4" fmla="*/ 253 w 260"/>
              <a:gd name="T5" fmla="*/ 108 h 367"/>
              <a:gd name="T6" fmla="*/ 0 w 260"/>
              <a:gd name="T7" fmla="*/ 0 h 367"/>
              <a:gd name="T8" fmla="*/ 0 w 260"/>
              <a:gd name="T9" fmla="*/ 367 h 367"/>
              <a:gd name="T10" fmla="*/ 260 w 260"/>
              <a:gd name="T11" fmla="*/ 367 h 367"/>
              <a:gd name="T12" fmla="*/ 260 w 260"/>
              <a:gd name="T13" fmla="*/ 100 h 367"/>
              <a:gd name="T14" fmla="*/ 161 w 260"/>
              <a:gd name="T15" fmla="*/ 1 h 367"/>
              <a:gd name="T16" fmla="*/ 0 w 260"/>
              <a:gd name="T17" fmla="*/ 0 h 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0" h="367">
                <a:moveTo>
                  <a:pt x="153" y="7"/>
                </a:moveTo>
                <a:lnTo>
                  <a:pt x="153" y="108"/>
                </a:lnTo>
                <a:lnTo>
                  <a:pt x="253" y="108"/>
                </a:lnTo>
                <a:moveTo>
                  <a:pt x="0" y="0"/>
                </a:moveTo>
                <a:lnTo>
                  <a:pt x="0" y="367"/>
                </a:lnTo>
                <a:lnTo>
                  <a:pt x="260" y="367"/>
                </a:lnTo>
                <a:lnTo>
                  <a:pt x="260" y="100"/>
                </a:lnTo>
                <a:lnTo>
                  <a:pt x="161" y="1"/>
                </a:lnTo>
                <a:lnTo>
                  <a:pt x="0" y="0"/>
                </a:lnTo>
                <a:close/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25252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  <p:grpSp>
        <p:nvGrpSpPr>
          <p:cNvPr id="40" name="Navigation Buttons"/>
          <p:cNvGrpSpPr/>
          <p:nvPr/>
        </p:nvGrpSpPr>
        <p:grpSpPr>
          <a:xfrm>
            <a:off x="312217" y="1194657"/>
            <a:ext cx="641357" cy="173039"/>
            <a:chOff x="693810" y="1466061"/>
            <a:chExt cx="499838" cy="127766"/>
          </a:xfrm>
        </p:grpSpPr>
        <p:sp>
          <p:nvSpPr>
            <p:cNvPr id="41" name="Back Button"/>
            <p:cNvSpPr>
              <a:spLocks noChangeAspect="1"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693810" y="1485403"/>
              <a:ext cx="118771" cy="89084"/>
            </a:xfrm>
            <a:custGeom>
              <a:avLst/>
              <a:gdLst>
                <a:gd name="T0" fmla="*/ 159 w 423"/>
                <a:gd name="T1" fmla="*/ 332 h 332"/>
                <a:gd name="T2" fmla="*/ 0 w 423"/>
                <a:gd name="T3" fmla="*/ 166 h 332"/>
                <a:gd name="T4" fmla="*/ 159 w 423"/>
                <a:gd name="T5" fmla="*/ 0 h 332"/>
                <a:gd name="T6" fmla="*/ 15 w 423"/>
                <a:gd name="T7" fmla="*/ 166 h 332"/>
                <a:gd name="T8" fmla="*/ 423 w 423"/>
                <a:gd name="T9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" h="332">
                  <a:moveTo>
                    <a:pt x="159" y="332"/>
                  </a:moveTo>
                  <a:lnTo>
                    <a:pt x="0" y="166"/>
                  </a:lnTo>
                  <a:lnTo>
                    <a:pt x="159" y="0"/>
                  </a:lnTo>
                  <a:moveTo>
                    <a:pt x="15" y="166"/>
                  </a:moveTo>
                  <a:lnTo>
                    <a:pt x="423" y="166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42" name="Forward Button"/>
            <p:cNvSpPr>
              <a:spLocks noChangeAspect="1"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881866" y="1485403"/>
              <a:ext cx="118771" cy="89084"/>
            </a:xfrm>
            <a:custGeom>
              <a:avLst/>
              <a:gdLst>
                <a:gd name="T0" fmla="*/ 265 w 423"/>
                <a:gd name="T1" fmla="*/ 0 h 332"/>
                <a:gd name="T2" fmla="*/ 423 w 423"/>
                <a:gd name="T3" fmla="*/ 166 h 332"/>
                <a:gd name="T4" fmla="*/ 265 w 423"/>
                <a:gd name="T5" fmla="*/ 332 h 332"/>
                <a:gd name="T6" fmla="*/ 408 w 423"/>
                <a:gd name="T7" fmla="*/ 166 h 332"/>
                <a:gd name="T8" fmla="*/ 0 w 423"/>
                <a:gd name="T9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" h="332">
                  <a:moveTo>
                    <a:pt x="265" y="0"/>
                  </a:moveTo>
                  <a:lnTo>
                    <a:pt x="423" y="166"/>
                  </a:lnTo>
                  <a:lnTo>
                    <a:pt x="265" y="332"/>
                  </a:lnTo>
                  <a:moveTo>
                    <a:pt x="408" y="166"/>
                  </a:moveTo>
                  <a:lnTo>
                    <a:pt x="0" y="166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43" name="Reload Button"/>
            <p:cNvSpPr>
              <a:spLocks noChangeAspect="1"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1069927" y="1466061"/>
              <a:ext cx="123721" cy="127766"/>
            </a:xfrm>
            <a:custGeom>
              <a:avLst/>
              <a:gdLst>
                <a:gd name="T0" fmla="*/ 441 w 441"/>
                <a:gd name="T1" fmla="*/ 7 h 474"/>
                <a:gd name="T2" fmla="*/ 441 w 441"/>
                <a:gd name="T3" fmla="*/ 144 h 474"/>
                <a:gd name="T4" fmla="*/ 296 w 441"/>
                <a:gd name="T5" fmla="*/ 144 h 474"/>
                <a:gd name="T6" fmla="*/ 438 w 441"/>
                <a:gd name="T7" fmla="*/ 309 h 474"/>
                <a:gd name="T8" fmla="*/ 166 w 441"/>
                <a:gd name="T9" fmla="*/ 434 h 474"/>
                <a:gd name="T10" fmla="*/ 41 w 441"/>
                <a:gd name="T11" fmla="*/ 162 h 474"/>
                <a:gd name="T12" fmla="*/ 313 w 441"/>
                <a:gd name="T13" fmla="*/ 37 h 474"/>
                <a:gd name="T14" fmla="*/ 428 w 441"/>
                <a:gd name="T15" fmla="*/ 139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1" h="474">
                  <a:moveTo>
                    <a:pt x="441" y="7"/>
                  </a:moveTo>
                  <a:lnTo>
                    <a:pt x="441" y="144"/>
                  </a:lnTo>
                  <a:lnTo>
                    <a:pt x="296" y="144"/>
                  </a:lnTo>
                  <a:moveTo>
                    <a:pt x="438" y="309"/>
                  </a:moveTo>
                  <a:cubicBezTo>
                    <a:pt x="397" y="418"/>
                    <a:pt x="276" y="474"/>
                    <a:pt x="166" y="434"/>
                  </a:cubicBezTo>
                  <a:cubicBezTo>
                    <a:pt x="56" y="393"/>
                    <a:pt x="0" y="271"/>
                    <a:pt x="41" y="162"/>
                  </a:cubicBezTo>
                  <a:cubicBezTo>
                    <a:pt x="82" y="52"/>
                    <a:pt x="202" y="0"/>
                    <a:pt x="313" y="37"/>
                  </a:cubicBezTo>
                  <a:cubicBezTo>
                    <a:pt x="357" y="51"/>
                    <a:pt x="398" y="91"/>
                    <a:pt x="428" y="139"/>
                  </a:cubicBez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63243" y="1539055"/>
            <a:ext cx="8240445" cy="5232399"/>
            <a:chOff x="2188464" y="304800"/>
            <a:chExt cx="8240445" cy="5232399"/>
          </a:xfrm>
        </p:grpSpPr>
        <p:sp>
          <p:nvSpPr>
            <p:cNvPr id="8" name="직사각형 7"/>
            <p:cNvSpPr/>
            <p:nvPr/>
          </p:nvSpPr>
          <p:spPr>
            <a:xfrm>
              <a:off x="2194560" y="987552"/>
              <a:ext cx="8125968" cy="2310384"/>
            </a:xfrm>
            <a:prstGeom prst="rect">
              <a:avLst/>
            </a:prstGeom>
            <a:noFill/>
            <a:ln w="31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8"/>
              <a:r>
                <a:rPr lang="en-US" altLang="ko-KR" dirty="0">
                  <a:solidFill>
                    <a:srgbClr val="525252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</a:rPr>
                <a:t>Image		   </a:t>
              </a:r>
              <a:r>
                <a:rPr lang="ko-KR" altLang="en-US" dirty="0">
                  <a:solidFill>
                    <a:srgbClr val="525252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</a:rPr>
                <a:t>쉬운 매칭 </a:t>
              </a:r>
              <a:r>
                <a:rPr lang="ko-KR" altLang="en-US" dirty="0" err="1">
                  <a:solidFill>
                    <a:srgbClr val="525252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</a:rPr>
                <a:t>이지매칭</a:t>
              </a:r>
              <a:endParaRPr lang="en-US" altLang="ko-KR" dirty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868543" y="536448"/>
              <a:ext cx="859536" cy="359664"/>
            </a:xfrm>
            <a:prstGeom prst="rect">
              <a:avLst/>
            </a:prstGeom>
            <a:noFill/>
            <a:ln w="31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rgbClr val="525252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</a:rPr>
                <a:t>마이페이지</a:t>
              </a:r>
              <a:endParaRPr lang="en-US" altLang="ko-KR" sz="1000" dirty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769608" y="536448"/>
              <a:ext cx="859536" cy="359664"/>
            </a:xfrm>
            <a:prstGeom prst="rect">
              <a:avLst/>
            </a:prstGeom>
            <a:noFill/>
            <a:ln w="31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rgbClr val="525252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</a:rPr>
                <a:t>매치보드</a:t>
              </a:r>
              <a:endParaRPr lang="en-US" altLang="ko-KR" sz="1000" dirty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669149" y="536448"/>
              <a:ext cx="859536" cy="359664"/>
            </a:xfrm>
            <a:prstGeom prst="rect">
              <a:avLst/>
            </a:prstGeom>
            <a:noFill/>
            <a:ln w="31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rgbClr val="525252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</a:rPr>
                <a:t>팀</a:t>
              </a:r>
              <a:endParaRPr lang="en-US" altLang="ko-KR" sz="1000" dirty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8564499" y="536448"/>
              <a:ext cx="859536" cy="359664"/>
            </a:xfrm>
            <a:prstGeom prst="rect">
              <a:avLst/>
            </a:prstGeom>
            <a:noFill/>
            <a:ln w="31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rgbClr val="525252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</a:rPr>
                <a:t>커뮤니티</a:t>
              </a:r>
              <a:endParaRPr lang="en-US" altLang="ko-KR" sz="1000" dirty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9464421" y="536448"/>
              <a:ext cx="859536" cy="359664"/>
            </a:xfrm>
            <a:prstGeom prst="rect">
              <a:avLst/>
            </a:prstGeom>
            <a:noFill/>
            <a:ln w="31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rgbClr val="525252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</a:rPr>
                <a:t>경기장</a:t>
              </a:r>
              <a:endParaRPr lang="en-US" altLang="ko-KR" sz="1000" dirty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188464" y="304800"/>
              <a:ext cx="1621536" cy="640080"/>
            </a:xfrm>
            <a:prstGeom prst="rect">
              <a:avLst/>
            </a:prstGeom>
            <a:noFill/>
            <a:ln w="31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525252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</a:rPr>
                <a:t>로고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8628380" y="3390900"/>
              <a:ext cx="1167765" cy="171450"/>
            </a:xfrm>
            <a:prstGeom prst="rect">
              <a:avLst/>
            </a:prstGeom>
            <a:noFill/>
            <a:ln w="31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bg1">
                      <a:lumMod val="85000"/>
                    </a:schemeClr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아이디 입력</a:t>
              </a:r>
              <a:endParaRPr lang="en-US" altLang="ko-KR" sz="9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628380" y="3592830"/>
              <a:ext cx="1167765" cy="160020"/>
            </a:xfrm>
            <a:prstGeom prst="rect">
              <a:avLst/>
            </a:prstGeom>
            <a:noFill/>
            <a:ln w="31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bg1">
                      <a:lumMod val="85000"/>
                    </a:schemeClr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rPr>
                <a:t>비밀번호 입력</a:t>
              </a:r>
              <a:endParaRPr lang="en-US" altLang="ko-KR" sz="10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9890759" y="3378200"/>
              <a:ext cx="421641" cy="401320"/>
            </a:xfrm>
            <a:prstGeom prst="rect">
              <a:avLst/>
            </a:prstGeom>
            <a:noFill/>
            <a:ln w="31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50" spc="-150" dirty="0">
                  <a:solidFill>
                    <a:srgbClr val="525252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</a:rPr>
                <a:t>로그인</a:t>
              </a:r>
            </a:p>
          </p:txBody>
        </p:sp>
        <p:grpSp>
          <p:nvGrpSpPr>
            <p:cNvPr id="18" name="Checkbox"/>
            <p:cNvGrpSpPr/>
            <p:nvPr>
              <p:custDataLst>
                <p:tags r:id="rId11"/>
              </p:custDataLst>
            </p:nvPr>
          </p:nvGrpSpPr>
          <p:grpSpPr>
            <a:xfrm>
              <a:off x="8618728" y="3800652"/>
              <a:ext cx="684015" cy="439695"/>
              <a:chOff x="559643" y="2251042"/>
              <a:chExt cx="774874" cy="498106"/>
            </a:xfrm>
          </p:grpSpPr>
          <p:sp>
            <p:nvSpPr>
              <p:cNvPr id="25" name="Box"/>
              <p:cNvSpPr/>
              <p:nvPr>
                <p:custDataLst>
                  <p:tags r:id="rId12"/>
                </p:custDataLst>
              </p:nvPr>
            </p:nvSpPr>
            <p:spPr>
              <a:xfrm>
                <a:off x="559643" y="2315436"/>
                <a:ext cx="105888" cy="10588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25252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6" name="Label"/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656883" y="2251042"/>
                <a:ext cx="677634" cy="223144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800" dirty="0" smtClean="0">
                    <a:solidFill>
                      <a:srgbClr val="525252"/>
                    </a:solidFill>
                    <a:latin typeface="가는둥근제목체" panose="02030600000101010101" pitchFamily="18" charset="-127"/>
                    <a:ea typeface="가는둥근제목체" panose="02030600000101010101" pitchFamily="18" charset="-127"/>
                  </a:rPr>
                  <a:t>아이디 저장</a:t>
                </a:r>
                <a:endParaRPr lang="ko-KR" altLang="en-US" sz="800" dirty="0">
                  <a:solidFill>
                    <a:srgbClr val="525252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</a:endParaRPr>
              </a:p>
            </p:txBody>
          </p:sp>
          <p:sp>
            <p:nvSpPr>
              <p:cNvPr id="27" name="Check" hidden="1"/>
              <p:cNvSpPr>
                <a:spLocks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578458" y="2647695"/>
                <a:ext cx="99892" cy="101453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3175" cap="flat">
                <a:solidFill>
                  <a:schemeClr val="bg2">
                    <a:lumMod val="1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25252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9301480" y="3792220"/>
              <a:ext cx="511679" cy="215444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rgbClr val="525252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</a:rPr>
                <a:t>회원가입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740900" y="3792220"/>
              <a:ext cx="688009" cy="215444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rgbClr val="525252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</a:rPr>
                <a:t>ID/PW</a:t>
              </a:r>
              <a:r>
                <a:rPr lang="ko-KR" altLang="en-US" sz="800" dirty="0">
                  <a:solidFill>
                    <a:srgbClr val="525252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</a:rPr>
                <a:t>찾기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204720" y="3444240"/>
              <a:ext cx="6172200" cy="2092959"/>
            </a:xfrm>
            <a:prstGeom prst="rect">
              <a:avLst/>
            </a:prstGeom>
            <a:noFill/>
            <a:ln w="31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525252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</a:rPr>
                <a:t>매칭 관련</a:t>
              </a:r>
              <a:r>
                <a:rPr lang="en-US" altLang="ko-KR" dirty="0">
                  <a:solidFill>
                    <a:srgbClr val="525252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</a:rPr>
                <a:t>(</a:t>
              </a:r>
              <a:r>
                <a:rPr lang="ko-KR" altLang="en-US" dirty="0">
                  <a:solidFill>
                    <a:srgbClr val="525252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</a:rPr>
                <a:t>대기중</a:t>
              </a:r>
              <a:r>
                <a:rPr lang="en-US" altLang="ko-KR" dirty="0">
                  <a:solidFill>
                    <a:srgbClr val="525252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</a:rPr>
                <a:t>)</a:t>
              </a:r>
              <a:endParaRPr lang="ko-KR" altLang="en-US" dirty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8632190" y="4453890"/>
              <a:ext cx="1691640" cy="1072515"/>
            </a:xfrm>
            <a:prstGeom prst="rect">
              <a:avLst/>
            </a:prstGeom>
            <a:noFill/>
            <a:ln w="31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525252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</a:rPr>
                <a:t>광고</a:t>
              </a:r>
              <a:r>
                <a:rPr lang="en-US" altLang="ko-KR" dirty="0">
                  <a:solidFill>
                    <a:srgbClr val="525252"/>
                  </a:solidFill>
                  <a:latin typeface="가는둥근제목체" panose="02030600000101010101" pitchFamily="18" charset="-127"/>
                  <a:ea typeface="가는둥근제목체" panose="02030600000101010101" pitchFamily="18" charset="-127"/>
                </a:rPr>
                <a:t>1</a:t>
              </a:r>
              <a:endParaRPr lang="ko-KR" altLang="en-US" dirty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960459" y="1512131"/>
            <a:ext cx="429926" cy="215444"/>
          </a:xfrm>
          <a:prstGeom prst="rect">
            <a:avLst/>
          </a:prstGeom>
          <a:noFill/>
          <a:ln w="3175">
            <a:solidFill>
              <a:schemeClr val="bg2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로그인</a:t>
            </a:r>
            <a:endParaRPr lang="ko-KR" altLang="en-US" sz="800" dirty="0">
              <a:solidFill>
                <a:srgbClr val="525252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7999" y="1512131"/>
            <a:ext cx="511679" cy="215444"/>
          </a:xfrm>
          <a:prstGeom prst="rect">
            <a:avLst/>
          </a:prstGeom>
          <a:noFill/>
          <a:ln w="3175">
            <a:solidFill>
              <a:schemeClr val="bg2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사이트맵</a:t>
            </a:r>
            <a:endParaRPr lang="ko-KR" altLang="en-US" sz="800" dirty="0">
              <a:solidFill>
                <a:srgbClr val="525252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3138" y="406215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가는둥근제목체" panose="02030600000101010101" pitchFamily="18" charset="-127"/>
                <a:ea typeface="가는둥근제목체" panose="02030600000101010101" pitchFamily="18" charset="-127"/>
              </a:rPr>
              <a:t>메인 화면</a:t>
            </a:r>
          </a:p>
        </p:txBody>
      </p:sp>
      <p:grpSp>
        <p:nvGrpSpPr>
          <p:cNvPr id="91" name="Scrollbar"/>
          <p:cNvGrpSpPr/>
          <p:nvPr>
            <p:custDataLst>
              <p:tags r:id="rId7"/>
            </p:custDataLst>
          </p:nvPr>
        </p:nvGrpSpPr>
        <p:grpSpPr>
          <a:xfrm>
            <a:off x="8498518" y="1503059"/>
            <a:ext cx="223734" cy="5266978"/>
            <a:chOff x="5066751" y="1652472"/>
            <a:chExt cx="144016" cy="2304356"/>
          </a:xfrm>
          <a:solidFill>
            <a:srgbClr val="FFFFFF"/>
          </a:solidFill>
        </p:grpSpPr>
        <p:sp>
          <p:nvSpPr>
            <p:cNvPr id="92" name="Track"/>
            <p:cNvSpPr/>
            <p:nvPr/>
          </p:nvSpPr>
          <p:spPr>
            <a:xfrm rot="5400000">
              <a:off x="3986581" y="2732642"/>
              <a:ext cx="2304356" cy="144016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93" name="Scroll Thumb"/>
            <p:cNvSpPr/>
            <p:nvPr>
              <p:custDataLst>
                <p:tags r:id="rId8"/>
              </p:custDataLst>
            </p:nvPr>
          </p:nvSpPr>
          <p:spPr>
            <a:xfrm rot="5400000">
              <a:off x="4803277" y="2007034"/>
              <a:ext cx="669449" cy="1030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94" name="Chevron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 bwMode="auto">
            <a:xfrm rot="10800000" flipH="1">
              <a:off x="5118162" y="1678397"/>
              <a:ext cx="41201" cy="15828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95" name="Chevron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 bwMode="auto">
            <a:xfrm flipH="1">
              <a:off x="5118163" y="3916464"/>
              <a:ext cx="41201" cy="15828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96" name="Cutout"/>
          <p:cNvGrpSpPr/>
          <p:nvPr/>
        </p:nvGrpSpPr>
        <p:grpSpPr>
          <a:xfrm rot="16200000">
            <a:off x="4250925" y="2062594"/>
            <a:ext cx="339780" cy="9416695"/>
            <a:chOff x="6761204" y="1183001"/>
            <a:chExt cx="239718" cy="933964"/>
          </a:xfrm>
          <a:solidFill>
            <a:srgbClr val="FFFFFF"/>
          </a:solidFill>
        </p:grpSpPr>
        <p:sp>
          <p:nvSpPr>
            <p:cNvPr id="97" name="Fill"/>
            <p:cNvSpPr>
              <a:spLocks/>
            </p:cNvSpPr>
            <p:nvPr/>
          </p:nvSpPr>
          <p:spPr bwMode="auto">
            <a:xfrm>
              <a:off x="6761209" y="1183001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98" name="Border"/>
            <p:cNvSpPr>
              <a:spLocks noEditPoints="1"/>
            </p:cNvSpPr>
            <p:nvPr/>
          </p:nvSpPr>
          <p:spPr bwMode="auto">
            <a:xfrm>
              <a:off x="6761204" y="118351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44" name="Breadcrumbs"/>
          <p:cNvSpPr>
            <a:spLocks/>
          </p:cNvSpPr>
          <p:nvPr/>
        </p:nvSpPr>
        <p:spPr bwMode="auto">
          <a:xfrm>
            <a:off x="188250" y="-943"/>
            <a:ext cx="238380" cy="20393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u="sng" dirty="0" smtClean="0">
                <a:solidFill>
                  <a:srgbClr val="5B9BD5"/>
                </a:solidFill>
                <a:effectLst/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홈</a:t>
            </a:r>
            <a:endParaRPr lang="en-US" sz="900" dirty="0">
              <a:solidFill>
                <a:srgbClr val="5F5F5F"/>
              </a:solidFill>
              <a:effectLst/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45" name="Panel"/>
          <p:cNvSpPr/>
          <p:nvPr/>
        </p:nvSpPr>
        <p:spPr>
          <a:xfrm>
            <a:off x="6716472" y="5229749"/>
            <a:ext cx="1645455" cy="36438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25252"/>
                </a:solidFill>
                <a:latin typeface="가는둥근제목체" panose="02030600000101010101" pitchFamily="18" charset="-127"/>
                <a:ea typeface="가는둥근제목체" panose="02030600000101010101" pitchFamily="18" charset="-127"/>
                <a:cs typeface="Segoe UI" panose="020B0502040204020203" pitchFamily="34" charset="0"/>
              </a:rPr>
              <a:t>카카오 로그인</a:t>
            </a:r>
            <a:endParaRPr lang="en-US" sz="900" dirty="0">
              <a:solidFill>
                <a:srgbClr val="525252"/>
              </a:solidFill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46" name="File"/>
          <p:cNvSpPr>
            <a:spLocks noChangeAspect="1" noEditPoints="1"/>
          </p:cNvSpPr>
          <p:nvPr/>
        </p:nvSpPr>
        <p:spPr bwMode="auto">
          <a:xfrm>
            <a:off x="267981" y="951805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가는둥근제목체" panose="02030600000101010101" pitchFamily="18" charset="-127"/>
              <a:ea typeface="가는둥근제목체" panose="02030600000101010101" pitchFamily="18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60,2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8,7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None,Absolut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2,1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248,4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None,Absolut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7,6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248,44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None,Absolut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Non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00,10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Non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8,7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bZEtJN5trzIZ/7X6Wfpcl2WjJwFIzhUl3ldF7M8nVRVmZ4ti3brzEfhWVUv0qbzwSg9O16tUurzjgPooYhnQriPGV7/bbwYIINHiL71KpsV1ZN121bLz+tqvXo9z1Z5k9bxj2lg+VUaf2eLuhm/zsGP+Uw+kq49pCOI4ynO0614j+OzpttbB9wASDx376bHs1l6DppOld3iLbs0G9N7z7NJXm59xN2n0n/z6CMQMgbhDAJ0XOcZMwX/8lkUrGm39dFHo3T3/s4QwA28RVMQ4cYtA/n3f+Ne3QQdbcffLWbtnIDu7ezc1BRgqeXARL2pXrc1sdTWjV166KWffDY00LH/R497zVPn7bpepm29ziPd/pL+R3lpZNx/BhhIoZ9n9NLN4L0/f8km0b+siln6tGhWVZNvDUs0hGKICX5X0TA3S9YQcW33kWHdqNX8xsFI8bAiioEPaaJalWkRY9ytavLTpEnSJl/O8nokDH9cXzRpPkyytr6+kSI/Z3pvAB88H6r/zDMA46vVjGj9rK4WIPDW1pZVVneEvHdYJmO8MMzieKZZO52nW6fvpjkruTR/dzNLglzPq4sLiHhdV/XWR8+yoiRd0FbpmjEVQqvOTXkkaYOhjEllUhd9FvR+dX/cJf3/uFkvSAlfH4UfGwNOpiFt5zlxmUyfdNOMO0Du9qEYBhanYoCbHqVnIgnZpPS0TocoA3iar94QfovsXbFYL0gAFxNCuzqXqU4nYpbSYsnDuEDfHvIWemQAeOwgCEZLQNr0i+ydN5aGDUNP+X4thKfzrM6IxnVjqQ5Fg6+yYDTfIP7g6uf58oIt3O5OfyQGgPGv4jrOtnpeNO1jD75M85Evd/KR88tVdQy8yQqy05lYiwFdwz9eQUMKq/KvUf8QT8wgzItmLCOlf6N2FV4klIXra8v1FRG+92KOz/O2Sa/mOc2/ip6ICrHGOivL65ScrooUNCmDLA2cL1EEH70PewgpxdXu6dEbSXWRt+kvNj7AhimmUIZirPQo3TlMDyMaM4qU9QYa9ppS5z7diJc0fLIuSlLdaTNRFgs+jjAWHhiaW1mUAUNFkptnUPk9Vu4TCEppA9UGzNhAx3iAfDMZq0ATuTdYQjzUlsSCDNzzYpkPEKTX1rfDPc92yLWN+Jm9ecejvESdDXrLQ/zCjlLHkCvrQI3ezDWg3u96q7nHI5hGSSa9fu/7aUlkhYVA/+PXq5JiT/Ch/f4Xpx/9vvXvuySbTT/53+VH6S8ZKaPyCxobjV9Uyzw+QYjh2rTMM1Lw1IhcvJy8xoL6KShtkRbEePkvWhd1PosPmZE0PPPZZ4NMs2HA7N8hknuVN8UP8tMlrPmMBj4UF/TcUDwDjE3jk1m9m1GoijE1g6KXbsHEFdQzaZoifUzWrp2PvyiWwShHXSN+hxp/8sn7y5uyF2BTl9zF94rvbxSj26iFqIn1H0wbRnejyt0g/xuGhSeG1YbuZNjvBbDrdIN8Q+oDT0SFmCcesvpPbDiUavBmY2P/UV2Fh5jzVb4gU0XiMVsvZxnYb5hFr+bkxweRzKCpvCXnvj/TCr7PSV34o38/xd396LxYwjW5tUwPKoz2VmmKjSYgkjfAE8HkhJRmfbN9ucFfe13V5LBlJP4N++rqrpFtz5op2UtoiKqGIzK5hj9X1Onj6dGbavX47vQovczKdRBO2R5v8OibNmvNkIHCk+ufzGv6JCufVxR1EittsUvNDHakWN1MEw3vAHFrRjHfBfUlPrV8tUvWyf21d3vHyFh2BkLWfUWcvlhldf6mEud5Dx9GI+wPnSG460VWEqM17FBfmdiWVI9EhQXlTlK3ptAPcm0vN8wKT0ckPIhGJTfPhuPQ/nfs7Dmwn0UTXubZYLzfxxb7HDWd59O3zmKZEE6+HdQnAYSinpb5B4EokYLeCCEOIyTe+M31iinYW286IXd+/EVTMUC0Gi+aSvItv/AXelOpaptA7Ha+eFW1LI3sWp3Tl3GE8LBWxJtftUWJ5ar2BS3c+KElgMRCvve3An4ShpMiZ7BayMg71D+3n9/gi3gA4nlX/7nB8Yiyo//c8D6ewBPcZU/wM2+UMlmbfD7/uUV/eDytmPqd3ewZmYej8Gm2fJXDmRe5GDaJsedG2pnnlmPCYyXlPYXkeN3KBxtZPvZIb/b9G7sNWqJr/uNLsqxfs2tIHUvaCSuoIemKPe9BWDy+BsTSl1B6kxcce/o8MxR3DT0bfOvuA1/7h8AU3W7/X8QUsHs/mzzh7OrPB5ZA7Pekevehs8Jr0T+Ls+I5Gv8fmJVbNhsM22LPexAMvNAZ63vMDJ4vspooXI4VBIUKX/Jq5/vR/RZkuKHJDV/fioC3INzgcJ0fcdOYN2A6mL3Aw15H0fwkxUcbAnDz8Mz6Rkv8XvL6fLUlH/7Mz4T2zTb1ZWlT0w3JSDw30NWN6SYh+9qZpRsw0ORAsHZn0gOUC6AsRcGRwZYEotUKazqTipotbhCXgYDfp+FN/DIEwk3j14Tgze7mFQU8RKIvsrfkN6/rXFlgJKyUZsuZcIpdAKMmhmaULMKKbl2syry5QUYjaeEeB94mGLiFHIta96aBuvQn5XbBgEKxM5EG0vU+MNw400DsbspSm6cj7pSFPEdu0mEjn4TiizxO2Agf/MzP3Nwdnl53nwQffbeY0TLF4x4Kn/ifSKOv0yMwDTv8dl5czNuwR23lPtBGX7dHP4+hwL0P3hN4B1SQZhkc3y3M8y3YH8/t1a7/TGjV9O0t2n59c73RCPKCiiD+9Q1OTNH0rdo3pGk2LSHAP0UqrLfWFBgI0gGqar2/Qx0xSiklNbima54PIfrvejPV8cQz9ea53RoFmSesy598+cXpu2nOy6pp/u72CWxk555XFxd5PT6t66re+uhZVmDVgox2YTPM6S/e+SX0J2Xnl9NcMsxNjomhho2wAS305u9GKaX3EANt3eEgZthUDo/9plWRG9LispyPpYulWSymoSAfHksxfo1keH+ts7Pk9t7L8zcvnN24gG3WVvtt+uiW4SKZfrp5IfRmFLfT3ZgFf588PBH/6XpFS14gswi1cFe8OSMiywSeBtB1g/goxyeejbB9DYpgx1EQ0JtzwRuU3MY85k1ufwQTu6i6KZzAcwvF28nSxtjjlhlbbj/sLDLm34uySve5Vd73FmPDQ6z10gQmN3NW9+l5b7dhLzS8xSjxdH2ZIfDP+/7UDc3Uy/rkdnjguXlg6Hr75q6p2a28cTyh5HOg9B7T4ysCa/lv0APOy71ZDXQfFsZORzevEPnPLbkWz62kwDzvARdPZCC3Vird5z27xqOqIh4Rvoei6D7vRTLzfA388QSK5X0Zt/t0w79bcO97aJnu0wn9fi6VTve5cdg/Czqo+wQ6yUvZfD1onqpw0chmHeWN4/11VPeBqHc7fj+d1X2+psDg+VoCap4P6BdPhBBfW+d1nw9EDY8owoEM1wfoxO7zQVNgnm9gvHh8HfrBgtZ9vMTRRp3qSdsH6NTu00lb3aLz99KxX1u5dR8EzjMTy3PAXOd5elmYEFq/mNqo75vpth9n9AJNotmNWR8/4+NneyTT8w1N5U25qd73kY5v7CT29ACPv1rNyBY8ozQM1pm3ONPwjbHC5ijwfdKfm55bLGLe9NxqmfI2zzekxsL14R7xPtC2+M/gwqpj/W+C+T5wjj7g9Q949YO54gO54RZzw2b8Qyboa5Lna7z2NV752hPwNQn/syd2g1PprM3XmcX3pOl7NH+Ppu89S+85O7eg3XuLwS2Hd4tmt2hyawLdkjDfHJsOk9Z5RLch6wetOg59dSPZbiDXbQZ3I+MM4Pdzv6KWkY/dX5h6A1/7J8nXlkW0gUWx/ofh0s/G5jcsmr3KF9UlHP85Ys+mFfR4ne8bXDm7rGgFXbp6HsY3W9/UQtlRunv7mer7tz/UpTE8ko2Idfpzssx0c/L/KcnlLdJQNybwPgiOnxm7HZxNkyQcGZ+Gr4ff06JZVc1mrDbo0FtrIPPcMKubNFLNgx8S/L7cD6so83xt5fv+SqvJW9FZjxvSoNM6P//sIyhT6FKZio/uHqXFsmmz5TT/uhrrhCxRfQsNdV7V6VZB8l5s1hhOKxxS0yNa2qef29u311ubtFHx/Ru572ZZOG63igEr1PnzvSbsuzVxYl4zoTBrjWi66pxsIiOVThirrzFRU2LeJqLQH6VnQo5sUnYSihHiGmhnx6sVpCYVHRyhhGnJ3XRWu2/3ir/qdas3gpywvhF5Zz2hlYJIuqyH6aiHifnET6AZUtyeO9t50YyFePTvAA9yo5Bs3l8bX4ovF256ZSCbfls3S0kqADxbeGuKXORt+ouNt+YPc0Ap3oSCHfTXxMAR7esh4Mzv10PAm4LbI6CyMKmqMj1rmAb57H36j3+xwXT2yDX+yaIpSI+kn32WflFM66qpztvxl+fnxRRrSHU+/qKp3tTF65YwHS/w+3qIMQesZPM18IwhmF5m5TpPf4/b40mq8lZtn21IAL/vZDZtXSwvUiSxfxgzCT+I6fRVW5TN+PO85fT5zUnTb3Cy4PDz3NAq0/KinVPE8kX2zlPXQEm+uiElIDOsMz1+vZ4INbd2RsMQoybDPB3yvO6RZyR9vQeVNukS8jPqupg5LqheywBub2r0Tax/ECGA7QBqrDUKozWordUggxTBRNk3NkyFdv7Ru/QjWrdrh3HISW4YKtqMSZ7qtvlu0c63Pnr30Z3bdGDh83LdaTNlW53TRBMN3g2NQ3l/ALFNE8TOr3Umbz0p7Jlz8ialCCatOH3TDBPZ9wK+dtB7m7TRpqDlVh4cngFVwANxnsnPwjhulXK+jVeJZ8MoPGfpmx/FzaoWT8zTjbV7T4XD/NxZOvU0yO05fEiI01/4C9Pftf/FsHhvIKFKPUPTBAUp9t07Y7LFCwa/Mbtg9RtgvLcXAlX13hjHqbJZt+EZGuktR7dpQTrKDXjeuD7jSnHgT/2VfvyS/wfDeihTy18AAA=="/>
  <p:tag name="SMARTOPTIONSCODESIGNATURE" val="V9L9wIoI+IFXf7fyuVCLtieD974HBvpsT94UpIT/2MG00IZ4clcYi1Le4elcKx6Fs3M9I+EOo6lJuKCAF6+OcXRgm29j3TjF06j+7gKRigiWC4ddLepQLM1DoBhb6KvBJ6tAUW4iZ3Q3TSPE8zEj9Qp3vptEgXqKOB7qK6rPrJwi6uLlChLYTraO7KFDJy/9ESC5gsv6tytYcijdTIf50ps4SNnJZZccspuntJ/GzCWcZT2IwT/tCc7UNys6TEI54hweJmEQTD+wnb7ctbJaCFBLMd+6Mfnh/TCFIlLMx5SoqOdM7t8IdbYCucC25iR1lkZNnzg4DTqqlfAPgZEnEQ==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2,12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0,10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"/>
  <p:tag name="SMARTOPTIONSCODESIGNATURE" val="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Relative,Relative,Relativ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bZEtJN5trzIZ/7X6Wfpcl2WjJwFIzhUl3ldF7M8nVRVmZ4ti3brzEfhWVUv0qbzwSg9O16tUurzjgPooYhnQriPGV7/bbwYIINHiL71KpsV1ZN121bLz+tqvXo9z1Z5k9bxj2lg+VUaf2eLuhm/zsGP+Uw+kq49pCOI4ynO0614j+OzpttbB9wASDx376bHs1l6DppOld3iLbs0G9N7z7NJXm59xN2n0n/z6CMQMgbhDAJ0XOcZMwX/8lkUrGm39dFHo3T3/s4QwA28RVMQ4cYtA/n3f+Ne3QQdbcffLWbtnIDu7ezc1BRgqeXARL2pXrc1sdTWjV166KWffDY00LH/R497zVPn7bpepm29ziPd/pL+R3lpZNx/BhhIoZ9n9NLN4L0/f8km0b+siln6tGhWVZNvDUs0hGKICX5X0TA3S9YQcW33kWHdqNX8xsFI8bAiioEPaaJalWkRY9ytavLTpEnSJl/O8nokDH9cXzRpPkyytr6+kSI/Z3pvAB88H6r/zDMA46vVjGj9rK4WIPDW1pZVVneEvHdYJmO8MMzieKZZO52nW6fvpjkruTR/dzNLglzPq4sLiHhdV/XWR8+yoiRd0FbpmjEVQqvOTXkkaYOhjEllUhd9FvR+dX/cJf3/uFkvSAlfH4UfGwNOpiFt5zlxmUyfdNOMO0Du9qEYBhanYoCbHqVnIgnZpPS0TocoA3iar94QfovsXbFYL0gAFxNCuzqXqU4nYpbSYsnDuEDfHvIWemQAeOwgCEZLQNr0i+ydN5aGDUNP+X4thKfzrM6IxnVjqQ5Fg6+yYDTfIP7g6uf58oIt3O5OfyQGgPGv4jrOtnpeNO1jD75M85Evd/KR88tVdQy8yQqy05lYiwFdwz9eQUMKq/KvUf8QT8wgzItmLCOlf6N2FV4klIXra8v1FRG+92KOz/O2Sa/mOc2/ip6ICrHGOivL65ScrooUNCmDLA2cL1EEH70PewgpxdXu6dEbSXWRt+kvNj7AhimmUIZirPQo3TlMDyMaM4qU9QYa9ppS5z7diJc0fLIuSlLdaTNRFgs+jjAWHhiaW1mUAUNFkptnUPk9Vu4TCEppA9UGzNhAx3iAfDMZq0ATuTdYQjzUlsSCDNzzYpkPEKTX1rfDPc92yLWN+Jm9ecejvESdDXrLQ/zCjlLHkCvrQI3ezDWg3u96q7nHI5hGSSa9fu/7aUlkhYVA/+PXq5JiT/Ch/f4Xpx/9vvXvuySbTT/53+VH6S8ZKaPyCxobjV9Uyzw+QYjh2rTMM1Lw1IhcvJy8xoL6KShtkRbEePkvWhd1PosPmZE0PPPZZ4NMs2HA7N8hknuVN8UP8tMlrPmMBj4UF/TcUDwDjE3jk1m9m1GoijE1g6KXbsHEFdQzaZoifUzWrp2PvyiWwShHXSN+hxp/8sn7y5uyF2BTl9zF94rvbxSj26iFqIn1H0wbRnejyt0g/xuGhSeG1YbuZNjvBbDrdIN8Q+oDT0SFmCcesvpPbDiUavBmY2P/UV2Fh5jzVb4gU0XiMVsvZxnYb5hFr+bkxweRzKCpvCXnvj/TCr7PSV34o38/xd396LxYwjW5tUwPKoz2VmmKjSYgkjfAE8HkhJRmfbN9ucFfe13V5LBlJP4N++rqrpFtz5op2UtoiKqGIzK5hj9X1Onj6dGbavX47vQovczKdRBO2R5v8OibNmvNkIHCk+ufzGv6JCufVxR1EittsUvNDHakWN1MEw3vAHFrRjHfBfUlPrV8tUvWyf21d3vHyFh2BkLWfUWcvlhldf6mEud5Dx9GI+wPnSG460VWEqM17FBfmdiWVI9EhQXlTlK3ptAPcm0vN8wKT0ckPIhGJTfPhuPQ/nfs7Dmwn0UTXubZYLzfxxb7HDWd59O3zmKZEE6+HdQnAYSinpb5B4EokYLeCCEOIyTe+M31iinYW286IXd+/EVTMUC0Gi+aSvItv/AXelOpaptA7Ha+eFW1LI3sWp3Tl3GE8LBWxJtftUWJ5ar2BS3c+KElgMRCvve3An4ShpMiZ7BayMg71D+3n9/gi3gA4nlX/7nB8Yiyo//c8D6ewBPcZU/wM2+UMlmbfD7/uUV/eDytmPqd3ewZmYej8Gm2fJXDmRe5GDaJsedG2pnnlmPCYyXlPYXkeN3KBxtZPvZIb/b9G7sNWqJr/uNLsqxfs2tIHUvaCSuoIemKPe9BWDy+BsTSl1B6kxcce/o8MxR3DT0bfOvuA1/7h8AU3W7/X8QUsHs/mzzh7OrPB5ZA7Pekevehs8Jr0T+Ls+I5Gv8fmJVbNhsM22LPexAMvNAZ63vMDJ4vspooXI4VBIUKX/Jq5/vR/RZkuKHJDV/fioC3INzgcJ0fcdOYN2A6mL3Aw15H0fwkxUcbAnDz8Mz6Rkv8XvL6fLUlH/7Mz4T2zTb1ZWlT0w3JSDw30NWN6SYh+9qZpRsw0ORAsHZn0gOUC6AsRcGRwZYEotUKazqTipotbhCXgYDfp+FN/DIEwk3j14Tgze7mFQU8RKIvsrfkN6/rXFlgJKyUZsuZcIpdAKMmhmaULMKKbl2syry5QUYjaeEeB94mGLiFHIta96aBuvQn5XbBgEKxM5EG0vU+MNw400DsbspSm6cj7pSFPEdu0mEjn4TiizxO2Agf/MzP3Nwdnl53nwQffbeY0TLF4x4Kn/ifSKOv0yMwDTv8dl5czNuwR23lPtBGX7dHP4+hwL0P3hN4B1SQZhkc3y3M8y3YH8/t1a7/TGjV9O0t2n59c73RCPKCiiD+9Q1OTNH0rdo3pGk2LSHAP0UqrLfWFBgI0gGqar2/Qx0xSiklNbima54PIfrvejPV8cQz9ea53RoFmSesy598+cXpu2nOy6pp/u72CWxk555XFxd5PT6t66re+uhZVmDVgox2YTPM6S/e+SX0J2Xnl9NcMsxNjomhho2wAS305u9GKaX3EANt3eEgZthUDo/9plWRG9LispyPpYulWSymoSAfHksxfo1keH+ts7Pk9t7L8zcvnN24gG3WVvtt+uiW4SKZfrp5IfRmFLfT3ZgFf588PBH/6XpFS14gswi1cFe8OSMiywSeBtB1g/goxyeejbB9DYpgx1EQ0JtzwRuU3MY85k1ufwQTu6i6KZzAcwvF28nSxtjjlhlbbj/sLDLm34uySve5Vd73FmPDQ6z10gQmN3NW9+l5b7dhLzS8xSjxdH2ZIfDP+/7UDc3Uy/rkdnjguXlg6Hr75q6p2a28cTyh5HOg9B7T4ysCa/lv0APOy71ZDXQfFsZORzevEPnPLbkWz62kwDzvARdPZCC3Vird5z27xqOqIh4Rvoei6D7vRTLzfA388QSK5X0Zt/t0w79bcO97aJnu0wn9fi6VTve5cdg/Czqo+wQ6yUvZfD1onqpw0chmHeWN4/11VPeBqHc7fj+d1X2+psDg+VoCap4P6BdPhBBfW+d1nw9EDY8owoEM1wfoxO7zQVNgnm9gvHh8HfrBgtZ9vMTRRp3qSdsH6NTu00lb3aLz99KxX1u5dR8EzjMTy3PAXOd5elmYEFq/mNqo75vpth9n9AJNotmNWR8/4+NneyTT8w1N5U25qd73kY5v7CT29ACPv1rNyBY8ozQM1pm3ONPwjbHC5ijwfdKfm55bLGLe9NxqmfI2zzekxsL14R7xPtC2+M/gwqpj/W+C+T5wjj7g9Q949YO54gO54RZzw2b8Qyboa5Lna7z2NV752hPwNQn/syd2g1PprM3XmcX3pOl7NH+Ppu89S+85O7eg3XuLwS2Hd4tmt2hyawLdkjDfHJsOk9Z5RLch6wetOg59dSPZbiDXbQZ3I+MM4Pdzv6KWkY/dX5h6A1/7J8nXlkW0gUWx/ofh0s/G5jcsmr3KF9UlHP85Ys+mFfR4ne8bXDm7rGgFXbp6HsY3W9/UQtlRunv7mer7tz/UpTE8ko2Idfpzssx0c/L/KcnlLdJQNybwPgiOnxm7HZxNkyQcGZ+Gr4ff06JZVc1mrDbo0FtrIPPcMKubNFLNgx8S/L7cD6so83xt5fv+SqvJW9FZjxvSoNM6P//sIyhT6FKZio/uHqXFsmmz5TT/uhrrhCxRfQsNdV7V6VZB8l5s1hhOKxxS0yNa2qef29u311ubtFHx/Ru572ZZOG63igEr1PnzvSbsuzVxYl4zoTBrjWi66pxsIiOVThirrzFRU2LeJqLQH6VnQo5sUnYSihHiGmhnx6sVpCYVHRyhhGnJ3XRWu2/3ir/qdas3gpywvhF5Zz2hlYJIuqyH6aiHifnET6AZUtyeO9t50YyFePTvAA9yo5Bs3l8bX4ovF256ZSCbfls3S0kqADxbeGuKXORt+ouNt+YPc0Ap3oSCHfTXxMAR7esh4Mzv10PAm4LbI6CyMKmqMj1rmAb57H36j3+xwXT2yDX+yaIpSI+kn32WflFM66qpztvxl+fnxRRrSHU+/qKp3tTF65YwHS/w+3qIMQesZPM18IwhmF5m5TpPf4/b40mq8lZtn21IAL/vZDZtXSwvUiSxfxgzCT+I6fRVW5TN+PO85fT5zUnTb3Cy4PDz3NAq0/KinVPE8kX2zlPXQEm+uiElIDOsMz1+vZ4INbd2RsMQoybDPB3yvO6RZyR9vQeVNukS8jPqupg5LqheywBub2r0Tax/ECGA7QBqrDUKozWordUggxTBRNk3NkyFdv7Ru/QjWrdrh3HISW4YKtqMSZ7qtvlu0c63Pnr30Z3bdGDh83LdaTNlW53TRBMN3g2NQ3l/ALFNE8TOr3Umbz0p7Jlz8ialCCatOH3TDBPZ9wK+dtB7m7TRpqDlVh4cngFVwANxnsnPwjhulXK+jVeJZ8MoPGfpmx/FzaoWT8zTjbV7T4XD/NxZOvU0yO05fEiI01/4C9Pftf/FsHhvIKFKPUPTBAUp9t07Y7LFCwa/Mbtg9RtgvLcXAlX13hjHqbJZt+EZGuktR7dpQTrKDXjeuD7jSnHgT/2VfvyS/wfDeihTy18AAA=="/>
  <p:tag name="SMARTOPTIONSCODESIGNATURE" val="V9L9wIoI+IFXf7fyuVCLtieD974HBvpsT94UpIT/2MG00IZ4clcYi1Le4elcKx6Fs3M9I+EOo6lJuKCAF6+OcXRgm29j3TjF06j+7gKRigiWC4ddLepQLM1DoBhb6KvBJ6tAUW4iZ3Q3TSPE8zEj9Qp3vptEgXqKOB7qK6rPrJwi6uLlChLYTraO7KFDJy/9ESC5gsv6tytYcijdTIf50ps4SNnJZZccspuntJ/GzCWcZT2IwT/tCc7UNys6TEI54hweJmEQTD+wnb7ctbJaCFBLMd+6Mfnh/TCFIlLMx5SoqOdM7t8IdbYCucC25iR1lkZNnzg4DTqqlfAPgZEnEQ==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2,12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None,Absolute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40,5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7,6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Non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Non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0,10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"/>
  <p:tag name="SMARTOPTIONSCODESIGNATURE" val="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0,10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"/>
  <p:tag name="SMARTOPTIONSCODESIGNATURE" val="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60,2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8,7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2,1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Relative,Relative,Relativ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None,Absolu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8,7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2,1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90,110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"/>
  <p:tag name="SMARTOPTIONSCODESIGNATURE" val="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None,Absolu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0,10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"/>
  <p:tag name="SMARTOPTIONSCODESIGNATURE" val="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8,7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None,Absolut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8,7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None,Absolut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</p:tagLst>
</file>

<file path=ppt/theme/theme1.xml><?xml version="1.0" encoding="utf-8"?>
<a:theme xmlns:a="http://schemas.openxmlformats.org/drawingml/2006/main" name="Default Design">
  <a:themeElements>
    <a:clrScheme name="Default Design 13">
      <a:dk1>
        <a:srgbClr val="0E2FAD"/>
      </a:dk1>
      <a:lt1>
        <a:srgbClr val="FFFFFF"/>
      </a:lt1>
      <a:dk2>
        <a:srgbClr val="0E2FAD"/>
      </a:dk2>
      <a:lt2>
        <a:srgbClr val="B3CCE6"/>
      </a:lt2>
      <a:accent1>
        <a:srgbClr val="7FD7FC"/>
      </a:accent1>
      <a:accent2>
        <a:srgbClr val="6BA7F8"/>
      </a:accent2>
      <a:accent3>
        <a:srgbClr val="FFFFFF"/>
      </a:accent3>
      <a:accent4>
        <a:srgbClr val="0A2793"/>
      </a:accent4>
      <a:accent5>
        <a:srgbClr val="C0E8FD"/>
      </a:accent5>
      <a:accent6>
        <a:srgbClr val="6097E1"/>
      </a:accent6>
      <a:hlink>
        <a:srgbClr val="FFAB57"/>
      </a:hlink>
      <a:folHlink>
        <a:srgbClr val="007B7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E2FAD"/>
        </a:dk1>
        <a:lt1>
          <a:srgbClr val="FFFFFF"/>
        </a:lt1>
        <a:dk2>
          <a:srgbClr val="0E2FAD"/>
        </a:dk2>
        <a:lt2>
          <a:srgbClr val="B3CCE6"/>
        </a:lt2>
        <a:accent1>
          <a:srgbClr val="7FD7FC"/>
        </a:accent1>
        <a:accent2>
          <a:srgbClr val="6BA7F8"/>
        </a:accent2>
        <a:accent3>
          <a:srgbClr val="FFFFFF"/>
        </a:accent3>
        <a:accent4>
          <a:srgbClr val="0A2793"/>
        </a:accent4>
        <a:accent5>
          <a:srgbClr val="C0E8FD"/>
        </a:accent5>
        <a:accent6>
          <a:srgbClr val="6097E1"/>
        </a:accent6>
        <a:hlink>
          <a:srgbClr val="FFAB57"/>
        </a:hlink>
        <a:folHlink>
          <a:srgbClr val="007B7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E2FAD"/>
        </a:dk1>
        <a:lt1>
          <a:srgbClr val="FFFFFF"/>
        </a:lt1>
        <a:dk2>
          <a:srgbClr val="0E2FAD"/>
        </a:dk2>
        <a:lt2>
          <a:srgbClr val="B3CCE6"/>
        </a:lt2>
        <a:accent1>
          <a:srgbClr val="7FD7FC"/>
        </a:accent1>
        <a:accent2>
          <a:srgbClr val="6BA7F8"/>
        </a:accent2>
        <a:accent3>
          <a:srgbClr val="FFFFFF"/>
        </a:accent3>
        <a:accent4>
          <a:srgbClr val="0A2793"/>
        </a:accent4>
        <a:accent5>
          <a:srgbClr val="C0E8FD"/>
        </a:accent5>
        <a:accent6>
          <a:srgbClr val="6097E1"/>
        </a:accent6>
        <a:hlink>
          <a:srgbClr val="FF9D3B"/>
        </a:hlink>
        <a:folHlink>
          <a:srgbClr val="007B7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E2F67"/>
        </a:dk1>
        <a:lt1>
          <a:srgbClr val="FFFFFF"/>
        </a:lt1>
        <a:dk2>
          <a:srgbClr val="0E6224"/>
        </a:dk2>
        <a:lt2>
          <a:srgbClr val="7ACCE6"/>
        </a:lt2>
        <a:accent1>
          <a:srgbClr val="745D4A"/>
        </a:accent1>
        <a:accent2>
          <a:srgbClr val="E28000"/>
        </a:accent2>
        <a:accent3>
          <a:srgbClr val="FFFFFF"/>
        </a:accent3>
        <a:accent4>
          <a:srgbClr val="0A2757"/>
        </a:accent4>
        <a:accent5>
          <a:srgbClr val="BCB6B1"/>
        </a:accent5>
        <a:accent6>
          <a:srgbClr val="CD7300"/>
        </a:accent6>
        <a:hlink>
          <a:srgbClr val="FFAB2D"/>
        </a:hlink>
        <a:folHlink>
          <a:srgbClr val="007B7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1610</TotalTime>
  <Words>3648</Words>
  <Application>Microsoft Office PowerPoint</Application>
  <PresentationFormat>화면 슬라이드 쇼(4:3)</PresentationFormat>
  <Paragraphs>1229</Paragraphs>
  <Slides>29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가는둥근제목체</vt:lpstr>
      <vt:lpstr>굴림</vt:lpstr>
      <vt:lpstr>맑은 고딕</vt:lpstr>
      <vt:lpstr>Arial</vt:lpstr>
      <vt:lpstr>Segoe UI</vt:lpstr>
      <vt:lpstr>Default Design</vt:lpstr>
      <vt:lpstr>Easy-Matching</vt:lpstr>
      <vt:lpstr>회사소개</vt:lpstr>
      <vt:lpstr>제안서</vt:lpstr>
      <vt:lpstr>제안서</vt:lpstr>
      <vt:lpstr>제안서</vt:lpstr>
      <vt:lpstr>PowerPoint 프레젠테이션</vt:lpstr>
      <vt:lpstr>PowerPoint 프레젠테이션</vt:lpstr>
      <vt:lpstr>사이트 맵</vt:lpstr>
      <vt:lpstr>PowerPoint 프레젠테이션</vt:lpstr>
      <vt:lpstr>PowerPoint 프레젠테이션</vt:lpstr>
      <vt:lpstr>마이페이지(회원가입)</vt:lpstr>
      <vt:lpstr>마이페이지(회원가입)</vt:lpstr>
      <vt:lpstr>마이페이지(회원가입)</vt:lpstr>
      <vt:lpstr>로그인</vt:lpstr>
      <vt:lpstr>쪽지함</vt:lpstr>
      <vt:lpstr>쪽지함(상세보기/보내기)</vt:lpstr>
      <vt:lpstr>자유게시판</vt:lpstr>
      <vt:lpstr>자유게시판</vt:lpstr>
      <vt:lpstr>자유게시판</vt:lpstr>
      <vt:lpstr>자유게시판</vt:lpstr>
      <vt:lpstr>자유게시판</vt:lpstr>
      <vt:lpstr>자유게시판(글작성)</vt:lpstr>
      <vt:lpstr>자유게시판(글수정)</vt:lpstr>
      <vt:lpstr>팀랭킹</vt:lpstr>
      <vt:lpstr>팀정보</vt:lpstr>
      <vt:lpstr>매치보드</vt:lpstr>
      <vt:lpstr>매치보드</vt:lpstr>
      <vt:lpstr>매치보드</vt:lpstr>
      <vt:lpstr>PowerPoint 프레젠테이션</vt:lpstr>
    </vt:vector>
  </TitlesOfParts>
  <Company>Clearly Presented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Pencils template</dc:title>
  <dc:creator>Presentation Magazine</dc:creator>
  <cp:lastModifiedBy>pc</cp:lastModifiedBy>
  <cp:revision>198</cp:revision>
  <dcterms:created xsi:type="dcterms:W3CDTF">2009-11-03T13:35:13Z</dcterms:created>
  <dcterms:modified xsi:type="dcterms:W3CDTF">2016-12-09T06:02:14Z</dcterms:modified>
</cp:coreProperties>
</file>