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1" r:id="rId3"/>
    <p:sldId id="257" r:id="rId4"/>
    <p:sldId id="258" r:id="rId5"/>
    <p:sldId id="259"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8" autoAdjust="0"/>
    <p:restoredTop sz="94660"/>
  </p:normalViewPr>
  <p:slideViewPr>
    <p:cSldViewPr snapToGrid="0">
      <p:cViewPr varScale="1">
        <p:scale>
          <a:sx n="118" d="100"/>
          <a:sy n="118" d="100"/>
        </p:scale>
        <p:origin x="264"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3FD064D-6102-46B5-BC84-D2E7CB45C64B}" type="datetimeFigureOut">
              <a:rPr lang="en-IN" smtClean="0"/>
              <a:t>07-08-2023</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95A3C123-8FAB-41E3-AB2C-7C5910A531ED}" type="slidenum">
              <a:rPr lang="en-IN" smtClean="0"/>
              <a:t>‹#›</a:t>
            </a:fld>
            <a:endParaRPr lang="en-IN"/>
          </a:p>
        </p:txBody>
      </p:sp>
    </p:spTree>
    <p:extLst>
      <p:ext uri="{BB962C8B-B14F-4D97-AF65-F5344CB8AC3E}">
        <p14:creationId xmlns:p14="http://schemas.microsoft.com/office/powerpoint/2010/main" val="396969268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FD064D-6102-46B5-BC84-D2E7CB45C64B}" type="datetimeFigureOut">
              <a:rPr lang="en-IN" smtClean="0"/>
              <a:t>07-08-2023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A3C123-8FAB-41E3-AB2C-7C5910A531ED}" type="slidenum">
              <a:rPr lang="en-IN" smtClean="0"/>
              <a:t>‹#›</a:t>
            </a:fld>
            <a:endParaRPr lang="en-IN"/>
          </a:p>
        </p:txBody>
      </p:sp>
    </p:spTree>
    <p:extLst>
      <p:ext uri="{BB962C8B-B14F-4D97-AF65-F5344CB8AC3E}">
        <p14:creationId xmlns:p14="http://schemas.microsoft.com/office/powerpoint/2010/main" val="1124715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FD064D-6102-46B5-BC84-D2E7CB45C64B}"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A3C123-8FAB-41E3-AB2C-7C5910A531ED}" type="slidenum">
              <a:rPr lang="en-IN" smtClean="0"/>
              <a:t>‹#›</a:t>
            </a:fld>
            <a:endParaRPr lang="en-IN"/>
          </a:p>
        </p:txBody>
      </p:sp>
    </p:spTree>
    <p:extLst>
      <p:ext uri="{BB962C8B-B14F-4D97-AF65-F5344CB8AC3E}">
        <p14:creationId xmlns:p14="http://schemas.microsoft.com/office/powerpoint/2010/main" val="3479697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FD064D-6102-46B5-BC84-D2E7CB45C64B}"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A3C123-8FAB-41E3-AB2C-7C5910A531ED}" type="slidenum">
              <a:rPr lang="en-IN" smtClean="0"/>
              <a:t>‹#›</a:t>
            </a:fld>
            <a:endParaRPr lang="en-IN"/>
          </a:p>
        </p:txBody>
      </p:sp>
    </p:spTree>
    <p:extLst>
      <p:ext uri="{BB962C8B-B14F-4D97-AF65-F5344CB8AC3E}">
        <p14:creationId xmlns:p14="http://schemas.microsoft.com/office/powerpoint/2010/main" val="2210699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FD064D-6102-46B5-BC84-D2E7CB45C64B}"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A3C123-8FAB-41E3-AB2C-7C5910A531ED}" type="slidenum">
              <a:rPr lang="en-IN" smtClean="0"/>
              <a:t>‹#›</a:t>
            </a:fld>
            <a:endParaRPr lang="en-IN"/>
          </a:p>
        </p:txBody>
      </p:sp>
    </p:spTree>
    <p:extLst>
      <p:ext uri="{BB962C8B-B14F-4D97-AF65-F5344CB8AC3E}">
        <p14:creationId xmlns:p14="http://schemas.microsoft.com/office/powerpoint/2010/main" val="2144656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FD064D-6102-46B5-BC84-D2E7CB45C64B}"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A3C123-8FAB-41E3-AB2C-7C5910A531ED}" type="slidenum">
              <a:rPr lang="en-IN" smtClean="0"/>
              <a:t>‹#›</a:t>
            </a:fld>
            <a:endParaRPr lang="en-IN"/>
          </a:p>
        </p:txBody>
      </p:sp>
    </p:spTree>
    <p:extLst>
      <p:ext uri="{BB962C8B-B14F-4D97-AF65-F5344CB8AC3E}">
        <p14:creationId xmlns:p14="http://schemas.microsoft.com/office/powerpoint/2010/main" val="36887522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FD064D-6102-46B5-BC84-D2E7CB45C64B}"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A3C123-8FAB-41E3-AB2C-7C5910A531ED}" type="slidenum">
              <a:rPr lang="en-IN" smtClean="0"/>
              <a:t>‹#›</a:t>
            </a:fld>
            <a:endParaRPr lang="en-IN"/>
          </a:p>
        </p:txBody>
      </p:sp>
    </p:spTree>
    <p:extLst>
      <p:ext uri="{BB962C8B-B14F-4D97-AF65-F5344CB8AC3E}">
        <p14:creationId xmlns:p14="http://schemas.microsoft.com/office/powerpoint/2010/main" val="3594651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FD064D-6102-46B5-BC84-D2E7CB45C64B}"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A3C123-8FAB-41E3-AB2C-7C5910A531ED}"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6476078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FD064D-6102-46B5-BC84-D2E7CB45C64B}"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A3C123-8FAB-41E3-AB2C-7C5910A531ED}" type="slidenum">
              <a:rPr lang="en-IN" smtClean="0"/>
              <a:t>‹#›</a:t>
            </a:fld>
            <a:endParaRPr lang="en-IN"/>
          </a:p>
        </p:txBody>
      </p:sp>
    </p:spTree>
    <p:extLst>
      <p:ext uri="{BB962C8B-B14F-4D97-AF65-F5344CB8AC3E}">
        <p14:creationId xmlns:p14="http://schemas.microsoft.com/office/powerpoint/2010/main" val="3561622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FD064D-6102-46B5-BC84-D2E7CB45C64B}"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A3C123-8FAB-41E3-AB2C-7C5910A531ED}" type="slidenum">
              <a:rPr lang="en-IN" smtClean="0"/>
              <a:t>‹#›</a:t>
            </a:fld>
            <a:endParaRPr lang="en-IN"/>
          </a:p>
        </p:txBody>
      </p:sp>
    </p:spTree>
    <p:extLst>
      <p:ext uri="{BB962C8B-B14F-4D97-AF65-F5344CB8AC3E}">
        <p14:creationId xmlns:p14="http://schemas.microsoft.com/office/powerpoint/2010/main" val="2898528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FD064D-6102-46B5-BC84-D2E7CB45C64B}"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A3C123-8FAB-41E3-AB2C-7C5910A531ED}" type="slidenum">
              <a:rPr lang="en-IN" smtClean="0"/>
              <a:t>‹#›</a:t>
            </a:fld>
            <a:endParaRPr lang="en-IN"/>
          </a:p>
        </p:txBody>
      </p:sp>
    </p:spTree>
    <p:extLst>
      <p:ext uri="{BB962C8B-B14F-4D97-AF65-F5344CB8AC3E}">
        <p14:creationId xmlns:p14="http://schemas.microsoft.com/office/powerpoint/2010/main" val="3272279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FD064D-6102-46B5-BC84-D2E7CB45C64B}" type="datetimeFigureOut">
              <a:rPr lang="en-IN" smtClean="0"/>
              <a:t>07-08-2023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A3C123-8FAB-41E3-AB2C-7C5910A531ED}" type="slidenum">
              <a:rPr lang="en-IN" smtClean="0"/>
              <a:t>‹#›</a:t>
            </a:fld>
            <a:endParaRPr lang="en-IN"/>
          </a:p>
        </p:txBody>
      </p:sp>
    </p:spTree>
    <p:extLst>
      <p:ext uri="{BB962C8B-B14F-4D97-AF65-F5344CB8AC3E}">
        <p14:creationId xmlns:p14="http://schemas.microsoft.com/office/powerpoint/2010/main" val="4270158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FD064D-6102-46B5-BC84-D2E7CB45C64B}" type="datetimeFigureOut">
              <a:rPr lang="en-IN" smtClean="0"/>
              <a:t>07-08-2023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A3C123-8FAB-41E3-AB2C-7C5910A531ED}" type="slidenum">
              <a:rPr lang="en-IN" smtClean="0"/>
              <a:t>‹#›</a:t>
            </a:fld>
            <a:endParaRPr lang="en-IN"/>
          </a:p>
        </p:txBody>
      </p:sp>
    </p:spTree>
    <p:extLst>
      <p:ext uri="{BB962C8B-B14F-4D97-AF65-F5344CB8AC3E}">
        <p14:creationId xmlns:p14="http://schemas.microsoft.com/office/powerpoint/2010/main" val="3726919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FD064D-6102-46B5-BC84-D2E7CB45C64B}" type="datetimeFigureOut">
              <a:rPr lang="en-IN" smtClean="0"/>
              <a:t>07-08-2023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A3C123-8FAB-41E3-AB2C-7C5910A531ED}" type="slidenum">
              <a:rPr lang="en-IN" smtClean="0"/>
              <a:t>‹#›</a:t>
            </a:fld>
            <a:endParaRPr lang="en-IN"/>
          </a:p>
        </p:txBody>
      </p:sp>
    </p:spTree>
    <p:extLst>
      <p:ext uri="{BB962C8B-B14F-4D97-AF65-F5344CB8AC3E}">
        <p14:creationId xmlns:p14="http://schemas.microsoft.com/office/powerpoint/2010/main" val="4086424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3FD064D-6102-46B5-BC84-D2E7CB45C64B}" type="datetimeFigureOut">
              <a:rPr lang="en-IN" smtClean="0"/>
              <a:t>07-08-2023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5A3C123-8FAB-41E3-AB2C-7C5910A531ED}" type="slidenum">
              <a:rPr lang="en-IN" smtClean="0"/>
              <a:t>‹#›</a:t>
            </a:fld>
            <a:endParaRPr lang="en-IN"/>
          </a:p>
        </p:txBody>
      </p:sp>
    </p:spTree>
    <p:extLst>
      <p:ext uri="{BB962C8B-B14F-4D97-AF65-F5344CB8AC3E}">
        <p14:creationId xmlns:p14="http://schemas.microsoft.com/office/powerpoint/2010/main" val="4123038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FD064D-6102-46B5-BC84-D2E7CB45C64B}" type="datetimeFigureOut">
              <a:rPr lang="en-IN" smtClean="0"/>
              <a:t>07-08-2023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A3C123-8FAB-41E3-AB2C-7C5910A531ED}" type="slidenum">
              <a:rPr lang="en-IN" smtClean="0"/>
              <a:t>‹#›</a:t>
            </a:fld>
            <a:endParaRPr lang="en-IN"/>
          </a:p>
        </p:txBody>
      </p:sp>
    </p:spTree>
    <p:extLst>
      <p:ext uri="{BB962C8B-B14F-4D97-AF65-F5344CB8AC3E}">
        <p14:creationId xmlns:p14="http://schemas.microsoft.com/office/powerpoint/2010/main" val="70078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FD064D-6102-46B5-BC84-D2E7CB45C64B}" type="datetimeFigureOut">
              <a:rPr lang="en-IN" smtClean="0"/>
              <a:t>07-08-2023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A3C123-8FAB-41E3-AB2C-7C5910A531ED}" type="slidenum">
              <a:rPr lang="en-IN" smtClean="0"/>
              <a:t>‹#›</a:t>
            </a:fld>
            <a:endParaRPr lang="en-IN"/>
          </a:p>
        </p:txBody>
      </p:sp>
    </p:spTree>
    <p:extLst>
      <p:ext uri="{BB962C8B-B14F-4D97-AF65-F5344CB8AC3E}">
        <p14:creationId xmlns:p14="http://schemas.microsoft.com/office/powerpoint/2010/main" val="3597212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3FD064D-6102-46B5-BC84-D2E7CB45C64B}" type="datetimeFigureOut">
              <a:rPr lang="en-IN" smtClean="0"/>
              <a:t>07-08-2023</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5A3C123-8FAB-41E3-AB2C-7C5910A531ED}" type="slidenum">
              <a:rPr lang="en-IN" smtClean="0"/>
              <a:t>‹#›</a:t>
            </a:fld>
            <a:endParaRPr lang="en-IN"/>
          </a:p>
        </p:txBody>
      </p:sp>
    </p:spTree>
    <p:extLst>
      <p:ext uri="{BB962C8B-B14F-4D97-AF65-F5344CB8AC3E}">
        <p14:creationId xmlns:p14="http://schemas.microsoft.com/office/powerpoint/2010/main" val="2682238729"/>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t>Gapminder</a:t>
            </a:r>
            <a:r>
              <a:rPr lang="en-GB" dirty="0" smtClean="0"/>
              <a:t> Dataset Project</a:t>
            </a:r>
            <a:endParaRPr lang="en-IN" dirty="0"/>
          </a:p>
        </p:txBody>
      </p:sp>
      <p:sp>
        <p:nvSpPr>
          <p:cNvPr id="3" name="Subtitle 2"/>
          <p:cNvSpPr>
            <a:spLocks noGrp="1"/>
          </p:cNvSpPr>
          <p:nvPr>
            <p:ph type="subTitle" idx="1"/>
          </p:nvPr>
        </p:nvSpPr>
        <p:spPr/>
        <p:txBody>
          <a:bodyPr>
            <a:normAutofit/>
          </a:bodyPr>
          <a:lstStyle/>
          <a:p>
            <a:r>
              <a:rPr lang="en-IN" dirty="0" smtClean="0"/>
              <a:t>This Shiny web application is designed to visualize data from the </a:t>
            </a:r>
            <a:r>
              <a:rPr lang="en-IN" dirty="0" err="1" smtClean="0"/>
              <a:t>Gapminder</a:t>
            </a:r>
            <a:r>
              <a:rPr lang="en-IN" dirty="0" smtClean="0"/>
              <a:t> dataset. The </a:t>
            </a:r>
            <a:r>
              <a:rPr lang="en-IN" dirty="0" err="1" smtClean="0"/>
              <a:t>Gapminder</a:t>
            </a:r>
            <a:r>
              <a:rPr lang="en-IN" dirty="0" smtClean="0"/>
              <a:t> dataset contains socio-economic indicators for various countries over time, including variables like life expectancy, GDP per capita, and population.</a:t>
            </a:r>
            <a:endParaRPr lang="en-IN" dirty="0"/>
          </a:p>
        </p:txBody>
      </p:sp>
    </p:spTree>
    <p:extLst>
      <p:ext uri="{BB962C8B-B14F-4D97-AF65-F5344CB8AC3E}">
        <p14:creationId xmlns:p14="http://schemas.microsoft.com/office/powerpoint/2010/main" val="8620554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IN" dirty="0"/>
          </a:p>
        </p:txBody>
      </p:sp>
      <p:sp>
        <p:nvSpPr>
          <p:cNvPr id="3" name="Content Placeholder 2"/>
          <p:cNvSpPr>
            <a:spLocks noGrp="1"/>
          </p:cNvSpPr>
          <p:nvPr>
            <p:ph idx="1"/>
          </p:nvPr>
        </p:nvSpPr>
        <p:spPr/>
        <p:txBody>
          <a:bodyPr/>
          <a:lstStyle/>
          <a:p>
            <a:r>
              <a:rPr lang="en-GB" dirty="0"/>
              <a:t>The application is built using the Shiny library in R, which allows for the creation of interactive web applications. </a:t>
            </a:r>
            <a:endParaRPr lang="en-GB" dirty="0" smtClean="0"/>
          </a:p>
          <a:p>
            <a:r>
              <a:rPr lang="en-GB" dirty="0" smtClean="0"/>
              <a:t>The </a:t>
            </a:r>
            <a:r>
              <a:rPr lang="en-GB" dirty="0"/>
              <a:t>app has a user-friendly interface with a navigation bar at the top, allowing users to switch between two main pages: "Charts" and </a:t>
            </a:r>
            <a:r>
              <a:rPr lang="en-GB" dirty="0" smtClean="0"/>
              <a:t>“Description.“</a:t>
            </a:r>
          </a:p>
          <a:p>
            <a:r>
              <a:rPr lang="en-GB" dirty="0"/>
              <a:t>The application uses the "ggplot2" library to create visually appealing and informative charts. The "</a:t>
            </a:r>
            <a:r>
              <a:rPr lang="en-GB" dirty="0" err="1"/>
              <a:t>theme_minimal</a:t>
            </a:r>
            <a:r>
              <a:rPr lang="en-GB" dirty="0"/>
              <a:t>()" theme is applied to all charts, giving them a clean and modern look.</a:t>
            </a:r>
            <a:endParaRPr lang="en-IN" dirty="0"/>
          </a:p>
        </p:txBody>
      </p:sp>
    </p:spTree>
    <p:extLst>
      <p:ext uri="{BB962C8B-B14F-4D97-AF65-F5344CB8AC3E}">
        <p14:creationId xmlns:p14="http://schemas.microsoft.com/office/powerpoint/2010/main" val="18871934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000" dirty="0"/>
              <a:t>Bar Chart: This chart displays the population of different continents. Each continent is represented by a </a:t>
            </a:r>
            <a:r>
              <a:rPr lang="en-GB" sz="2000" dirty="0" smtClean="0"/>
              <a:t>coloured </a:t>
            </a:r>
            <a:r>
              <a:rPr lang="en-GB" sz="2000" dirty="0"/>
              <a:t>bar, and the height of the bar represents the population.</a:t>
            </a:r>
            <a:endParaRPr lang="en-IN" sz="2000"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804154" y="2172511"/>
            <a:ext cx="9786026" cy="3385225"/>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descr="Plot objec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1801473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000" dirty="0"/>
              <a:t>Scatter Plot: This chart shows the relationship between life expectancy and GDP per capita for different countries. Each country is represented by a point on the scatter plot, and the </a:t>
            </a:r>
            <a:r>
              <a:rPr lang="en-GB" sz="2000" dirty="0" err="1"/>
              <a:t>color</a:t>
            </a:r>
            <a:r>
              <a:rPr lang="en-GB" sz="2000" dirty="0"/>
              <a:t> of the point corresponds to its continent.</a:t>
            </a:r>
            <a:endParaRPr lang="en-IN"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7369" y="2141538"/>
            <a:ext cx="9734145" cy="3649662"/>
          </a:xfrm>
        </p:spPr>
      </p:pic>
    </p:spTree>
    <p:extLst>
      <p:ext uri="{BB962C8B-B14F-4D97-AF65-F5344CB8AC3E}">
        <p14:creationId xmlns:p14="http://schemas.microsoft.com/office/powerpoint/2010/main" val="34288522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000" dirty="0"/>
              <a:t>Box Plot: This chart displays the distribution of GDP per capita for different continents. Each continent is represented by a box plot, showing the median, quartiles, and outliers of GDP per capita.</a:t>
            </a:r>
            <a:endParaRPr lang="en-IN"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4152" y="2141538"/>
            <a:ext cx="9792511" cy="3649662"/>
          </a:xfrm>
        </p:spPr>
      </p:pic>
    </p:spTree>
    <p:extLst>
      <p:ext uri="{BB962C8B-B14F-4D97-AF65-F5344CB8AC3E}">
        <p14:creationId xmlns:p14="http://schemas.microsoft.com/office/powerpoint/2010/main" val="38453627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000" dirty="0"/>
              <a:t>Line Chart: This chart illustrates the trend of GDP per capita over the years for different continents. Each continent is represented by a different </a:t>
            </a:r>
            <a:r>
              <a:rPr lang="en-GB" sz="2000" dirty="0" err="1"/>
              <a:t>colored</a:t>
            </a:r>
            <a:r>
              <a:rPr lang="en-GB" sz="2000" dirty="0"/>
              <a:t> line, allowing users to compare the economic growth of continents over time.</a:t>
            </a:r>
            <a:endParaRPr lang="en-IN"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2065867"/>
            <a:ext cx="10131425" cy="3174895"/>
          </a:xfrm>
        </p:spPr>
      </p:pic>
    </p:spTree>
    <p:extLst>
      <p:ext uri="{BB962C8B-B14F-4D97-AF65-F5344CB8AC3E}">
        <p14:creationId xmlns:p14="http://schemas.microsoft.com/office/powerpoint/2010/main" val="10595663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IN" dirty="0"/>
          </a:p>
        </p:txBody>
      </p:sp>
      <p:sp>
        <p:nvSpPr>
          <p:cNvPr id="3" name="Content Placeholder 2"/>
          <p:cNvSpPr>
            <a:spLocks noGrp="1"/>
          </p:cNvSpPr>
          <p:nvPr>
            <p:ph idx="1"/>
          </p:nvPr>
        </p:nvSpPr>
        <p:spPr/>
        <p:txBody>
          <a:bodyPr/>
          <a:lstStyle/>
          <a:p>
            <a:r>
              <a:rPr lang="en-GB" dirty="0"/>
              <a:t>The interactivity is achieved through the use of reactive functions in the server logic. When users interact with the slider input to set the life expectancy value, the charts and the continent table are updated dynamically to show the relevant data.</a:t>
            </a:r>
          </a:p>
          <a:p>
            <a:r>
              <a:rPr lang="en-GB" dirty="0"/>
              <a:t>Overall, the app provides an intuitive and interactive platform for users to explore and gain insights from the </a:t>
            </a:r>
            <a:r>
              <a:rPr lang="en-GB" dirty="0" err="1"/>
              <a:t>Gapminder</a:t>
            </a:r>
            <a:r>
              <a:rPr lang="en-GB" dirty="0"/>
              <a:t> dataset, making it a useful tool for data visualization and analysis.</a:t>
            </a:r>
          </a:p>
          <a:p>
            <a:endParaRPr lang="en-IN" dirty="0"/>
          </a:p>
        </p:txBody>
      </p:sp>
    </p:spTree>
    <p:extLst>
      <p:ext uri="{BB962C8B-B14F-4D97-AF65-F5344CB8AC3E}">
        <p14:creationId xmlns:p14="http://schemas.microsoft.com/office/powerpoint/2010/main" val="33439474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5408579"/>
          </a:xfrm>
        </p:spPr>
        <p:txBody>
          <a:bodyPr>
            <a:normAutofit/>
          </a:bodyPr>
          <a:lstStyle/>
          <a:p>
            <a:pPr algn="ctr"/>
            <a:r>
              <a:rPr lang="en-GB" sz="7200" dirty="0" smtClean="0"/>
              <a:t>Thank You ! </a:t>
            </a:r>
            <a:endParaRPr lang="en-IN" sz="7200" dirty="0"/>
          </a:p>
        </p:txBody>
      </p:sp>
    </p:spTree>
    <p:extLst>
      <p:ext uri="{BB962C8B-B14F-4D97-AF65-F5344CB8AC3E}">
        <p14:creationId xmlns:p14="http://schemas.microsoft.com/office/powerpoint/2010/main" val="15845790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132</TotalTime>
  <Words>362</Words>
  <Application>Microsoft Office PowerPoint</Application>
  <PresentationFormat>Widescreen</PresentationFormat>
  <Paragraphs>14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Celestial</vt:lpstr>
      <vt:lpstr>Gapminder Dataset Project</vt:lpstr>
      <vt:lpstr>Introduction</vt:lpstr>
      <vt:lpstr>Bar Chart: This chart displays the population of different continents. Each continent is represented by a coloured bar, and the height of the bar represents the population.</vt:lpstr>
      <vt:lpstr>Scatter Plot: This chart shows the relationship between life expectancy and GDP per capita for different countries. Each country is represented by a point on the scatter plot, and the color of the point corresponds to its continent.</vt:lpstr>
      <vt:lpstr>Box Plot: This chart displays the distribution of GDP per capita for different continents. Each continent is represented by a box plot, showing the median, quartiles, and outliers of GDP per capita.</vt:lpstr>
      <vt:lpstr>Line Chart: This chart illustrates the trend of GDP per capita over the years for different continents. Each continent is represented by a different colored line, allowing users to compare the economic growth of continents over time.</vt:lpstr>
      <vt:lpstr>Conclusion</vt:lpstr>
      <vt:lpstr>Thank You !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Dragonor</dc:creator>
  <cp:lastModifiedBy>Dragonor</cp:lastModifiedBy>
  <cp:revision>3</cp:revision>
  <dcterms:created xsi:type="dcterms:W3CDTF">2023-08-06T19:16:55Z</dcterms:created>
  <dcterms:modified xsi:type="dcterms:W3CDTF">2023-08-06T21:29:12Z</dcterms:modified>
</cp:coreProperties>
</file>