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80" r:id="rId3"/>
    <p:sldId id="256" r:id="rId4"/>
    <p:sldId id="278" r:id="rId5"/>
    <p:sldId id="277" r:id="rId6"/>
    <p:sldId id="276" r:id="rId7"/>
    <p:sldId id="275" r:id="rId8"/>
    <p:sldId id="274" r:id="rId9"/>
    <p:sldId id="273" r:id="rId10"/>
    <p:sldId id="272" r:id="rId11"/>
    <p:sldId id="271" r:id="rId12"/>
    <p:sldId id="269" r:id="rId13"/>
    <p:sldId id="270" r:id="rId14"/>
    <p:sldId id="268" r:id="rId15"/>
    <p:sldId id="26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CA37-13E2-4E9E-AD7F-0A7BB491F912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3750-28C4-463C-BAD1-BAA4A0711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74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CA37-13E2-4E9E-AD7F-0A7BB491F912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3750-28C4-463C-BAD1-BAA4A0711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86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CA37-13E2-4E9E-AD7F-0A7BB491F912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3750-28C4-463C-BAD1-BAA4A0711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50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CA37-13E2-4E9E-AD7F-0A7BB491F912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3750-28C4-463C-BAD1-BAA4A0711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76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CA37-13E2-4E9E-AD7F-0A7BB491F912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3750-28C4-463C-BAD1-BAA4A0711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90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CA37-13E2-4E9E-AD7F-0A7BB491F912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3750-28C4-463C-BAD1-BAA4A0711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9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CA37-13E2-4E9E-AD7F-0A7BB491F912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3750-28C4-463C-BAD1-BAA4A0711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60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CA37-13E2-4E9E-AD7F-0A7BB491F912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3750-28C4-463C-BAD1-BAA4A0711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90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CA37-13E2-4E9E-AD7F-0A7BB491F912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3750-28C4-463C-BAD1-BAA4A0711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62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CA37-13E2-4E9E-AD7F-0A7BB491F912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3750-28C4-463C-BAD1-BAA4A0711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73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CA37-13E2-4E9E-AD7F-0A7BB491F912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3750-28C4-463C-BAD1-BAA4A0711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88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1CA37-13E2-4E9E-AD7F-0A7BB491F912}" type="datetimeFigureOut">
              <a:rPr lang="ru-RU" smtClean="0"/>
              <a:t>03.03.2022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93750-28C4-463C-BAD1-BAA4A0711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70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299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49429" y="5575625"/>
            <a:ext cx="3802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Hello from AWS</a:t>
            </a:r>
            <a:endParaRPr lang="ru-RU" sz="44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 flipV="1">
            <a:off x="7556062" y="4441980"/>
            <a:ext cx="1227909" cy="11834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1589" y="5810159"/>
            <a:ext cx="314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Telegram @</a:t>
            </a:r>
            <a:r>
              <a:rPr lang="en-US" dirty="0" err="1" smtClean="0"/>
              <a:t>ilnursh</a:t>
            </a:r>
            <a:r>
              <a:rPr lang="en-US" dirty="0" smtClean="0"/>
              <a:t> or @</a:t>
            </a:r>
            <a:r>
              <a:rPr lang="en-US" dirty="0" err="1" smtClean="0"/>
              <a:t>runalsh</a:t>
            </a:r>
            <a:endParaRPr lang="en-US" dirty="0" smtClean="0"/>
          </a:p>
          <a:p>
            <a:r>
              <a:rPr lang="en-US" dirty="0" smtClean="0"/>
              <a:t>For EPAM 03.03.2022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12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366" y="0"/>
            <a:ext cx="7959634" cy="13886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5987" y="502694"/>
            <a:ext cx="249299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EC2 </a:t>
            </a:r>
            <a:r>
              <a:rPr lang="en-US" sz="3200" dirty="0" err="1" smtClean="0"/>
              <a:t>keypair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Instance login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services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866" y="1388652"/>
            <a:ext cx="7515225" cy="25812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645" y="3984802"/>
            <a:ext cx="7560446" cy="274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5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296" y="0"/>
            <a:ext cx="7419703" cy="37434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1484" y="2793049"/>
            <a:ext cx="168026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EC2  ASG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843" y="3743435"/>
            <a:ext cx="8402654" cy="266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4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08" y="3118515"/>
            <a:ext cx="34999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We have 2 instances</a:t>
            </a:r>
          </a:p>
          <a:p>
            <a:pPr marL="342900" indent="-342900">
              <a:buAutoNum type="arabicPeriod"/>
            </a:pPr>
            <a:r>
              <a:rPr lang="en-US" dirty="0" smtClean="0"/>
              <a:t>Start stress test </a:t>
            </a:r>
          </a:p>
          <a:p>
            <a:pPr marL="342900" indent="-342900">
              <a:buAutoNum type="arabicPeriod"/>
            </a:pPr>
            <a:r>
              <a:rPr lang="en-US" dirty="0" smtClean="0"/>
              <a:t>Wait check period, </a:t>
            </a:r>
            <a:r>
              <a:rPr lang="en-US" dirty="0" err="1" smtClean="0"/>
              <a:t>asg</a:t>
            </a:r>
            <a:r>
              <a:rPr lang="en-US" dirty="0" smtClean="0"/>
              <a:t> created 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instance</a:t>
            </a:r>
          </a:p>
          <a:p>
            <a:r>
              <a:rPr lang="en-US" dirty="0" smtClean="0"/>
              <a:t>4. Stop stress test</a:t>
            </a:r>
          </a:p>
          <a:p>
            <a:r>
              <a:rPr lang="en-US" dirty="0" smtClean="0"/>
              <a:t>5 ASG returned to minimal </a:t>
            </a:r>
          </a:p>
          <a:p>
            <a:r>
              <a:rPr lang="en-US" dirty="0" smtClean="0"/>
              <a:t>capacity 2 instance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6722" y="1939609"/>
            <a:ext cx="168026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EC2  ASG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988" y="0"/>
            <a:ext cx="7968343" cy="12482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260" y="3118515"/>
            <a:ext cx="7582050" cy="21016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372" y="1148996"/>
            <a:ext cx="4077028" cy="19695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5522" y="333841"/>
            <a:ext cx="70403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2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3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4,5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260" y="5421086"/>
            <a:ext cx="7968343" cy="12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28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176" y="1286467"/>
            <a:ext cx="333136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EC2  Load balancer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9133" y="3785787"/>
            <a:ext cx="37757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Stop </a:t>
            </a:r>
            <a:r>
              <a:rPr lang="en-US" dirty="0" err="1" smtClean="0"/>
              <a:t>httpd</a:t>
            </a:r>
            <a:r>
              <a:rPr lang="en-US" dirty="0" smtClean="0"/>
              <a:t> service on one instance</a:t>
            </a:r>
          </a:p>
          <a:p>
            <a:pPr marL="342900" indent="-342900">
              <a:buAutoNum type="arabicPeriod"/>
            </a:pPr>
            <a:r>
              <a:rPr lang="en-US" dirty="0" smtClean="0"/>
              <a:t>Wait health check period</a:t>
            </a:r>
          </a:p>
          <a:p>
            <a:pPr marL="342900" indent="-342900">
              <a:buAutoNum type="arabicPeriod"/>
            </a:pPr>
            <a:r>
              <a:rPr lang="en-US" dirty="0" smtClean="0"/>
              <a:t>LB created 3</a:t>
            </a:r>
            <a:r>
              <a:rPr lang="en-US" baseline="30000" dirty="0" smtClean="0"/>
              <a:t>rd</a:t>
            </a:r>
            <a:r>
              <a:rPr lang="en-US" dirty="0" smtClean="0"/>
              <a:t> instance</a:t>
            </a:r>
          </a:p>
          <a:p>
            <a:pPr marL="342900" indent="-342900">
              <a:buAutoNum type="arabicPeriod"/>
            </a:pPr>
            <a:r>
              <a:rPr lang="en-US" dirty="0" smtClean="0"/>
              <a:t>Terminating not working instance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604" y="324305"/>
            <a:ext cx="7435719" cy="5609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604" y="1076804"/>
            <a:ext cx="7815396" cy="11760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371" y="2317518"/>
            <a:ext cx="6688183" cy="31323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76005" y="347748"/>
            <a:ext cx="393056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</a:t>
            </a:r>
          </a:p>
          <a:p>
            <a:endParaRPr lang="en-US" sz="3200" dirty="0" smtClean="0"/>
          </a:p>
          <a:p>
            <a:r>
              <a:rPr lang="en-US" sz="3200" dirty="0" smtClean="0"/>
              <a:t>2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3</a:t>
            </a:r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4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468" y="5678253"/>
            <a:ext cx="7201988" cy="105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4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136" y="0"/>
            <a:ext cx="7851864" cy="39235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63704" y="1800273"/>
            <a:ext cx="1831784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Database </a:t>
            </a:r>
          </a:p>
          <a:p>
            <a:r>
              <a:rPr lang="en-US" sz="3200" dirty="0" smtClean="0"/>
              <a:t>RDS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2000" dirty="0" smtClean="0"/>
              <a:t>Security group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14" y="4219529"/>
            <a:ext cx="7707086" cy="232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60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662" y="138830"/>
            <a:ext cx="9394663" cy="25608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822" y="2557918"/>
            <a:ext cx="183178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Database </a:t>
            </a:r>
          </a:p>
          <a:p>
            <a:r>
              <a:rPr lang="en-US" sz="3200" dirty="0" smtClean="0"/>
              <a:t>RDS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86357" y="3548909"/>
            <a:ext cx="1019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Terraforms output </a:t>
            </a:r>
            <a:r>
              <a:rPr lang="en-US" dirty="0" err="1" smtClean="0"/>
              <a:t>aws_db_instance.db.address</a:t>
            </a:r>
            <a:r>
              <a:rPr lang="en-US" dirty="0" smtClean="0"/>
              <a:t>  give host address to cloud-</a:t>
            </a:r>
            <a:r>
              <a:rPr lang="en-US" dirty="0" err="1" smtClean="0"/>
              <a:t>init</a:t>
            </a:r>
            <a:r>
              <a:rPr lang="en-US" dirty="0" smtClean="0"/>
              <a:t> and its installing </a:t>
            </a:r>
            <a:r>
              <a:rPr lang="en-US" dirty="0" err="1" smtClean="0"/>
              <a:t>Wordpress</a:t>
            </a:r>
            <a:endParaRPr lang="ru-RU" dirty="0"/>
          </a:p>
        </p:txBody>
      </p:sp>
      <p:sp>
        <p:nvSpPr>
          <p:cNvPr id="6" name="Выгнутая вниз стрелка 5"/>
          <p:cNvSpPr/>
          <p:nvPr/>
        </p:nvSpPr>
        <p:spPr>
          <a:xfrm>
            <a:off x="4241075" y="2699657"/>
            <a:ext cx="4537165" cy="75764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9039"/>
            <a:ext cx="12192000" cy="262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4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0" y="769900"/>
            <a:ext cx="2359933" cy="707011"/>
          </a:xfrm>
          <a:prstGeom prst="rect">
            <a:avLst/>
          </a:prstGeom>
        </p:spPr>
      </p:pic>
      <p:sp>
        <p:nvSpPr>
          <p:cNvPr id="10" name="Стрелка вправо 9"/>
          <p:cNvSpPr/>
          <p:nvPr/>
        </p:nvSpPr>
        <p:spPr>
          <a:xfrm>
            <a:off x="2651671" y="1015996"/>
            <a:ext cx="1250238" cy="305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196046" y="391886"/>
            <a:ext cx="8508274" cy="5895703"/>
          </a:xfrm>
          <a:prstGeom prst="roundRect">
            <a:avLst/>
          </a:prstGeom>
          <a:noFill/>
          <a:ln>
            <a:solidFill>
              <a:srgbClr val="7030A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671" y="5343077"/>
            <a:ext cx="1638300" cy="1190625"/>
          </a:xfrm>
          <a:prstGeom prst="rect">
            <a:avLst/>
          </a:prstGeom>
        </p:spPr>
      </p:pic>
      <p:sp>
        <p:nvSpPr>
          <p:cNvPr id="13" name="Скругленный прямоугольник 12"/>
          <p:cNvSpPr/>
          <p:nvPr/>
        </p:nvSpPr>
        <p:spPr>
          <a:xfrm>
            <a:off x="3951015" y="787564"/>
            <a:ext cx="1976846" cy="761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terraform state on S3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273956" y="864316"/>
            <a:ext cx="1743869" cy="667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</a:t>
            </a:r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145891" y="5450468"/>
            <a:ext cx="1329581" cy="776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Scaling</a:t>
            </a:r>
          </a:p>
          <a:p>
            <a:pPr algn="ctr"/>
            <a:r>
              <a:rPr lang="en-US" dirty="0" smtClean="0"/>
              <a:t>or</a:t>
            </a:r>
          </a:p>
          <a:p>
            <a:pPr algn="ctr"/>
            <a:r>
              <a:rPr lang="en-US" dirty="0" smtClean="0"/>
              <a:t>Terminate</a:t>
            </a:r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424933" y="5034291"/>
            <a:ext cx="1178137" cy="617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LB</a:t>
            </a:r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535394" y="3339737"/>
            <a:ext cx="2159726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Monitoring</a:t>
            </a:r>
          </a:p>
          <a:p>
            <a:pPr algn="ctr"/>
            <a:r>
              <a:rPr lang="en-US" dirty="0" smtClean="0"/>
              <a:t>Health status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9831918" y="5058221"/>
            <a:ext cx="1135231" cy="593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ASG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endCxn id="20" idx="0"/>
          </p:cNvCxnSpPr>
          <p:nvPr/>
        </p:nvCxnSpPr>
        <p:spPr>
          <a:xfrm flipH="1">
            <a:off x="7014002" y="4357722"/>
            <a:ext cx="591831" cy="67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endCxn id="22" idx="0"/>
          </p:cNvCxnSpPr>
          <p:nvPr/>
        </p:nvCxnSpPr>
        <p:spPr>
          <a:xfrm>
            <a:off x="9653695" y="4470042"/>
            <a:ext cx="745839" cy="588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22" idx="1"/>
          </p:cNvCxnSpPr>
          <p:nvPr/>
        </p:nvCxnSpPr>
        <p:spPr>
          <a:xfrm flipH="1">
            <a:off x="9475472" y="5355042"/>
            <a:ext cx="356446" cy="48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0" idx="3"/>
            <a:endCxn id="18" idx="1"/>
          </p:cNvCxnSpPr>
          <p:nvPr/>
        </p:nvCxnSpPr>
        <p:spPr>
          <a:xfrm>
            <a:off x="7603070" y="5343077"/>
            <a:ext cx="542821" cy="49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Стрелка вправо 31"/>
          <p:cNvSpPr/>
          <p:nvPr/>
        </p:nvSpPr>
        <p:spPr>
          <a:xfrm>
            <a:off x="5976967" y="1015994"/>
            <a:ext cx="1250238" cy="305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6111567" y="809493"/>
            <a:ext cx="98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changed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4758322" y="1731837"/>
            <a:ext cx="138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changed</a:t>
            </a:r>
            <a:endParaRPr lang="ru-RU" dirty="0"/>
          </a:p>
        </p:txBody>
      </p:sp>
      <p:sp>
        <p:nvSpPr>
          <p:cNvPr id="39" name="Стрелка вправо 38"/>
          <p:cNvSpPr/>
          <p:nvPr/>
        </p:nvSpPr>
        <p:spPr>
          <a:xfrm rot="4565883">
            <a:off x="7492203" y="2271953"/>
            <a:ext cx="1876886" cy="305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право 39"/>
          <p:cNvSpPr/>
          <p:nvPr/>
        </p:nvSpPr>
        <p:spPr>
          <a:xfrm rot="2857788">
            <a:off x="5481080" y="2300646"/>
            <a:ext cx="2529686" cy="305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5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28" y="0"/>
            <a:ext cx="8395063" cy="36400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3371" y="2995748"/>
            <a:ext cx="790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IAM</a:t>
            </a:r>
            <a:endParaRPr lang="ru-RU" sz="2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228" y="2250150"/>
            <a:ext cx="8403772" cy="429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1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2" y="0"/>
            <a:ext cx="9814558" cy="308003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2" y="2769985"/>
            <a:ext cx="9678251" cy="40880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8937" y="2708365"/>
            <a:ext cx="582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S3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3735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251" y="101758"/>
            <a:ext cx="9091749" cy="382508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251" y="3926840"/>
            <a:ext cx="9091749" cy="24271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01783" y="2856410"/>
            <a:ext cx="582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S3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8370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125" y="0"/>
            <a:ext cx="7167154" cy="328642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491" y="3055964"/>
            <a:ext cx="7846423" cy="39326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19794" y="881708"/>
            <a:ext cx="136229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VPS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Subnet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469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189" y="-66943"/>
            <a:ext cx="8342811" cy="33447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36913" y="1421640"/>
            <a:ext cx="116891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IGW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Route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604" y="3277844"/>
            <a:ext cx="8934310" cy="358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0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010" y="1369389"/>
            <a:ext cx="364054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Security Group - VPC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558" y="73075"/>
            <a:ext cx="8133442" cy="352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5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7907" y="1277756"/>
            <a:ext cx="245131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EC2 instances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EC2  SGs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367" y="-1"/>
            <a:ext cx="7959634" cy="36825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368" y="3761258"/>
            <a:ext cx="7959633" cy="309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757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128</Words>
  <Application>Microsoft Office PowerPoint</Application>
  <PresentationFormat>Широкоэкранный</PresentationFormat>
  <Paragraphs>121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15</cp:revision>
  <dcterms:created xsi:type="dcterms:W3CDTF">2022-03-03T18:49:01Z</dcterms:created>
  <dcterms:modified xsi:type="dcterms:W3CDTF">2022-03-03T20:43:05Z</dcterms:modified>
</cp:coreProperties>
</file>