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3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5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0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8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3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82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2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64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9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5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12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0A36-1C94-4D5C-99C1-EF3F64125F3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4F6B-1B0E-43FD-9461-E2B103FD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29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9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37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53096" y="4014651"/>
            <a:ext cx="606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 replica – original </a:t>
            </a:r>
            <a:r>
              <a:rPr lang="en-US" sz="3200" b="1" dirty="0" err="1" smtClean="0">
                <a:solidFill>
                  <a:schemeClr val="bg1"/>
                </a:solidFill>
              </a:rPr>
              <a:t>rs.yaml</a:t>
            </a:r>
            <a:r>
              <a:rPr lang="en-US" sz="3200" b="1" dirty="0" smtClean="0">
                <a:solidFill>
                  <a:schemeClr val="bg1"/>
                </a:solidFill>
              </a:rPr>
              <a:t> from </a:t>
            </a:r>
            <a:r>
              <a:rPr lang="en-US" sz="3200" b="1" dirty="0" err="1" smtClean="0">
                <a:solidFill>
                  <a:schemeClr val="bg1"/>
                </a:solidFill>
              </a:rPr>
              <a:t>git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7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53096" y="4014651"/>
            <a:ext cx="417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2 replica – scale </a:t>
            </a:r>
            <a:r>
              <a:rPr lang="en-US" sz="3200" b="1" dirty="0" err="1" smtClean="0">
                <a:solidFill>
                  <a:schemeClr val="bg1"/>
                </a:solidFill>
              </a:rPr>
              <a:t>rs.yaml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0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57302" y="4815840"/>
            <a:ext cx="5330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Delete 1 replica – created new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7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53096" y="4014651"/>
            <a:ext cx="4693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2 replica – my own </a:t>
            </a:r>
            <a:r>
              <a:rPr lang="en-US" sz="3200" b="1" dirty="0" err="1" smtClean="0">
                <a:solidFill>
                  <a:schemeClr val="bg1"/>
                </a:solidFill>
              </a:rPr>
              <a:t>rs.yaml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107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Широкоэкранный</PresentationFormat>
  <Paragraphs>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2022-03-28T16:37:42Z</dcterms:created>
  <dcterms:modified xsi:type="dcterms:W3CDTF">2022-03-28T16:38:01Z</dcterms:modified>
</cp:coreProperties>
</file>