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photoAlbum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ACE7-60A0-42AC-83B0-1E8CE446C778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C8E56-EE78-4EBA-898B-67A9EFC5B5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766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ACE7-60A0-42AC-83B0-1E8CE446C778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C8E56-EE78-4EBA-898B-67A9EFC5B5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453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ACE7-60A0-42AC-83B0-1E8CE446C778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C8E56-EE78-4EBA-898B-67A9EFC5B5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27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ACE7-60A0-42AC-83B0-1E8CE446C778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C8E56-EE78-4EBA-898B-67A9EFC5B5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917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ACE7-60A0-42AC-83B0-1E8CE446C778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C8E56-EE78-4EBA-898B-67A9EFC5B5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948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ACE7-60A0-42AC-83B0-1E8CE446C778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C8E56-EE78-4EBA-898B-67A9EFC5B5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272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ACE7-60A0-42AC-83B0-1E8CE446C778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C8E56-EE78-4EBA-898B-67A9EFC5B5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923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ACE7-60A0-42AC-83B0-1E8CE446C778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C8E56-EE78-4EBA-898B-67A9EFC5B5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14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ACE7-60A0-42AC-83B0-1E8CE446C778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C8E56-EE78-4EBA-898B-67A9EFC5B5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323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ACE7-60A0-42AC-83B0-1E8CE446C778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C8E56-EE78-4EBA-898B-67A9EFC5B5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0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ACE7-60A0-42AC-83B0-1E8CE446C778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C8E56-EE78-4EBA-898B-67A9EFC5B5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10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3ACE7-60A0-42AC-83B0-1E8CE446C778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C8E56-EE78-4EBA-898B-67A9EFC5B5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37208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23" y="964151"/>
            <a:ext cx="11521440" cy="56227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0734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025"/>
            <a:ext cx="12192000" cy="5949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161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0425"/>
            <a:ext cx="12192000" cy="2597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0776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3625"/>
            <a:ext cx="12192000" cy="2190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2309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2800"/>
            <a:ext cx="12192000" cy="269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0358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6900"/>
            <a:ext cx="12192000" cy="5664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6236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9" y="214313"/>
            <a:ext cx="12192000" cy="66436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99204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Широкоэкранный</PresentationFormat>
  <Paragraphs>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2</cp:revision>
  <dcterms:created xsi:type="dcterms:W3CDTF">2022-03-28T19:56:22Z</dcterms:created>
  <dcterms:modified xsi:type="dcterms:W3CDTF">2022-03-28T20:18:36Z</dcterms:modified>
</cp:coreProperties>
</file>