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6" r:id="rId5"/>
    <p:sldId id="282" r:id="rId6"/>
    <p:sldId id="283" r:id="rId7"/>
    <p:sldId id="284" r:id="rId8"/>
    <p:sldId id="256" r:id="rId9"/>
    <p:sldId id="257" r:id="rId10"/>
    <p:sldId id="262" r:id="rId11"/>
    <p:sldId id="261" r:id="rId12"/>
    <p:sldId id="263" r:id="rId13"/>
    <p:sldId id="264" r:id="rId14"/>
    <p:sldId id="265" r:id="rId15"/>
    <p:sldId id="267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408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от идеи с 	</a:t>
            </a:r>
            <a:r>
              <a:rPr lang="ru-RU" dirty="0" err="1"/>
              <a:t>зеркалированием</a:t>
            </a:r>
            <a:r>
              <a:rPr lang="ru-RU" dirty="0"/>
              <a:t> БД и распределением нагрузки через </a:t>
            </a:r>
            <a:r>
              <a:rPr lang="en-US" dirty="0" err="1"/>
              <a:t>Haproxy</a:t>
            </a:r>
            <a:r>
              <a:rPr lang="en-US" dirty="0"/>
              <a:t> </a:t>
            </a:r>
            <a:r>
              <a:rPr lang="ru-RU" dirty="0"/>
              <a:t>отказался 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1924</Words>
  <Application>Microsoft Office PowerPoint</Application>
  <PresentationFormat>Широкоэкранный</PresentationFormat>
  <Paragraphs>219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48</cp:revision>
  <dcterms:created xsi:type="dcterms:W3CDTF">2023-11-28T19:10:34Z</dcterms:created>
  <dcterms:modified xsi:type="dcterms:W3CDTF">2023-11-29T19:10:23Z</dcterms:modified>
</cp:coreProperties>
</file>