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90" r:id="rId25"/>
    <p:sldId id="289" r:id="rId26"/>
    <p:sldId id="2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4425990" y="238803"/>
            <a:ext cx="229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sz="2400" b="1" dirty="0"/>
              <a:t>FINAL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, </a:t>
            </a:r>
            <a:r>
              <a:rPr lang="ru-RU" dirty="0" err="1"/>
              <a:t>по-умолчанию</a:t>
            </a:r>
            <a:r>
              <a:rPr lang="ru-RU" dirty="0"/>
              <a:t>, 2.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06573"/>
              </p:ext>
            </p:extLst>
          </p:nvPr>
        </p:nvGraphicFramePr>
        <p:xfrm>
          <a:off x="550333" y="134620"/>
          <a:ext cx="11557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в пределах  </a:t>
                      </a:r>
                      <a:r>
                        <a:rPr lang="en-US" dirty="0"/>
                        <a:t>VPC</a:t>
                      </a:r>
                      <a:r>
                        <a:rPr lang="ru-RU" dirty="0"/>
                        <a:t> и на определенные порты.</a:t>
                      </a:r>
                      <a:endParaRPr lang="en-US" dirty="0"/>
                    </a:p>
                    <a:p>
                      <a:r>
                        <a:rPr lang="en-US" dirty="0"/>
                        <a:t>Egress </a:t>
                      </a:r>
                      <a:r>
                        <a:rPr lang="ru-RU" dirty="0"/>
                        <a:t>настроен на запрет доступа к внешней сети для инстансов базы данных и приложений кроме подсети домена хранения бинарного файла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ru-RU" dirty="0"/>
                        <a:t>Доступ к портам балансировщика только с рабочей машины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</a:t>
                      </a:r>
                      <a:r>
                        <a:rPr lang="en-US" dirty="0"/>
                        <a:t>Yandex cloud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" y="3334109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74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  <a:p>
            <a:endParaRPr lang="ru-RU" dirty="0"/>
          </a:p>
          <a:p>
            <a:r>
              <a:rPr lang="ru-RU" dirty="0"/>
              <a:t>В качестве </a:t>
            </a:r>
            <a:r>
              <a:rPr lang="en-US" dirty="0"/>
              <a:t>CI </a:t>
            </a:r>
            <a:r>
              <a:rPr lang="ru-RU" dirty="0"/>
              <a:t>выбрал </a:t>
            </a:r>
            <a:r>
              <a:rPr lang="en-US" dirty="0" err="1"/>
              <a:t>Github</a:t>
            </a:r>
            <a:r>
              <a:rPr lang="en-US" dirty="0"/>
              <a:t> Action </a:t>
            </a:r>
            <a:r>
              <a:rPr lang="ru-RU" dirty="0"/>
              <a:t>на своем </a:t>
            </a:r>
            <a:r>
              <a:rPr lang="ru-RU" dirty="0" err="1"/>
              <a:t>раннере</a:t>
            </a:r>
            <a:r>
              <a:rPr lang="ru-RU" dirty="0"/>
              <a:t>, но, учитывая скорость работы </a:t>
            </a:r>
            <a:r>
              <a:rPr lang="en-US" dirty="0"/>
              <a:t>Terraform  </a:t>
            </a:r>
            <a:r>
              <a:rPr lang="ru-RU" dirty="0"/>
              <a:t>и отсутствие </a:t>
            </a:r>
          </a:p>
          <a:p>
            <a:r>
              <a:rPr lang="ru-RU" dirty="0"/>
              <a:t>сборок контейнеров, по бесплатным лимитам вполне подошёл бы облачный бесплатный.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28663-1B97-4211-9DCA-3A3E428B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3240616"/>
            <a:ext cx="9127067" cy="3421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DBBD71-B691-4145-8F26-A147484E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78" y="297656"/>
            <a:ext cx="7980389" cy="268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31CE1-03B9-470F-8DD8-94D613777ACA}"/>
              </a:ext>
            </a:extLst>
          </p:cNvPr>
          <p:cNvSpPr txBox="1"/>
          <p:nvPr/>
        </p:nvSpPr>
        <p:spPr>
          <a:xfrm>
            <a:off x="135467" y="195938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выглядит нагрузка от сервиса Пети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2232-FE6C-4014-B287-8DF1056A637D}"/>
              </a:ext>
            </a:extLst>
          </p:cNvPr>
          <p:cNvSpPr txBox="1"/>
          <p:nvPr/>
        </p:nvSpPr>
        <p:spPr>
          <a:xfrm>
            <a:off x="1143000" y="1348945"/>
            <a:ext cx="209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Дашбоард</a:t>
            </a:r>
            <a:r>
              <a:rPr lang="ru-RU" dirty="0"/>
              <a:t> по </a:t>
            </a:r>
            <a:r>
              <a:rPr lang="en-US" dirty="0"/>
              <a:t>Nginx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DC554-5C5F-4FCE-8BC6-CD515C94569C}"/>
              </a:ext>
            </a:extLst>
          </p:cNvPr>
          <p:cNvSpPr txBox="1"/>
          <p:nvPr/>
        </p:nvSpPr>
        <p:spPr>
          <a:xfrm>
            <a:off x="135467" y="4689101"/>
            <a:ext cx="29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 самые тяжелые запросы</a:t>
            </a:r>
          </a:p>
          <a:p>
            <a:r>
              <a:rPr lang="ru-RU" dirty="0"/>
              <a:t> </a:t>
            </a:r>
            <a:r>
              <a:rPr lang="en-US" dirty="0"/>
              <a:t>/operation </a:t>
            </a:r>
            <a:r>
              <a:rPr lang="ru-RU" dirty="0"/>
              <a:t>методом </a:t>
            </a:r>
            <a:r>
              <a:rPr lang="en-US" dirty="0"/>
              <a:t>POST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33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42ED7-FF11-49B6-AE6F-508B72ABB9A5}"/>
              </a:ext>
            </a:extLst>
          </p:cNvPr>
          <p:cNvSpPr txBox="1"/>
          <p:nvPr/>
        </p:nvSpPr>
        <p:spPr>
          <a:xfrm>
            <a:off x="804334" y="897467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E2B22AE-E110-4D33-8892-682C7FC4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5124"/>
              </p:ext>
            </p:extLst>
          </p:nvPr>
        </p:nvGraphicFramePr>
        <p:xfrm>
          <a:off x="588434" y="812799"/>
          <a:ext cx="1101513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>
                  <a:extLst>
                    <a:ext uri="{9D8B030D-6E8A-4147-A177-3AD203B41FA5}">
                      <a16:colId xmlns:a16="http://schemas.microsoft.com/office/drawing/2014/main" val="1265013209"/>
                    </a:ext>
                  </a:extLst>
                </a:gridCol>
                <a:gridCol w="4910666">
                  <a:extLst>
                    <a:ext uri="{9D8B030D-6E8A-4147-A177-3AD203B41FA5}">
                      <a16:colId xmlns:a16="http://schemas.microsoft.com/office/drawing/2014/main" val="140249181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02187746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3702456538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ru-RU" dirty="0"/>
                        <a:t>фича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Статус  в </a:t>
                      </a:r>
                      <a:r>
                        <a:rPr lang="en-US" sz="1200" dirty="0"/>
                        <a:t>branch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changesfrom2.12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5002"/>
                  </a:ext>
                </a:extLst>
              </a:tr>
              <a:tr h="27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Запрет </a:t>
                      </a:r>
                      <a:r>
                        <a:rPr lang="en-US" dirty="0"/>
                        <a:t>SG </a:t>
                      </a:r>
                      <a:r>
                        <a:rPr lang="ru-RU" dirty="0"/>
                        <a:t>на доступ к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с адресов рабочей машины и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yandex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4507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экспорт </a:t>
                      </a:r>
                      <a:r>
                        <a:rPr lang="en-US" dirty="0"/>
                        <a:t>access </a:t>
                      </a:r>
                      <a:r>
                        <a:rPr lang="ru-RU" dirty="0"/>
                        <a:t>логов балансировщика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s3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cloudtrail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cloudwatch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красиво наглядно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тяжеловато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61115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анализ логов с приложения с выводом в </a:t>
                      </a:r>
                      <a:r>
                        <a:rPr lang="ru-RU" dirty="0" err="1"/>
                        <a:t>дашборд</a:t>
                      </a:r>
                      <a:r>
                        <a:rPr lang="ru-RU" dirty="0"/>
                        <a:t> (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– Prometheus-Grafana)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Парсер лога для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был готов, </a:t>
                      </a:r>
                      <a:r>
                        <a:rPr lang="ru-RU" dirty="0" err="1"/>
                        <a:t>шипинг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Prometheus </a:t>
                      </a:r>
                      <a:r>
                        <a:rPr lang="ru-RU" dirty="0"/>
                        <a:t>работал, оставалось графики допилить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1920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заблокировать на балансировщике все </a:t>
                      </a:r>
                      <a:r>
                        <a:rPr lang="ru-RU" dirty="0" err="1"/>
                        <a:t>эндпоинты</a:t>
                      </a:r>
                      <a:r>
                        <a:rPr lang="ru-RU" dirty="0"/>
                        <a:t> кроме тех, что были в задании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сделал этого заранее потому что Петя мог ходить по </a:t>
                      </a:r>
                      <a:r>
                        <a:rPr lang="ru-RU"/>
                        <a:t>недокументированным адресам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00559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удалить неиспользуемый 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81C33-085F-430F-9245-E900D7BB179E}"/>
              </a:ext>
            </a:extLst>
          </p:cNvPr>
          <p:cNvSpPr txBox="1"/>
          <p:nvPr/>
        </p:nvSpPr>
        <p:spPr>
          <a:xfrm>
            <a:off x="5469467" y="220133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TODO list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7107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15028" y="795867"/>
            <a:ext cx="113639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Домашки достаточно простые , но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2606</Words>
  <Application>Microsoft Office PowerPoint</Application>
  <PresentationFormat>Широкоэкранный</PresentationFormat>
  <Paragraphs>326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91</cp:revision>
  <dcterms:created xsi:type="dcterms:W3CDTF">2023-11-28T19:10:34Z</dcterms:created>
  <dcterms:modified xsi:type="dcterms:W3CDTF">2023-12-04T18:09:44Z</dcterms:modified>
</cp:coreProperties>
</file>