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lsh" TargetMode="External"/><Relationship Id="rId2" Type="http://schemas.openxmlformats.org/officeDocument/2006/relationships/hyperlink" Target="mailto:shaidullin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zmeyzloy/" TargetMode="External"/><Relationship Id="rId4" Type="http://schemas.openxmlformats.org/officeDocument/2006/relationships/hyperlink" Target="https://gitlab.com/runals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899" y="2968234"/>
            <a:ext cx="7243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r>
              <a:rPr lang="en-US" sz="2000" dirty="0"/>
              <a:t>Project git https://github.com/runalsh/yandex-devops-training</a:t>
            </a:r>
          </a:p>
          <a:p>
            <a:r>
              <a:rPr lang="en-US" sz="2000" dirty="0">
                <a:hlinkClick r:id="rId2"/>
              </a:rPr>
              <a:t>shaidullin2@gmail.com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221132" y="5215003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408"/>
              </p:ext>
            </p:extLst>
          </p:nvPr>
        </p:nvGraphicFramePr>
        <p:xfrm>
          <a:off x="389466" y="304799"/>
          <a:ext cx="11557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18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48895" y="612844"/>
            <a:ext cx="1136394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Домашки достаточно интересные</a:t>
            </a:r>
            <a:r>
              <a:rPr lang="ru-RU" sz="2000">
                <a:sym typeface="Wingdings" panose="05000000000000000000" pitchFamily="2" charset="2"/>
              </a:rPr>
              <a:t>, простые.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2384</Words>
  <Application>Microsoft Office PowerPoint</Application>
  <PresentationFormat>Широкоэкранный</PresentationFormat>
  <Paragraphs>294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72</cp:revision>
  <dcterms:created xsi:type="dcterms:W3CDTF">2023-11-28T19:10:34Z</dcterms:created>
  <dcterms:modified xsi:type="dcterms:W3CDTF">2023-12-02T07:46:27Z</dcterms:modified>
</cp:coreProperties>
</file>