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6" r:id="rId5"/>
    <p:sldId id="282" r:id="rId6"/>
    <p:sldId id="283" r:id="rId7"/>
    <p:sldId id="284" r:id="rId8"/>
    <p:sldId id="256" r:id="rId9"/>
    <p:sldId id="257" r:id="rId10"/>
    <p:sldId id="262" r:id="rId11"/>
    <p:sldId id="261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66" y="120450"/>
            <a:ext cx="7809781" cy="3033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3313658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26CAFC-2C3C-46D0-9CAF-C111FF07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6" y="99903"/>
            <a:ext cx="6375400" cy="2516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787779"/>
            <a:ext cx="117799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Петя поставил по всем параметрам зеленые точки, что приятно.</a:t>
            </a:r>
          </a:p>
          <a:p>
            <a:endParaRPr lang="en-US" dirty="0"/>
          </a:p>
          <a:p>
            <a:r>
              <a:rPr lang="ru-RU" dirty="0"/>
              <a:t>В качестве репозитория</a:t>
            </a:r>
            <a:r>
              <a:rPr lang="en-US" dirty="0"/>
              <a:t> </a:t>
            </a:r>
            <a:r>
              <a:rPr lang="ru-RU" dirty="0"/>
              <a:t>был выбран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4582"/>
              </p:ext>
            </p:extLst>
          </p:nvPr>
        </p:nvGraphicFramePr>
        <p:xfrm>
          <a:off x="389466" y="304799"/>
          <a:ext cx="115570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</a:t>
                      </a:r>
                      <a:r>
                        <a:rPr lang="ru-RU" dirty="0" err="1"/>
                        <a:t>Нода</a:t>
                      </a:r>
                      <a:r>
                        <a:rPr lang="ru-RU" dirty="0"/>
                        <a:t>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Ключ в облаке </a:t>
                      </a:r>
                      <a:r>
                        <a:rPr lang="en-US" dirty="0"/>
                        <a:t>AWS.</a:t>
                      </a:r>
                      <a:r>
                        <a:rPr lang="ru-RU" dirty="0"/>
                        <a:t> 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4235357" y="1437216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4282156" y="4254502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989327" y="3063848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1198034" y="2845832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881916" y="1880632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stCxn id="13" idx="2"/>
            <a:endCxn id="5" idx="3"/>
          </p:cNvCxnSpPr>
          <p:nvPr/>
        </p:nvCxnSpPr>
        <p:spPr>
          <a:xfrm flipH="1" flipV="1">
            <a:off x="8724994" y="3694615"/>
            <a:ext cx="194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stCxn id="5" idx="0"/>
            <a:endCxn id="3" idx="3"/>
          </p:cNvCxnSpPr>
          <p:nvPr/>
        </p:nvCxnSpPr>
        <p:spPr>
          <a:xfrm flipH="1" flipV="1">
            <a:off x="5971024" y="2067983"/>
            <a:ext cx="1886137" cy="9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6017823" y="4325382"/>
            <a:ext cx="1839338" cy="55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2065868" y="2067983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2065868" y="4107366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724994" y="323295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931270" y="216160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971024" y="4771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492799" y="2380734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602940" y="4223730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802822" y="710347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875120" y="2509799"/>
            <a:ext cx="2925047" cy="226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1258651" y="505196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4282156" y="615211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753490" y="4709273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81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от идеи с 	</a:t>
            </a:r>
            <a:r>
              <a:rPr lang="ru-RU" dirty="0" err="1"/>
              <a:t>зеркалированием</a:t>
            </a:r>
            <a:r>
              <a:rPr lang="ru-RU" dirty="0"/>
              <a:t> БД и распределением нагрузки через </a:t>
            </a:r>
            <a:r>
              <a:rPr lang="en-US" dirty="0" err="1"/>
              <a:t>Haproxy</a:t>
            </a:r>
            <a:r>
              <a:rPr lang="en-US" dirty="0"/>
              <a:t> </a:t>
            </a:r>
            <a:r>
              <a:rPr lang="ru-RU" dirty="0"/>
              <a:t>отказался 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1840</Words>
  <Application>Microsoft Office PowerPoint</Application>
  <PresentationFormat>Широкоэкранный</PresentationFormat>
  <Paragraphs>205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33</cp:revision>
  <dcterms:created xsi:type="dcterms:W3CDTF">2023-11-28T19:10:34Z</dcterms:created>
  <dcterms:modified xsi:type="dcterms:W3CDTF">2023-11-29T11:33:47Z</dcterms:modified>
</cp:coreProperties>
</file>