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7"/>
    <p:sldId id="257" r:id="rId38"/>
    <p:sldId id="258" r:id="rId39"/>
    <p:sldId id="259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ittany" charset="1" panose="00000000000000000000"/>
      <p:regular r:id="rId10"/>
    </p:embeddedFont>
    <p:embeddedFont>
      <p:font typeface="Gotham" charset="1" panose="00000000000000000000"/>
      <p:regular r:id="rId11"/>
    </p:embeddedFont>
    <p:embeddedFont>
      <p:font typeface="Gotham Bold" charset="1" panose="00000000000000000000"/>
      <p:regular r:id="rId12"/>
    </p:embeddedFont>
    <p:embeddedFont>
      <p:font typeface="Gotham Italics" charset="1" panose="00000000000000000000"/>
      <p:regular r:id="rId13"/>
    </p:embeddedFont>
    <p:embeddedFont>
      <p:font typeface="Gotham Bold Italics" charset="1" panose="02000000000000000000"/>
      <p:regular r:id="rId14"/>
    </p:embeddedFont>
    <p:embeddedFont>
      <p:font typeface="Gotham Light" charset="1" panose="00000000000000000000"/>
      <p:regular r:id="rId15"/>
    </p:embeddedFont>
    <p:embeddedFont>
      <p:font typeface="Gotham Light Italics" charset="1" panose="00000000000000000000"/>
      <p:regular r:id="rId16"/>
    </p:embeddedFont>
    <p:embeddedFont>
      <p:font typeface="Gotham Heavy" charset="1" panose="02000900000000000000"/>
      <p:regular r:id="rId17"/>
    </p:embeddedFont>
    <p:embeddedFont>
      <p:font typeface="Gotham Heavy Italics" charset="1" panose="020009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 Italics" charset="1" panose="00000500000000000000"/>
      <p:regular r:id="rId21"/>
    </p:embeddedFont>
    <p:embeddedFont>
      <p:font typeface="Poppins Bold Italics" charset="1" panose="00000800000000000000"/>
      <p:regular r:id="rId22"/>
    </p:embeddedFont>
    <p:embeddedFont>
      <p:font typeface="Poppins Thin" charset="1" panose="00000300000000000000"/>
      <p:regular r:id="rId23"/>
    </p:embeddedFont>
    <p:embeddedFont>
      <p:font typeface="Poppins Thin Italics" charset="1" panose="00000300000000000000"/>
      <p:regular r:id="rId24"/>
    </p:embeddedFont>
    <p:embeddedFont>
      <p:font typeface="Poppins Extra-Light" charset="1" panose="00000300000000000000"/>
      <p:regular r:id="rId25"/>
    </p:embeddedFont>
    <p:embeddedFont>
      <p:font typeface="Poppins Extra-Light Italics" charset="1" panose="00000300000000000000"/>
      <p:regular r:id="rId26"/>
    </p:embeddedFont>
    <p:embeddedFont>
      <p:font typeface="Poppins Light" charset="1" panose="00000400000000000000"/>
      <p:regular r:id="rId27"/>
    </p:embeddedFont>
    <p:embeddedFont>
      <p:font typeface="Poppins Light Italics" charset="1" panose="00000400000000000000"/>
      <p:regular r:id="rId28"/>
    </p:embeddedFont>
    <p:embeddedFont>
      <p:font typeface="Poppins Medium" charset="1" panose="00000600000000000000"/>
      <p:regular r:id="rId29"/>
    </p:embeddedFont>
    <p:embeddedFont>
      <p:font typeface="Poppins Medium Italics" charset="1" panose="00000600000000000000"/>
      <p:regular r:id="rId30"/>
    </p:embeddedFont>
    <p:embeddedFont>
      <p:font typeface="Poppins Semi-Bold" charset="1" panose="00000700000000000000"/>
      <p:regular r:id="rId31"/>
    </p:embeddedFont>
    <p:embeddedFont>
      <p:font typeface="Poppins Semi-Bold Italics" charset="1" panose="00000700000000000000"/>
      <p:regular r:id="rId32"/>
    </p:embeddedFont>
    <p:embeddedFont>
      <p:font typeface="Poppins Ultra-Bold" charset="1" panose="00000900000000000000"/>
      <p:regular r:id="rId33"/>
    </p:embeddedFont>
    <p:embeddedFont>
      <p:font typeface="Poppins Ultra-Bold Italics" charset="1" panose="00000900000000000000"/>
      <p:regular r:id="rId34"/>
    </p:embeddedFont>
    <p:embeddedFont>
      <p:font typeface="Poppins Heavy" charset="1" panose="00000A00000000000000"/>
      <p:regular r:id="rId35"/>
    </p:embeddedFont>
    <p:embeddedFont>
      <p:font typeface="Poppins Heavy Italics" charset="1" panose="00000A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slides/slide1.xml" Type="http://schemas.openxmlformats.org/officeDocument/2006/relationships/slide"/><Relationship Id="rId38" Target="slides/slide2.xml" Type="http://schemas.openxmlformats.org/officeDocument/2006/relationships/slide"/><Relationship Id="rId39" Target="slides/slide3.xml" Type="http://schemas.openxmlformats.org/officeDocument/2006/relationships/slide"/><Relationship Id="rId4" Target="theme/theme1.xml" Type="http://schemas.openxmlformats.org/officeDocument/2006/relationships/theme"/><Relationship Id="rId40" Target="slides/slide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078409" y="2766645"/>
            <a:ext cx="61311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223">
                <a:solidFill>
                  <a:srgbClr val="191919"/>
                </a:solidFill>
                <a:ea typeface="Gotham"/>
              </a:rPr>
              <a:t>プラットフォーム開発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64241" y="3942626"/>
            <a:ext cx="11159517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1260">
                <a:solidFill>
                  <a:srgbClr val="191919"/>
                </a:solidFill>
                <a:ea typeface="Gotham Bold"/>
              </a:rPr>
              <a:t>性格お菓子タイプ</a:t>
            </a:r>
          </a:p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1260">
                <a:solidFill>
                  <a:srgbClr val="191919"/>
                </a:solidFill>
                <a:ea typeface="Gotham Bold"/>
              </a:rPr>
              <a:t>診断アプリ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68500" y="8352491"/>
            <a:ext cx="615100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1346">
                <a:solidFill>
                  <a:srgbClr val="191919"/>
                </a:solidFill>
                <a:latin typeface="Poppins Bold"/>
                <a:ea typeface="Poppins Bold"/>
              </a:rPr>
              <a:t>AIシステム科2年 服部留奈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13819" y="5858828"/>
            <a:ext cx="2902199" cy="3633507"/>
          </a:xfrm>
          <a:custGeom>
            <a:avLst/>
            <a:gdLst/>
            <a:ahLst/>
            <a:cxnLst/>
            <a:rect r="r" b="b" t="t" l="l"/>
            <a:pathLst>
              <a:path h="3633507" w="2902199">
                <a:moveTo>
                  <a:pt x="0" y="0"/>
                </a:moveTo>
                <a:lnTo>
                  <a:pt x="2902200" y="0"/>
                </a:lnTo>
                <a:lnTo>
                  <a:pt x="2902200" y="3633507"/>
                </a:lnTo>
                <a:lnTo>
                  <a:pt x="0" y="36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87900" y="2175450"/>
            <a:ext cx="6039059" cy="121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7071">
                <a:solidFill>
                  <a:srgbClr val="191919"/>
                </a:solidFill>
                <a:ea typeface="Gotham Bold"/>
              </a:rPr>
              <a:t>コンセプト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8031" y="4344790"/>
            <a:ext cx="7757647" cy="148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4"/>
              </a:lnSpc>
            </a:pPr>
            <a:r>
              <a:rPr lang="en-US" sz="2899" spc="72">
                <a:solidFill>
                  <a:srgbClr val="191919"/>
                </a:solidFill>
                <a:ea typeface="Gotham Bold"/>
              </a:rPr>
              <a:t>質問に答えると、</a:t>
            </a:r>
            <a:r>
              <a:rPr lang="en-US" sz="2899" spc="72">
                <a:solidFill>
                  <a:srgbClr val="191919"/>
                </a:solidFill>
                <a:ea typeface="Gotham Bold"/>
              </a:rPr>
              <a:t>診断結果として出た性格を「お菓子」に例えるアプリ</a:t>
            </a:r>
          </a:p>
          <a:p>
            <a:pPr>
              <a:lnSpc>
                <a:spcPts val="391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968031" y="6047954"/>
            <a:ext cx="696394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49">
                <a:solidFill>
                  <a:srgbClr val="191919"/>
                </a:solidFill>
                <a:ea typeface="Gotham"/>
              </a:rPr>
              <a:t>例：「個性的な性格」なら「キャンディー」タイプなど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59440" y="992787"/>
            <a:ext cx="8021630" cy="1211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8"/>
              </a:lnSpc>
              <a:spcBef>
                <a:spcPct val="0"/>
              </a:spcBef>
            </a:pPr>
            <a:r>
              <a:rPr lang="en-US" sz="7070">
                <a:solidFill>
                  <a:srgbClr val="191919"/>
                </a:solidFill>
                <a:ea typeface="Gotham Bold"/>
              </a:rPr>
              <a:t>ページ構成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66389" y="6433217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③結果ページ（ResultPage.dart）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86519" y="3637783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アプリを開いて一番最初に表示される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66389" y="2954260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①スタートページ（HomePage.dart）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86519" y="5377856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ユーザーに対する質問を表示する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66389" y="4692064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②質問ページ（QuestionPage.dart）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86519" y="7119009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性格診断の結果を表示する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66389" y="8174371"/>
            <a:ext cx="14203000" cy="44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>
                <a:solidFill>
                  <a:srgbClr val="191919"/>
                </a:solidFill>
                <a:latin typeface="Gotham Bold"/>
                <a:ea typeface="Gotham Bold"/>
              </a:rPr>
              <a:t>④結果一覧ページ（ResultListPage.dart）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86519" y="8860163"/>
            <a:ext cx="14203000" cy="39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55"/>
              </a:lnSpc>
            </a:pPr>
            <a:r>
              <a:rPr lang="en-US" sz="2325">
                <a:solidFill>
                  <a:srgbClr val="191919"/>
                </a:solidFill>
                <a:ea typeface="Gotham"/>
              </a:rPr>
              <a:t>診断結果で出ていない性格タイプの一覧を表示する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6082" y="1952203"/>
            <a:ext cx="992463" cy="99246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</a:rPr>
                <a:t>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</a:rPr>
                <a:t>2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011527" y="2254251"/>
            <a:ext cx="9252249" cy="7612300"/>
          </a:xfrm>
          <a:custGeom>
            <a:avLst/>
            <a:gdLst/>
            <a:ahLst/>
            <a:cxnLst/>
            <a:rect r="r" b="b" t="t" l="l"/>
            <a:pathLst>
              <a:path h="7612300" w="9252249">
                <a:moveTo>
                  <a:pt x="0" y="0"/>
                </a:moveTo>
                <a:lnTo>
                  <a:pt x="9252249" y="0"/>
                </a:lnTo>
                <a:lnTo>
                  <a:pt x="9252249" y="7612301"/>
                </a:lnTo>
                <a:lnTo>
                  <a:pt x="0" y="7612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454458" y="923925"/>
            <a:ext cx="13695960" cy="88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9"/>
              </a:lnSpc>
            </a:pPr>
            <a:r>
              <a:rPr lang="en-US" sz="5171">
                <a:solidFill>
                  <a:srgbClr val="191919"/>
                </a:solidFill>
                <a:latin typeface="Gotham Bold"/>
                <a:ea typeface="Gotham Bold"/>
              </a:rPr>
              <a:t>①スタートページ（HomePage.dart）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81511" y="3069262"/>
            <a:ext cx="4975054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・「スタートボタン」を押すと、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spc="59">
                <a:solidFill>
                  <a:srgbClr val="191919"/>
                </a:solidFill>
                <a:ea typeface="Gotham"/>
              </a:rPr>
              <a:t>　②質問ページに遷移する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DAF6GGiV-7U</dc:identifier>
  <dcterms:modified xsi:type="dcterms:W3CDTF">2011-08-01T06:04:30Z</dcterms:modified>
  <cp:revision>1</cp:revision>
  <dc:title>Yellow White Professional Product Branding Service Presentation</dc:title>
</cp:coreProperties>
</file>