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99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00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9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6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5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0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3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8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6A9A-FD06-4315-A32A-3DD2AC2290CB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CA88-7F6F-42DE-85F5-9D960B89A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D46799F1-FF67-2D0F-9E33-738F28F0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1" y="849406"/>
            <a:ext cx="759017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7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83A26D2D-484C-A96D-26BB-7972AF31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7" y="289288"/>
            <a:ext cx="8603726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1DFC82E-A85E-EA19-4607-DC2E97C28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818924"/>
            <a:ext cx="8535140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2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101F7AAD-B4FA-A5F7-A8CC-69C359DB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3" y="296908"/>
            <a:ext cx="846655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低い精度で自動的に生成された説明">
            <a:extLst>
              <a:ext uri="{FF2B5EF4-FFF2-40B4-BE49-F238E27FC236}">
                <a16:creationId xmlns:a16="http://schemas.microsoft.com/office/drawing/2014/main" id="{EFB7B1E6-89AB-10A0-2901-DD6DE26C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1" y="834165"/>
            <a:ext cx="8504657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C4BF8080-C1F1-D00B-BB26-EEA38D1AC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9" y="274046"/>
            <a:ext cx="8558002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EB96D2E0-3056-85D2-8AF0-FA0B7480A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1" y="807493"/>
            <a:ext cx="8512278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低い精度で自動的に生成された説明">
            <a:extLst>
              <a:ext uri="{FF2B5EF4-FFF2-40B4-BE49-F238E27FC236}">
                <a16:creationId xmlns:a16="http://schemas.microsoft.com/office/drawing/2014/main" id="{1A46373C-6724-6030-3C4A-8B7117ED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" y="834165"/>
            <a:ext cx="8634208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8A458D50-7698-212F-AA44-598A1B59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" y="498856"/>
            <a:ext cx="8634208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47E64553-9D1B-1871-7F0E-DBDCDF1F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" y="620786"/>
            <a:ext cx="863420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4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0BA9146A-3E66-1D85-11BE-FD3F711FB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6" y="792251"/>
            <a:ext cx="861896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中程度の精度で自動的に生成された説明">
            <a:extLst>
              <a:ext uri="{FF2B5EF4-FFF2-40B4-BE49-F238E27FC236}">
                <a16:creationId xmlns:a16="http://schemas.microsoft.com/office/drawing/2014/main" id="{C8B937FA-B9D1-512D-5205-4A712524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66426"/>
            <a:ext cx="8535140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F59FD38-0E72-100A-C547-E77D1EABC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4" y="300719"/>
            <a:ext cx="8664691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5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829F221D-86D9-F186-D029-3BCCB8891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6" y="243564"/>
            <a:ext cx="8626588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9CF66DE3-4E93-3D19-873A-4D5E17935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7" y="639838"/>
            <a:ext cx="861134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0E7DF976-0B88-AE8C-262D-300C2A04F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4" y="620786"/>
            <a:ext cx="8664691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6D102DB0-26D7-35A7-65F4-E701A490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5" y="788441"/>
            <a:ext cx="8641829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055F4F29-FE2D-6A8B-E134-84355C57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5" y="559821"/>
            <a:ext cx="8641829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3F8BCDF4-733C-672D-9D98-32E08928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586493"/>
            <a:ext cx="856562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0D82E430-2279-6139-6C6B-973EFC5E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6" y="624597"/>
            <a:ext cx="8390347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8739E308-1218-8449-B96D-C24613FD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" y="799872"/>
            <a:ext cx="772735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01925AB8-3633-312A-139B-B72C53FC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3" y="624597"/>
            <a:ext cx="8458933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6EAD9DC3-5358-BCE6-5EF1-0E836D2B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258805"/>
            <a:ext cx="8542760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47C6E9E6-153C-33BB-A445-6193487F5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8" y="662700"/>
            <a:ext cx="8573243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0F8B5BFD-A58D-D442-F0F4-3E597FD0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8" y="662700"/>
            <a:ext cx="8573243" cy="5532599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E497DCFB-F610-BB7F-C6D5-AC686F70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601735"/>
            <a:ext cx="8542760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52580ED6-0D98-91B9-9474-E6B730F52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" y="441701"/>
            <a:ext cx="8123624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</TotalTime>
  <Words>0</Words>
  <Application>Microsoft Office PowerPoint</Application>
  <PresentationFormat>画面に合わせる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瑠菜 中上</dc:creator>
  <cp:lastModifiedBy>瑠菜 中上</cp:lastModifiedBy>
  <cp:revision>2</cp:revision>
  <cp:lastPrinted>2023-04-22T07:03:11Z</cp:lastPrinted>
  <dcterms:created xsi:type="dcterms:W3CDTF">2023-04-22T06:50:39Z</dcterms:created>
  <dcterms:modified xsi:type="dcterms:W3CDTF">2023-04-22T10:46:55Z</dcterms:modified>
</cp:coreProperties>
</file>