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63" r:id="rId6"/>
    <p:sldId id="267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E12E1-3557-4854-93C4-04B2D0A758A7}">
          <p14:sldIdLst>
            <p14:sldId id="256"/>
            <p14:sldId id="258"/>
            <p14:sldId id="262"/>
            <p14:sldId id="259"/>
            <p14:sldId id="263"/>
            <p14:sldId id="267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7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84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37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6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9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1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6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4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0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1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3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8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ED46-0C82-4A1D-B16A-41E26A2D022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17217E-062C-4049-9EA6-F070F49F7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haval302.github.io/team8_code_a_bit_lit/index.html" TargetMode="External"/><Relationship Id="rId2" Type="http://schemas.openxmlformats.org/officeDocument/2006/relationships/hyperlink" Target="https://github.com/runawaybon/CODE_A_BIT_LIT_PEC2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haval302/team8_code_a_bit_l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VISUALISATION</a:t>
            </a:r>
            <a:br>
              <a:rPr lang="en-US" dirty="0"/>
            </a:br>
            <a:r>
              <a:rPr lang="en-US" dirty="0"/>
              <a:t>Foreign Exchange Rate Per Dollar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9309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TEAM ID: 8</a:t>
            </a:r>
            <a:br>
              <a:rPr lang="en-US" sz="2000" dirty="0"/>
            </a:br>
            <a:r>
              <a:rPr lang="en-US" sz="2000" dirty="0"/>
              <a:t>Bismeet, Dhaval, Sumant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602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36288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 visualization refers to presenting data in a graphical or pictorial form, such as a pie chart. Visualizations allow audiences to recognize patterns more quickly. Interactive displays enable decision-makers to drill down through the layers of detail. This changes perspectives so that users can review the facts behind the analysis.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009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8C28-7B1B-46C7-8397-7E48D39A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9C84-9345-4F4E-855C-09D074C7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task was to create a dashboard using any tool or technology to show it graphically—simple and self-understanding presentation by displaying trends and all information. </a:t>
            </a:r>
          </a:p>
          <a:p>
            <a:r>
              <a:rPr lang="en-US" sz="2800" dirty="0"/>
              <a:t>The dataset was provided in the form of a CSV file.</a:t>
            </a:r>
          </a:p>
        </p:txBody>
      </p:sp>
    </p:spTree>
    <p:extLst>
      <p:ext uri="{BB962C8B-B14F-4D97-AF65-F5344CB8AC3E}">
        <p14:creationId xmlns:p14="http://schemas.microsoft.com/office/powerpoint/2010/main" val="27997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INSIGHTS USED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222704" cy="4853135"/>
          </a:xfrm>
        </p:spPr>
        <p:txBody>
          <a:bodyPr>
            <a:normAutofit/>
          </a:bodyPr>
          <a:lstStyle/>
          <a:p>
            <a:r>
              <a:rPr lang="en-US" sz="2400" dirty="0"/>
              <a:t>Growth/ fall of a given currency w.r.t the US dollar over the years</a:t>
            </a:r>
          </a:p>
          <a:p>
            <a:r>
              <a:rPr lang="en-US" sz="2400" dirty="0"/>
              <a:t>Time-series analysis of exchange rates of different currencies using individual plots of the dataset. </a:t>
            </a:r>
          </a:p>
          <a:p>
            <a:r>
              <a:rPr lang="en-US" sz="2400" dirty="0"/>
              <a:t>Maximum/minimum exchange rate at present</a:t>
            </a:r>
          </a:p>
          <a:p>
            <a:r>
              <a:rPr lang="en-US" sz="2400" dirty="0"/>
              <a:t>Impact of global recession (2008) on all the given currencies and which one stood out on top via combine plot of the dataset</a:t>
            </a:r>
          </a:p>
          <a:p>
            <a:r>
              <a:rPr lang="en-US" sz="2400" dirty="0"/>
              <a:t>Developing economies(fixed/floating exchange rates) via heat-map plot</a:t>
            </a:r>
          </a:p>
          <a:p>
            <a:r>
              <a:rPr lang="en-IN" sz="2400" dirty="0"/>
              <a:t>Combining all the data in the form of a website.</a:t>
            </a:r>
          </a:p>
        </p:txBody>
      </p:sp>
    </p:spTree>
    <p:extLst>
      <p:ext uri="{BB962C8B-B14F-4D97-AF65-F5344CB8AC3E}">
        <p14:creationId xmlns:p14="http://schemas.microsoft.com/office/powerpoint/2010/main" val="356230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F5B1-2CBD-4E42-AF94-B75F0546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BC7F-9E01-4CB0-9BB1-4B7FE89B8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Packages:</a:t>
            </a:r>
          </a:p>
          <a:p>
            <a:r>
              <a:rPr lang="en-US" sz="2400" dirty="0"/>
              <a:t>pandas</a:t>
            </a:r>
          </a:p>
          <a:p>
            <a:r>
              <a:rPr lang="en-US" sz="2400" dirty="0" err="1"/>
              <a:t>numpy</a:t>
            </a:r>
            <a:endParaRPr lang="en-US" sz="2400" dirty="0"/>
          </a:p>
          <a:p>
            <a:r>
              <a:rPr lang="en-US" sz="2400" dirty="0" err="1"/>
              <a:t>matplotlib.pyplot</a:t>
            </a:r>
            <a:endParaRPr lang="en-US" sz="2400" dirty="0"/>
          </a:p>
          <a:p>
            <a:r>
              <a:rPr lang="en-US" sz="2400" dirty="0" err="1"/>
              <a:t>geopandas</a:t>
            </a:r>
            <a:endParaRPr lang="en-US" sz="2400" dirty="0"/>
          </a:p>
          <a:p>
            <a:r>
              <a:rPr lang="en-US" sz="2400" dirty="0"/>
              <a:t>seaborn</a:t>
            </a:r>
          </a:p>
          <a:p>
            <a:pPr marL="0" indent="0">
              <a:buNone/>
            </a:pPr>
            <a:r>
              <a:rPr lang="en-US" sz="2400" dirty="0"/>
              <a:t>Dashboard:</a:t>
            </a:r>
          </a:p>
          <a:p>
            <a:r>
              <a:rPr lang="en-US" sz="2400" dirty="0"/>
              <a:t>Built using HTML5 and CSS3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431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7CFEA4-D73A-4014-A3A8-709584D5ED74}"/>
              </a:ext>
            </a:extLst>
          </p:cNvPr>
          <p:cNvSpPr txBox="1">
            <a:spLocks/>
          </p:cNvSpPr>
          <p:nvPr/>
        </p:nvSpPr>
        <p:spPr>
          <a:xfrm>
            <a:off x="609600" y="476672"/>
            <a:ext cx="109728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CAC6A-837D-4989-A328-31AFA5A9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76872"/>
            <a:ext cx="8150696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home page show the heat map of the World median exchange range for the given countries and comparison of exchange rate of different counties for the years 2001-2019.</a:t>
            </a:r>
          </a:p>
          <a:p>
            <a:r>
              <a:rPr lang="en-US" sz="2400" dirty="0"/>
              <a:t>The webpage for each country shows the foreign exchange rate trends with respect to US dollar from 2001 to 2019.</a:t>
            </a:r>
          </a:p>
          <a:p>
            <a:r>
              <a:rPr lang="en-US" sz="2400" dirty="0"/>
              <a:t>The code has been explained in the .</a:t>
            </a:r>
            <a:r>
              <a:rPr lang="en-US" sz="2400" dirty="0" err="1"/>
              <a:t>ipynb</a:t>
            </a:r>
            <a:r>
              <a:rPr lang="en-US" sz="24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64668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03AA4-DB92-43E3-A836-71F1DA65E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8640"/>
            <a:ext cx="10657184" cy="5990691"/>
          </a:xfr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7E031A-63B4-4A2A-B0F7-0DA376BB8AF6}"/>
              </a:ext>
            </a:extLst>
          </p:cNvPr>
          <p:cNvSpPr/>
          <p:nvPr/>
        </p:nvSpPr>
        <p:spPr>
          <a:xfrm>
            <a:off x="5375920" y="6186705"/>
            <a:ext cx="16021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87648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6500-5548-4615-9A36-A1D1146C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9F2F2-2596-494D-A271-70282F65A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8" y="34300"/>
            <a:ext cx="10729192" cy="6156685"/>
          </a:xfr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8FBE33-FE9B-4A12-B49D-3B21A4962AF1}"/>
              </a:ext>
            </a:extLst>
          </p:cNvPr>
          <p:cNvSpPr/>
          <p:nvPr/>
        </p:nvSpPr>
        <p:spPr>
          <a:xfrm>
            <a:off x="1640488" y="6186705"/>
            <a:ext cx="90730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pages of the given countries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howing the trend from 2001 to 2019</a:t>
            </a:r>
          </a:p>
        </p:txBody>
      </p:sp>
    </p:spTree>
    <p:extLst>
      <p:ext uri="{BB962C8B-B14F-4D97-AF65-F5344CB8AC3E}">
        <p14:creationId xmlns:p14="http://schemas.microsoft.com/office/powerpoint/2010/main" val="424634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A194-1366-4FEE-9D79-126CF007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Links: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40AE-BAE5-41BC-ADAA-602ADC62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ipynb</a:t>
            </a:r>
            <a:r>
              <a:rPr lang="en-US" sz="2400" dirty="0"/>
              <a:t> file: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https://github.com/runawaybon/CODE_A_BIT_LIT_PEC2020</a:t>
            </a:r>
            <a:endParaRPr lang="en-US" sz="2400" dirty="0"/>
          </a:p>
          <a:p>
            <a:r>
              <a:rPr lang="en-US" sz="2400" dirty="0"/>
              <a:t>Website Link: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https://dhaval302.github.io/team8_code_a_bit_lit/index.html</a:t>
            </a:r>
            <a:endParaRPr lang="en-US" sz="2400" dirty="0"/>
          </a:p>
          <a:p>
            <a:r>
              <a:rPr lang="en-US" sz="2400" dirty="0"/>
              <a:t>Website repository: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https://github.com/Dhaval302/team8_code_a_bit_lit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168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368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DATA VISUALISATION Foreign Exchange Rate Per Dollar</vt:lpstr>
      <vt:lpstr>INTRODUCTION</vt:lpstr>
      <vt:lpstr>OBJECTIVE</vt:lpstr>
      <vt:lpstr>INSIGHTS USED</vt:lpstr>
      <vt:lpstr>TOOLS USED</vt:lpstr>
      <vt:lpstr>PowerPoint Presentation</vt:lpstr>
      <vt:lpstr>PowerPoint Presentation</vt:lpstr>
      <vt:lpstr>PowerPoint Presentation</vt:lpstr>
      <vt:lpstr>Links: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Foreign Exchange Rate Per Dollar</dc:title>
  <dc:creator>daddy</dc:creator>
  <cp:lastModifiedBy>DHAVAL</cp:lastModifiedBy>
  <cp:revision>19</cp:revision>
  <dcterms:created xsi:type="dcterms:W3CDTF">2020-06-09T00:03:18Z</dcterms:created>
  <dcterms:modified xsi:type="dcterms:W3CDTF">2020-06-09T03:17:20Z</dcterms:modified>
</cp:coreProperties>
</file>