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09" r:id="rId2"/>
    <p:sldId id="412" r:id="rId3"/>
    <p:sldId id="440" r:id="rId4"/>
    <p:sldId id="438" r:id="rId5"/>
    <p:sldId id="441" r:id="rId6"/>
    <p:sldId id="41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FFCBC-6D15-44E5-BFE3-BBA351A052E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99F762-580C-4E0B-9759-019AB85D5E7A}">
      <dgm:prSet phldrT="[文本]" custT="1"/>
      <dgm:spPr/>
      <dgm:t>
        <a:bodyPr/>
        <a:lstStyle/>
        <a:p>
          <a:r>
            <a:rPr lang="zh-CN" altLang="en-US" sz="3600" dirty="0"/>
            <a:t>算术</a:t>
          </a:r>
        </a:p>
      </dgm:t>
    </dgm:pt>
    <dgm:pt modelId="{7749AAAE-22A3-4CE1-850D-9671B960EFE8}" type="parTrans" cxnId="{67BEE2B9-0B5F-43C4-84F9-27C28ADBE5FD}">
      <dgm:prSet/>
      <dgm:spPr/>
      <dgm:t>
        <a:bodyPr/>
        <a:lstStyle/>
        <a:p>
          <a:endParaRPr lang="zh-CN" altLang="en-US" sz="3600"/>
        </a:p>
      </dgm:t>
    </dgm:pt>
    <dgm:pt modelId="{724F42B1-6959-4451-AB78-51D24CE16327}" type="sibTrans" cxnId="{67BEE2B9-0B5F-43C4-84F9-27C28ADBE5FD}">
      <dgm:prSet/>
      <dgm:spPr/>
      <dgm:t>
        <a:bodyPr/>
        <a:lstStyle/>
        <a:p>
          <a:endParaRPr lang="zh-CN" altLang="en-US" sz="3600"/>
        </a:p>
      </dgm:t>
    </dgm:pt>
    <dgm:pt modelId="{EC4DD9FD-474A-4D1D-BCB0-02952500244F}">
      <dgm:prSet phldrT="[文本]" custT="1"/>
      <dgm:spPr/>
      <dgm:t>
        <a:bodyPr/>
        <a:lstStyle/>
        <a:p>
          <a:r>
            <a:rPr lang="zh-CN" altLang="en-US" sz="1200" dirty="0"/>
            <a:t>实数</a:t>
          </a:r>
        </a:p>
      </dgm:t>
    </dgm:pt>
    <dgm:pt modelId="{AA65BBAA-84C5-454C-9423-5A6191F5D925}" type="parTrans" cxnId="{981A1DA9-2F3F-49DD-8D68-80144F2140EC}">
      <dgm:prSet custT="1"/>
      <dgm:spPr/>
      <dgm:t>
        <a:bodyPr/>
        <a:lstStyle/>
        <a:p>
          <a:endParaRPr lang="zh-CN" altLang="en-US" sz="1400"/>
        </a:p>
      </dgm:t>
    </dgm:pt>
    <dgm:pt modelId="{A1FACEF4-5322-498C-8C7E-4742B93A833C}" type="sibTrans" cxnId="{981A1DA9-2F3F-49DD-8D68-80144F2140EC}">
      <dgm:prSet/>
      <dgm:spPr/>
      <dgm:t>
        <a:bodyPr/>
        <a:lstStyle/>
        <a:p>
          <a:endParaRPr lang="zh-CN" altLang="en-US" sz="3600"/>
        </a:p>
      </dgm:t>
    </dgm:pt>
    <dgm:pt modelId="{EEBD3836-1A87-4208-81DD-1C609F7089DB}">
      <dgm:prSet phldrT="[文本]" custT="1"/>
      <dgm:spPr/>
      <dgm:t>
        <a:bodyPr/>
        <a:lstStyle/>
        <a:p>
          <a:r>
            <a:rPr lang="zh-CN" altLang="en-US" sz="1200" dirty="0"/>
            <a:t>绝对值</a:t>
          </a:r>
        </a:p>
      </dgm:t>
    </dgm:pt>
    <dgm:pt modelId="{BD096696-0AC6-4DFA-94CD-530D1671B534}" type="parTrans" cxnId="{28D54E18-3B8D-43D3-A60B-C4EDD682663D}">
      <dgm:prSet custT="1"/>
      <dgm:spPr/>
      <dgm:t>
        <a:bodyPr/>
        <a:lstStyle/>
        <a:p>
          <a:endParaRPr lang="zh-CN" altLang="en-US" sz="1000"/>
        </a:p>
      </dgm:t>
    </dgm:pt>
    <dgm:pt modelId="{09DC2752-110C-45C3-A8E7-966B2E9B8C16}" type="sibTrans" cxnId="{28D54E18-3B8D-43D3-A60B-C4EDD682663D}">
      <dgm:prSet/>
      <dgm:spPr/>
      <dgm:t>
        <a:bodyPr/>
        <a:lstStyle/>
        <a:p>
          <a:endParaRPr lang="zh-CN" altLang="en-US" sz="3600"/>
        </a:p>
      </dgm:t>
    </dgm:pt>
    <dgm:pt modelId="{4958CE1A-50AB-4D57-B9A0-4965666035BA}">
      <dgm:prSet phldrT="[文本]" custT="1"/>
      <dgm:spPr/>
      <dgm:t>
        <a:bodyPr/>
        <a:lstStyle/>
        <a:p>
          <a:r>
            <a:rPr lang="zh-CN" altLang="en-US" sz="1200" dirty="0"/>
            <a:t>比和比例</a:t>
          </a:r>
        </a:p>
      </dgm:t>
    </dgm:pt>
    <dgm:pt modelId="{93FB67AC-6C61-4875-AA4C-055E35BE0BEA}" type="parTrans" cxnId="{16E97D64-3C70-48FE-B53F-545401DF81AC}">
      <dgm:prSet custT="1"/>
      <dgm:spPr/>
      <dgm:t>
        <a:bodyPr/>
        <a:lstStyle/>
        <a:p>
          <a:endParaRPr lang="zh-CN" altLang="en-US" sz="1000"/>
        </a:p>
      </dgm:t>
    </dgm:pt>
    <dgm:pt modelId="{E86E9329-CCEE-4AE8-AE18-F30B14514F47}" type="sibTrans" cxnId="{16E97D64-3C70-48FE-B53F-545401DF81AC}">
      <dgm:prSet/>
      <dgm:spPr/>
      <dgm:t>
        <a:bodyPr/>
        <a:lstStyle/>
        <a:p>
          <a:endParaRPr lang="zh-CN" altLang="en-US" sz="3600"/>
        </a:p>
      </dgm:t>
    </dgm:pt>
    <dgm:pt modelId="{C12CE848-DE27-4EBA-8351-E1F46BAEE773}">
      <dgm:prSet custT="1"/>
      <dgm:spPr/>
      <dgm:t>
        <a:bodyPr/>
        <a:lstStyle/>
        <a:p>
          <a:r>
            <a:rPr lang="zh-CN" altLang="en-US" sz="1200" dirty="0"/>
            <a:t>平均值</a:t>
          </a:r>
        </a:p>
      </dgm:t>
    </dgm:pt>
    <dgm:pt modelId="{5A3CAA2E-C023-4628-BBBE-68783F8FF754}" type="parTrans" cxnId="{25438D56-FC5E-44A1-A0EA-94722B986F58}">
      <dgm:prSet custT="1"/>
      <dgm:spPr/>
      <dgm:t>
        <a:bodyPr/>
        <a:lstStyle/>
        <a:p>
          <a:endParaRPr lang="zh-CN" altLang="en-US" sz="1400"/>
        </a:p>
      </dgm:t>
    </dgm:pt>
    <dgm:pt modelId="{B2BAE713-5448-4DC7-9937-B513ED8B5236}" type="sibTrans" cxnId="{25438D56-FC5E-44A1-A0EA-94722B986F58}">
      <dgm:prSet/>
      <dgm:spPr/>
      <dgm:t>
        <a:bodyPr/>
        <a:lstStyle/>
        <a:p>
          <a:endParaRPr lang="zh-CN" altLang="en-US" sz="3600"/>
        </a:p>
      </dgm:t>
    </dgm:pt>
    <dgm:pt modelId="{5D7B2ECD-2498-48DD-94E6-CD48B7390AA9}">
      <dgm:prSet custT="1"/>
      <dgm:spPr/>
      <dgm:t>
        <a:bodyPr/>
        <a:lstStyle/>
        <a:p>
          <a:pPr algn="l"/>
          <a:r>
            <a:rPr lang="zh-CN" altLang="en-US" sz="1200" dirty="0"/>
            <a:t> 概念：整数、自然数、奇数、偶数、质数、合数、互质、公倍数、公约数</a:t>
          </a:r>
        </a:p>
      </dgm:t>
    </dgm:pt>
    <dgm:pt modelId="{4303A2A8-D251-4347-AC77-0B1B54B1F91D}" type="parTrans" cxnId="{ABD76861-B12E-427A-BD0C-3F5980F7EB91}">
      <dgm:prSet custT="1"/>
      <dgm:spPr/>
      <dgm:t>
        <a:bodyPr/>
        <a:lstStyle/>
        <a:p>
          <a:endParaRPr lang="zh-CN" altLang="en-US" sz="1000"/>
        </a:p>
      </dgm:t>
    </dgm:pt>
    <dgm:pt modelId="{AE9E58F9-F816-4699-BB4A-532D7D6D6D7F}" type="sibTrans" cxnId="{ABD76861-B12E-427A-BD0C-3F5980F7EB91}">
      <dgm:prSet/>
      <dgm:spPr/>
      <dgm:t>
        <a:bodyPr/>
        <a:lstStyle/>
        <a:p>
          <a:endParaRPr lang="zh-CN" altLang="en-US" sz="3600"/>
        </a:p>
      </dgm:t>
    </dgm:pt>
    <dgm:pt modelId="{4ABBC404-B0D5-42EC-87D2-BBDAB53AC258}">
      <dgm:prSet custT="1"/>
      <dgm:spPr/>
      <dgm:t>
        <a:bodyPr/>
        <a:lstStyle/>
        <a:p>
          <a:pPr algn="l"/>
          <a:r>
            <a:rPr lang="zh-CN" altLang="en-US" sz="1200" dirty="0"/>
            <a:t> 运算：除法和余数、乘方、开方</a:t>
          </a:r>
        </a:p>
      </dgm:t>
    </dgm:pt>
    <dgm:pt modelId="{6E7FB592-A405-4B30-A7F0-57CA3E21DC4B}" type="parTrans" cxnId="{7AB00DB0-A6EB-480A-ABC5-EA9FAE3D7190}">
      <dgm:prSet custT="1"/>
      <dgm:spPr/>
      <dgm:t>
        <a:bodyPr/>
        <a:lstStyle/>
        <a:p>
          <a:endParaRPr lang="zh-CN" altLang="en-US" sz="1000"/>
        </a:p>
      </dgm:t>
    </dgm:pt>
    <dgm:pt modelId="{1468C67E-9331-44AC-9551-C690F36D5366}" type="sibTrans" cxnId="{7AB00DB0-A6EB-480A-ABC5-EA9FAE3D7190}">
      <dgm:prSet/>
      <dgm:spPr/>
      <dgm:t>
        <a:bodyPr/>
        <a:lstStyle/>
        <a:p>
          <a:endParaRPr lang="zh-CN" altLang="en-US" sz="3600"/>
        </a:p>
      </dgm:t>
    </dgm:pt>
    <dgm:pt modelId="{35D2B437-6629-4CAE-B6FF-CC24253168CE}">
      <dgm:prSet custT="1"/>
      <dgm:spPr/>
      <dgm:t>
        <a:bodyPr/>
        <a:lstStyle/>
        <a:p>
          <a:pPr algn="l"/>
          <a:r>
            <a:rPr lang="zh-CN" altLang="en-US" sz="1200" dirty="0"/>
            <a:t> 方法：循环小数化为分数、求公倍数</a:t>
          </a:r>
        </a:p>
      </dgm:t>
    </dgm:pt>
    <dgm:pt modelId="{C71470BA-B1E7-4BC9-99E2-4C41C0564899}" type="parTrans" cxnId="{76B485BC-C560-46DD-8BC1-BBE5164FFA96}">
      <dgm:prSet custT="1"/>
      <dgm:spPr/>
      <dgm:t>
        <a:bodyPr/>
        <a:lstStyle/>
        <a:p>
          <a:endParaRPr lang="zh-CN" altLang="en-US" sz="1000"/>
        </a:p>
      </dgm:t>
    </dgm:pt>
    <dgm:pt modelId="{C305EFC8-0B07-4BA4-9B61-608B3F611C38}" type="sibTrans" cxnId="{76B485BC-C560-46DD-8BC1-BBE5164FFA96}">
      <dgm:prSet/>
      <dgm:spPr/>
      <dgm:t>
        <a:bodyPr/>
        <a:lstStyle/>
        <a:p>
          <a:endParaRPr lang="zh-CN" altLang="en-US" sz="3600"/>
        </a:p>
      </dgm:t>
    </dgm:pt>
    <dgm:pt modelId="{20BF0469-BE9E-42C2-9531-DF2BC7439F44}">
      <dgm:prSet custT="1"/>
      <dgm:spPr/>
      <dgm:t>
        <a:bodyPr/>
        <a:lstStyle/>
        <a:p>
          <a:pPr algn="l"/>
          <a:r>
            <a:rPr lang="zh-CN" altLang="en-US" sz="1200" dirty="0"/>
            <a:t> 分类：有理数、无理数（取整、配方）</a:t>
          </a:r>
        </a:p>
      </dgm:t>
    </dgm:pt>
    <dgm:pt modelId="{D813E02B-B04A-4883-96FC-AE8C553A66CD}" type="parTrans" cxnId="{D20A5150-3D3B-4C65-AF3C-7AC18DC45C52}">
      <dgm:prSet custT="1"/>
      <dgm:spPr/>
      <dgm:t>
        <a:bodyPr/>
        <a:lstStyle/>
        <a:p>
          <a:endParaRPr lang="zh-CN" altLang="en-US" sz="1000"/>
        </a:p>
      </dgm:t>
    </dgm:pt>
    <dgm:pt modelId="{B15C89DC-2A22-48BA-B288-41D83B14D7F4}" type="sibTrans" cxnId="{D20A5150-3D3B-4C65-AF3C-7AC18DC45C52}">
      <dgm:prSet/>
      <dgm:spPr/>
      <dgm:t>
        <a:bodyPr/>
        <a:lstStyle/>
        <a:p>
          <a:endParaRPr lang="zh-CN" altLang="en-US" sz="3600"/>
        </a:p>
      </dgm:t>
    </dgm:pt>
    <dgm:pt modelId="{1CA72B9B-E468-4991-BA19-9794F80B2406}">
      <dgm:prSet custT="1"/>
      <dgm:spPr/>
      <dgm:t>
        <a:bodyPr/>
        <a:lstStyle/>
        <a:p>
          <a:pPr algn="l"/>
          <a:r>
            <a:rPr lang="zh-CN" altLang="en-US" sz="1200" dirty="0"/>
            <a:t> 绝对值的定义及应用</a:t>
          </a:r>
        </a:p>
      </dgm:t>
    </dgm:pt>
    <dgm:pt modelId="{1A4BDA0F-732C-466B-B5BD-9DD56A737AF0}" type="parTrans" cxnId="{FA9B6D2D-6125-45A5-8329-23DC1DD4DA00}">
      <dgm:prSet custT="1"/>
      <dgm:spPr/>
      <dgm:t>
        <a:bodyPr/>
        <a:lstStyle/>
        <a:p>
          <a:endParaRPr lang="zh-CN" altLang="en-US" sz="1000"/>
        </a:p>
      </dgm:t>
    </dgm:pt>
    <dgm:pt modelId="{A8D1C8F5-67C0-45F9-8C00-A57B7B134AD9}" type="sibTrans" cxnId="{FA9B6D2D-6125-45A5-8329-23DC1DD4DA00}">
      <dgm:prSet/>
      <dgm:spPr/>
      <dgm:t>
        <a:bodyPr/>
        <a:lstStyle/>
        <a:p>
          <a:endParaRPr lang="zh-CN" altLang="en-US" sz="3600"/>
        </a:p>
      </dgm:t>
    </dgm:pt>
    <dgm:pt modelId="{A7EAC51F-2231-455A-B60F-BD9A508EF7B5}">
      <dgm:prSet custT="1"/>
      <dgm:spPr/>
      <dgm:t>
        <a:bodyPr/>
        <a:lstStyle/>
        <a:p>
          <a:pPr algn="l"/>
          <a:r>
            <a:rPr lang="zh-CN" altLang="en-US" sz="1200" dirty="0"/>
            <a:t> 绝对值的性质（非负性）</a:t>
          </a:r>
        </a:p>
      </dgm:t>
    </dgm:pt>
    <dgm:pt modelId="{052BEAD7-5BDA-43DB-965D-B2D49405B1A2}" type="parTrans" cxnId="{675FB8DA-6C54-4FA1-AF18-32BFDED71B63}">
      <dgm:prSet custT="1"/>
      <dgm:spPr/>
      <dgm:t>
        <a:bodyPr/>
        <a:lstStyle/>
        <a:p>
          <a:endParaRPr lang="zh-CN" altLang="en-US" sz="1000"/>
        </a:p>
      </dgm:t>
    </dgm:pt>
    <dgm:pt modelId="{91FCA091-06B1-4DA8-8473-7D36884D3142}" type="sibTrans" cxnId="{675FB8DA-6C54-4FA1-AF18-32BFDED71B63}">
      <dgm:prSet/>
      <dgm:spPr/>
      <dgm:t>
        <a:bodyPr/>
        <a:lstStyle/>
        <a:p>
          <a:endParaRPr lang="zh-CN" altLang="en-US" sz="3600"/>
        </a:p>
      </dgm:t>
    </dgm:pt>
    <dgm:pt modelId="{B983AB11-665F-476C-85C8-291A5E304EF4}">
      <dgm:prSet custT="1"/>
      <dgm:spPr/>
      <dgm:t>
        <a:bodyPr/>
        <a:lstStyle/>
        <a:p>
          <a:pPr algn="l"/>
          <a:r>
            <a:rPr lang="zh-CN" altLang="en-US" sz="1200" dirty="0"/>
            <a:t> 绝对值的几何意义</a:t>
          </a:r>
        </a:p>
      </dgm:t>
    </dgm:pt>
    <dgm:pt modelId="{57865665-80F4-42BD-A527-72A2BD8D4AF0}" type="parTrans" cxnId="{29197FE2-2974-4D7F-B6DB-F8483E74D7B7}">
      <dgm:prSet custT="1"/>
      <dgm:spPr/>
      <dgm:t>
        <a:bodyPr/>
        <a:lstStyle/>
        <a:p>
          <a:endParaRPr lang="zh-CN" altLang="en-US" sz="1000"/>
        </a:p>
      </dgm:t>
    </dgm:pt>
    <dgm:pt modelId="{FA617719-B5F8-4F33-99FE-C6F77D160C19}" type="sibTrans" cxnId="{29197FE2-2974-4D7F-B6DB-F8483E74D7B7}">
      <dgm:prSet/>
      <dgm:spPr/>
      <dgm:t>
        <a:bodyPr/>
        <a:lstStyle/>
        <a:p>
          <a:endParaRPr lang="zh-CN" altLang="en-US" sz="3600"/>
        </a:p>
      </dgm:t>
    </dgm:pt>
    <dgm:pt modelId="{ED48C814-8C5F-4369-BE62-B894A5BFB0E3}">
      <dgm:prSet custT="1"/>
      <dgm:spPr/>
      <dgm:t>
        <a:bodyPr/>
        <a:lstStyle/>
        <a:p>
          <a:pPr algn="l"/>
          <a:r>
            <a:rPr lang="zh-CN" altLang="en-US" sz="1200" dirty="0"/>
            <a:t> 绝对值的三角不等式</a:t>
          </a:r>
        </a:p>
      </dgm:t>
    </dgm:pt>
    <dgm:pt modelId="{9FFF1B37-0CFE-46F0-82EA-86A8B9485FB9}" type="parTrans" cxnId="{871F6BB5-45BE-4DAF-A6A6-44B95042F75C}">
      <dgm:prSet custT="1"/>
      <dgm:spPr/>
      <dgm:t>
        <a:bodyPr/>
        <a:lstStyle/>
        <a:p>
          <a:endParaRPr lang="zh-CN" altLang="en-US" sz="1000"/>
        </a:p>
      </dgm:t>
    </dgm:pt>
    <dgm:pt modelId="{731B4F66-6F3D-40D1-A728-31D9675878A1}" type="sibTrans" cxnId="{871F6BB5-45BE-4DAF-A6A6-44B95042F75C}">
      <dgm:prSet/>
      <dgm:spPr/>
      <dgm:t>
        <a:bodyPr/>
        <a:lstStyle/>
        <a:p>
          <a:endParaRPr lang="zh-CN" altLang="en-US" sz="3600"/>
        </a:p>
      </dgm:t>
    </dgm:pt>
    <dgm:pt modelId="{84C6A452-C8B5-4AFE-842C-9754596D1656}">
      <dgm:prSet custT="1"/>
      <dgm:spPr/>
      <dgm:t>
        <a:bodyPr/>
        <a:lstStyle/>
        <a:p>
          <a:pPr algn="l"/>
          <a:r>
            <a:rPr lang="zh-CN" altLang="en-US" sz="1200" dirty="0"/>
            <a:t> 比例的化简计算</a:t>
          </a:r>
        </a:p>
      </dgm:t>
    </dgm:pt>
    <dgm:pt modelId="{934F57C7-C95B-45D6-B9EA-A2AC7265CE14}" type="parTrans" cxnId="{386CF11E-2A0B-4CB9-B9C3-0152013ADFDF}">
      <dgm:prSet custT="1"/>
      <dgm:spPr/>
      <dgm:t>
        <a:bodyPr/>
        <a:lstStyle/>
        <a:p>
          <a:endParaRPr lang="zh-CN" altLang="en-US" sz="1000"/>
        </a:p>
      </dgm:t>
    </dgm:pt>
    <dgm:pt modelId="{78DEA497-2BE2-40F4-9840-E24DA90EAE85}" type="sibTrans" cxnId="{386CF11E-2A0B-4CB9-B9C3-0152013ADFDF}">
      <dgm:prSet/>
      <dgm:spPr/>
      <dgm:t>
        <a:bodyPr/>
        <a:lstStyle/>
        <a:p>
          <a:endParaRPr lang="zh-CN" altLang="en-US" sz="3600"/>
        </a:p>
      </dgm:t>
    </dgm:pt>
    <dgm:pt modelId="{35CC6A30-A86A-41C8-9825-D8AF966C70A5}">
      <dgm:prSet custT="1"/>
      <dgm:spPr/>
      <dgm:t>
        <a:bodyPr/>
        <a:lstStyle/>
        <a:p>
          <a:pPr algn="l"/>
          <a:r>
            <a:rPr lang="zh-CN" altLang="en-US" sz="1200" dirty="0"/>
            <a:t> 正比、反比定义</a:t>
          </a:r>
        </a:p>
      </dgm:t>
    </dgm:pt>
    <dgm:pt modelId="{7A550672-D804-4760-8D37-DBBC536A191D}" type="parTrans" cxnId="{C8261E37-C5E9-47F1-9150-CEDA977615C2}">
      <dgm:prSet custT="1"/>
      <dgm:spPr/>
      <dgm:t>
        <a:bodyPr/>
        <a:lstStyle/>
        <a:p>
          <a:endParaRPr lang="zh-CN" altLang="en-US" sz="1000"/>
        </a:p>
      </dgm:t>
    </dgm:pt>
    <dgm:pt modelId="{E42A6453-08AC-47E5-8061-55408B59BBC1}" type="sibTrans" cxnId="{C8261E37-C5E9-47F1-9150-CEDA977615C2}">
      <dgm:prSet/>
      <dgm:spPr/>
      <dgm:t>
        <a:bodyPr/>
        <a:lstStyle/>
        <a:p>
          <a:endParaRPr lang="zh-CN" altLang="en-US" sz="3600"/>
        </a:p>
      </dgm:t>
    </dgm:pt>
    <dgm:pt modelId="{DC04A7CE-7AD0-4CBB-A151-116CBAE2E3BE}">
      <dgm:prSet custT="1"/>
      <dgm:spPr/>
      <dgm:t>
        <a:bodyPr/>
        <a:lstStyle/>
        <a:p>
          <a:pPr algn="l"/>
          <a:r>
            <a:rPr lang="zh-CN" altLang="en-US" sz="1200" dirty="0"/>
            <a:t> 比例的定理（等比定理、合分比定理）</a:t>
          </a:r>
        </a:p>
      </dgm:t>
    </dgm:pt>
    <dgm:pt modelId="{D602670D-8D49-4483-98E8-AB4D75FB6B15}" type="parTrans" cxnId="{45B808AD-BF6A-4AB6-A918-551E2E9769C7}">
      <dgm:prSet custT="1"/>
      <dgm:spPr/>
      <dgm:t>
        <a:bodyPr/>
        <a:lstStyle/>
        <a:p>
          <a:endParaRPr lang="zh-CN" altLang="en-US" sz="1000"/>
        </a:p>
      </dgm:t>
    </dgm:pt>
    <dgm:pt modelId="{A3BFCE69-D880-4D46-878B-680470944297}" type="sibTrans" cxnId="{45B808AD-BF6A-4AB6-A918-551E2E9769C7}">
      <dgm:prSet/>
      <dgm:spPr/>
      <dgm:t>
        <a:bodyPr/>
        <a:lstStyle/>
        <a:p>
          <a:endParaRPr lang="zh-CN" altLang="en-US" sz="3600"/>
        </a:p>
      </dgm:t>
    </dgm:pt>
    <dgm:pt modelId="{D4D11C01-CB77-4132-9D96-ACF4A0B037B5}">
      <dgm:prSet custT="1"/>
      <dgm:spPr/>
      <dgm:t>
        <a:bodyPr/>
        <a:lstStyle/>
        <a:p>
          <a:pPr algn="l"/>
          <a:r>
            <a:rPr lang="zh-CN" altLang="en-US" sz="1200" dirty="0"/>
            <a:t> 算术平均值、几何平均值的定义</a:t>
          </a:r>
        </a:p>
      </dgm:t>
    </dgm:pt>
    <dgm:pt modelId="{1AD05C1B-71D3-419B-9E2C-70D3D5F2AE12}" type="parTrans" cxnId="{9E343B48-E330-4C96-BACB-D71E6C743697}">
      <dgm:prSet custT="1"/>
      <dgm:spPr/>
      <dgm:t>
        <a:bodyPr/>
        <a:lstStyle/>
        <a:p>
          <a:endParaRPr lang="zh-CN" altLang="en-US" sz="1000"/>
        </a:p>
      </dgm:t>
    </dgm:pt>
    <dgm:pt modelId="{DF9031A0-0442-41BD-8F0F-B1090CCE2004}" type="sibTrans" cxnId="{9E343B48-E330-4C96-BACB-D71E6C743697}">
      <dgm:prSet/>
      <dgm:spPr/>
      <dgm:t>
        <a:bodyPr/>
        <a:lstStyle/>
        <a:p>
          <a:endParaRPr lang="zh-CN" altLang="en-US" sz="3600"/>
        </a:p>
      </dgm:t>
    </dgm:pt>
    <dgm:pt modelId="{E5C15FAB-3F78-4173-B311-CA466958F8A4}">
      <dgm:prSet custT="1"/>
      <dgm:spPr/>
      <dgm:t>
        <a:bodyPr/>
        <a:lstStyle/>
        <a:p>
          <a:pPr algn="l"/>
          <a:r>
            <a:rPr lang="zh-CN" altLang="en-US" sz="1200" dirty="0"/>
            <a:t> 平均值应用（比较大小、求最值、范围）</a:t>
          </a:r>
        </a:p>
      </dgm:t>
    </dgm:pt>
    <dgm:pt modelId="{6AC432A9-6FFB-4089-AF86-0B0B29DB7C80}" type="parTrans" cxnId="{41D62B3E-6554-49DB-ADD5-7E7729390EB7}">
      <dgm:prSet custT="1"/>
      <dgm:spPr/>
      <dgm:t>
        <a:bodyPr/>
        <a:lstStyle/>
        <a:p>
          <a:endParaRPr lang="zh-CN" altLang="en-US" sz="1000"/>
        </a:p>
      </dgm:t>
    </dgm:pt>
    <dgm:pt modelId="{60610BB5-CF67-40F4-B8B6-4CAD410751B7}" type="sibTrans" cxnId="{41D62B3E-6554-49DB-ADD5-7E7729390EB7}">
      <dgm:prSet/>
      <dgm:spPr/>
      <dgm:t>
        <a:bodyPr/>
        <a:lstStyle/>
        <a:p>
          <a:endParaRPr lang="zh-CN" altLang="en-US" sz="3600"/>
        </a:p>
      </dgm:t>
    </dgm:pt>
    <dgm:pt modelId="{2DFA5C5B-1DDC-4C10-8922-CB52F05BDBEA}" type="pres">
      <dgm:prSet presAssocID="{772FFCBC-6D15-44E5-BFE3-BBA351A052E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9F1408-51E9-45C8-B00C-50DA28208794}" type="pres">
      <dgm:prSet presAssocID="{5699F762-580C-4E0B-9759-019AB85D5E7A}" presName="root1" presStyleCnt="0"/>
      <dgm:spPr/>
    </dgm:pt>
    <dgm:pt modelId="{6CB5BCE9-AA41-43B2-9D9C-5113956171C6}" type="pres">
      <dgm:prSet presAssocID="{5699F762-580C-4E0B-9759-019AB85D5E7A}" presName="LevelOneTextNode" presStyleLbl="node0" presStyleIdx="0" presStyleCnt="1" custAng="5400000" custScaleX="158331" custScaleY="52069" custLinFactX="-11713" custLinFactNeighborX="-100000" custLinFactNeighborY="342">
        <dgm:presLayoutVars>
          <dgm:chPref val="3"/>
        </dgm:presLayoutVars>
      </dgm:prSet>
      <dgm:spPr/>
    </dgm:pt>
    <dgm:pt modelId="{A253E602-6961-41B3-B55C-57751795BA7A}" type="pres">
      <dgm:prSet presAssocID="{5699F762-580C-4E0B-9759-019AB85D5E7A}" presName="level2hierChild" presStyleCnt="0"/>
      <dgm:spPr/>
    </dgm:pt>
    <dgm:pt modelId="{AD5D81BC-5A32-4CAB-9FAF-9E17E8595510}" type="pres">
      <dgm:prSet presAssocID="{AA65BBAA-84C5-454C-9423-5A6191F5D925}" presName="conn2-1" presStyleLbl="parChTrans1D2" presStyleIdx="0" presStyleCnt="4"/>
      <dgm:spPr/>
    </dgm:pt>
    <dgm:pt modelId="{7B74D994-DA10-45C6-AC43-232BE19B53D0}" type="pres">
      <dgm:prSet presAssocID="{AA65BBAA-84C5-454C-9423-5A6191F5D925}" presName="connTx" presStyleLbl="parChTrans1D2" presStyleIdx="0" presStyleCnt="4"/>
      <dgm:spPr/>
    </dgm:pt>
    <dgm:pt modelId="{595A7A51-3A4A-44F8-90D2-6C3A019DC994}" type="pres">
      <dgm:prSet presAssocID="{EC4DD9FD-474A-4D1D-BCB0-02952500244F}" presName="root2" presStyleCnt="0"/>
      <dgm:spPr/>
    </dgm:pt>
    <dgm:pt modelId="{C18BA180-A67E-4766-9F37-6F1D512251B7}" type="pres">
      <dgm:prSet presAssocID="{EC4DD9FD-474A-4D1D-BCB0-02952500244F}" presName="LevelTwoTextNode" presStyleLbl="node2" presStyleIdx="0" presStyleCnt="4" custLinFactNeighborX="-1648">
        <dgm:presLayoutVars>
          <dgm:chPref val="3"/>
        </dgm:presLayoutVars>
      </dgm:prSet>
      <dgm:spPr/>
    </dgm:pt>
    <dgm:pt modelId="{08B4B0B6-9727-4697-8D6F-A6ECE6D62653}" type="pres">
      <dgm:prSet presAssocID="{EC4DD9FD-474A-4D1D-BCB0-02952500244F}" presName="level3hierChild" presStyleCnt="0"/>
      <dgm:spPr/>
    </dgm:pt>
    <dgm:pt modelId="{EC8F6CE0-C948-46CE-8CFD-B97A4E46EDC7}" type="pres">
      <dgm:prSet presAssocID="{D813E02B-B04A-4883-96FC-AE8C553A66CD}" presName="conn2-1" presStyleLbl="parChTrans1D3" presStyleIdx="0" presStyleCnt="13"/>
      <dgm:spPr/>
    </dgm:pt>
    <dgm:pt modelId="{CE77E1FC-E943-4DA0-86A0-A4168AE0CD46}" type="pres">
      <dgm:prSet presAssocID="{D813E02B-B04A-4883-96FC-AE8C553A66CD}" presName="connTx" presStyleLbl="parChTrans1D3" presStyleIdx="0" presStyleCnt="13"/>
      <dgm:spPr/>
    </dgm:pt>
    <dgm:pt modelId="{E7D47330-C28E-4128-9862-279A5D55556B}" type="pres">
      <dgm:prSet presAssocID="{20BF0469-BE9E-42C2-9531-DF2BC7439F44}" presName="root2" presStyleCnt="0"/>
      <dgm:spPr/>
    </dgm:pt>
    <dgm:pt modelId="{59DCC66A-FF59-41B1-BD81-A3CA2BA2E0A6}" type="pres">
      <dgm:prSet presAssocID="{20BF0469-BE9E-42C2-9531-DF2BC7439F44}" presName="LevelTwoTextNode" presStyleLbl="node3" presStyleIdx="0" presStyleCnt="13" custScaleX="199054">
        <dgm:presLayoutVars>
          <dgm:chPref val="3"/>
        </dgm:presLayoutVars>
      </dgm:prSet>
      <dgm:spPr/>
    </dgm:pt>
    <dgm:pt modelId="{3FED3DCC-1791-4699-BB3E-BB0B6295B822}" type="pres">
      <dgm:prSet presAssocID="{20BF0469-BE9E-42C2-9531-DF2BC7439F44}" presName="level3hierChild" presStyleCnt="0"/>
      <dgm:spPr/>
    </dgm:pt>
    <dgm:pt modelId="{FF63D7F3-A014-45A0-9E63-7405FE849E72}" type="pres">
      <dgm:prSet presAssocID="{4303A2A8-D251-4347-AC77-0B1B54B1F91D}" presName="conn2-1" presStyleLbl="parChTrans1D3" presStyleIdx="1" presStyleCnt="13"/>
      <dgm:spPr/>
    </dgm:pt>
    <dgm:pt modelId="{EB4E7A96-FE20-4EDE-8CE1-8841B31B23C0}" type="pres">
      <dgm:prSet presAssocID="{4303A2A8-D251-4347-AC77-0B1B54B1F91D}" presName="connTx" presStyleLbl="parChTrans1D3" presStyleIdx="1" presStyleCnt="13"/>
      <dgm:spPr/>
    </dgm:pt>
    <dgm:pt modelId="{96CF4893-4401-45A3-A96E-0D141926C514}" type="pres">
      <dgm:prSet presAssocID="{5D7B2ECD-2498-48DD-94E6-CD48B7390AA9}" presName="root2" presStyleCnt="0"/>
      <dgm:spPr/>
    </dgm:pt>
    <dgm:pt modelId="{3FB2C5A5-4CED-4D9A-983D-9905DB5808A3}" type="pres">
      <dgm:prSet presAssocID="{5D7B2ECD-2498-48DD-94E6-CD48B7390AA9}" presName="LevelTwoTextNode" presStyleLbl="node3" presStyleIdx="1" presStyleCnt="13" custScaleX="389718">
        <dgm:presLayoutVars>
          <dgm:chPref val="3"/>
        </dgm:presLayoutVars>
      </dgm:prSet>
      <dgm:spPr/>
    </dgm:pt>
    <dgm:pt modelId="{A9EF7A66-E735-458B-96B0-0A185CC3E279}" type="pres">
      <dgm:prSet presAssocID="{5D7B2ECD-2498-48DD-94E6-CD48B7390AA9}" presName="level3hierChild" presStyleCnt="0"/>
      <dgm:spPr/>
    </dgm:pt>
    <dgm:pt modelId="{69FD869C-396D-456D-A46A-367441D98236}" type="pres">
      <dgm:prSet presAssocID="{6E7FB592-A405-4B30-A7F0-57CA3E21DC4B}" presName="conn2-1" presStyleLbl="parChTrans1D3" presStyleIdx="2" presStyleCnt="13"/>
      <dgm:spPr/>
    </dgm:pt>
    <dgm:pt modelId="{B44488AE-F345-4B44-BA2F-EF439CBE9779}" type="pres">
      <dgm:prSet presAssocID="{6E7FB592-A405-4B30-A7F0-57CA3E21DC4B}" presName="connTx" presStyleLbl="parChTrans1D3" presStyleIdx="2" presStyleCnt="13"/>
      <dgm:spPr/>
    </dgm:pt>
    <dgm:pt modelId="{875C720D-3829-44B5-A13D-961498D98A93}" type="pres">
      <dgm:prSet presAssocID="{4ABBC404-B0D5-42EC-87D2-BBDAB53AC258}" presName="root2" presStyleCnt="0"/>
      <dgm:spPr/>
    </dgm:pt>
    <dgm:pt modelId="{527BE3F3-715B-4D0B-9E6B-A0EA96285A1F}" type="pres">
      <dgm:prSet presAssocID="{4ABBC404-B0D5-42EC-87D2-BBDAB53AC258}" presName="LevelTwoTextNode" presStyleLbl="node3" presStyleIdx="2" presStyleCnt="13" custScaleX="192761">
        <dgm:presLayoutVars>
          <dgm:chPref val="3"/>
        </dgm:presLayoutVars>
      </dgm:prSet>
      <dgm:spPr/>
    </dgm:pt>
    <dgm:pt modelId="{E1619C5E-C106-4BE1-B4C6-1F56A78CDE3D}" type="pres">
      <dgm:prSet presAssocID="{4ABBC404-B0D5-42EC-87D2-BBDAB53AC258}" presName="level3hierChild" presStyleCnt="0"/>
      <dgm:spPr/>
    </dgm:pt>
    <dgm:pt modelId="{05AE2059-FA25-4605-8A62-22832B119898}" type="pres">
      <dgm:prSet presAssocID="{C71470BA-B1E7-4BC9-99E2-4C41C0564899}" presName="conn2-1" presStyleLbl="parChTrans1D3" presStyleIdx="3" presStyleCnt="13"/>
      <dgm:spPr/>
    </dgm:pt>
    <dgm:pt modelId="{B669B3AF-2DB8-4D51-9ABB-002D28EE0DF1}" type="pres">
      <dgm:prSet presAssocID="{C71470BA-B1E7-4BC9-99E2-4C41C0564899}" presName="connTx" presStyleLbl="parChTrans1D3" presStyleIdx="3" presStyleCnt="13"/>
      <dgm:spPr/>
    </dgm:pt>
    <dgm:pt modelId="{BA189F8F-C117-4097-9A1C-6AD69A5196B0}" type="pres">
      <dgm:prSet presAssocID="{35D2B437-6629-4CAE-B6FF-CC24253168CE}" presName="root2" presStyleCnt="0"/>
      <dgm:spPr/>
    </dgm:pt>
    <dgm:pt modelId="{A7085B64-547C-4D27-B7C7-A80BAEE94833}" type="pres">
      <dgm:prSet presAssocID="{35D2B437-6629-4CAE-B6FF-CC24253168CE}" presName="LevelTwoTextNode" presStyleLbl="node3" presStyleIdx="3" presStyleCnt="13" custScaleX="194095">
        <dgm:presLayoutVars>
          <dgm:chPref val="3"/>
        </dgm:presLayoutVars>
      </dgm:prSet>
      <dgm:spPr/>
    </dgm:pt>
    <dgm:pt modelId="{B387FAE0-62AA-4C80-8F8B-C8021265BA64}" type="pres">
      <dgm:prSet presAssocID="{35D2B437-6629-4CAE-B6FF-CC24253168CE}" presName="level3hierChild" presStyleCnt="0"/>
      <dgm:spPr/>
    </dgm:pt>
    <dgm:pt modelId="{A24ED16E-10E9-4DD3-91D3-8DA5D4F51C76}" type="pres">
      <dgm:prSet presAssocID="{BD096696-0AC6-4DFA-94CD-530D1671B534}" presName="conn2-1" presStyleLbl="parChTrans1D2" presStyleIdx="1" presStyleCnt="4"/>
      <dgm:spPr/>
    </dgm:pt>
    <dgm:pt modelId="{46A17388-D6E0-4636-8A9E-282A4B2034F2}" type="pres">
      <dgm:prSet presAssocID="{BD096696-0AC6-4DFA-94CD-530D1671B534}" presName="connTx" presStyleLbl="parChTrans1D2" presStyleIdx="1" presStyleCnt="4"/>
      <dgm:spPr/>
    </dgm:pt>
    <dgm:pt modelId="{016061DA-E30C-434C-B6E5-DE7D54179EAC}" type="pres">
      <dgm:prSet presAssocID="{EEBD3836-1A87-4208-81DD-1C609F7089DB}" presName="root2" presStyleCnt="0"/>
      <dgm:spPr/>
    </dgm:pt>
    <dgm:pt modelId="{C78D87D4-230A-426F-9893-CF84F4167EBC}" type="pres">
      <dgm:prSet presAssocID="{EEBD3836-1A87-4208-81DD-1C609F7089DB}" presName="LevelTwoTextNode" presStyleLbl="node2" presStyleIdx="1" presStyleCnt="4">
        <dgm:presLayoutVars>
          <dgm:chPref val="3"/>
        </dgm:presLayoutVars>
      </dgm:prSet>
      <dgm:spPr/>
    </dgm:pt>
    <dgm:pt modelId="{4B45C591-0A30-4F06-A3F1-433A06E3CAFC}" type="pres">
      <dgm:prSet presAssocID="{EEBD3836-1A87-4208-81DD-1C609F7089DB}" presName="level3hierChild" presStyleCnt="0"/>
      <dgm:spPr/>
    </dgm:pt>
    <dgm:pt modelId="{13D85027-C9D3-469E-8C44-7AF57298B54D}" type="pres">
      <dgm:prSet presAssocID="{1A4BDA0F-732C-466B-B5BD-9DD56A737AF0}" presName="conn2-1" presStyleLbl="parChTrans1D3" presStyleIdx="4" presStyleCnt="13"/>
      <dgm:spPr/>
    </dgm:pt>
    <dgm:pt modelId="{AECC1C5E-6EAB-4B75-A561-095E952FED61}" type="pres">
      <dgm:prSet presAssocID="{1A4BDA0F-732C-466B-B5BD-9DD56A737AF0}" presName="connTx" presStyleLbl="parChTrans1D3" presStyleIdx="4" presStyleCnt="13"/>
      <dgm:spPr/>
    </dgm:pt>
    <dgm:pt modelId="{0CEFAB29-A134-45E0-A878-038B46818438}" type="pres">
      <dgm:prSet presAssocID="{1CA72B9B-E468-4991-BA19-9794F80B2406}" presName="root2" presStyleCnt="0"/>
      <dgm:spPr/>
    </dgm:pt>
    <dgm:pt modelId="{D96D8A43-015B-42BB-9CBA-1DA8789FD870}" type="pres">
      <dgm:prSet presAssocID="{1CA72B9B-E468-4991-BA19-9794F80B2406}" presName="LevelTwoTextNode" presStyleLbl="node3" presStyleIdx="4" presStyleCnt="13" custScaleX="142315">
        <dgm:presLayoutVars>
          <dgm:chPref val="3"/>
        </dgm:presLayoutVars>
      </dgm:prSet>
      <dgm:spPr/>
    </dgm:pt>
    <dgm:pt modelId="{D54D58B0-E716-4DF7-9539-3C6890B3F330}" type="pres">
      <dgm:prSet presAssocID="{1CA72B9B-E468-4991-BA19-9794F80B2406}" presName="level3hierChild" presStyleCnt="0"/>
      <dgm:spPr/>
    </dgm:pt>
    <dgm:pt modelId="{32B0F29C-18E8-4B5C-9772-08114E6466ED}" type="pres">
      <dgm:prSet presAssocID="{052BEAD7-5BDA-43DB-965D-B2D49405B1A2}" presName="conn2-1" presStyleLbl="parChTrans1D3" presStyleIdx="5" presStyleCnt="13"/>
      <dgm:spPr/>
    </dgm:pt>
    <dgm:pt modelId="{2F863A68-69D2-40C7-8C69-CA76D74FCF12}" type="pres">
      <dgm:prSet presAssocID="{052BEAD7-5BDA-43DB-965D-B2D49405B1A2}" presName="connTx" presStyleLbl="parChTrans1D3" presStyleIdx="5" presStyleCnt="13"/>
      <dgm:spPr/>
    </dgm:pt>
    <dgm:pt modelId="{88083CF7-3CC7-453A-AFD3-6157EC41E599}" type="pres">
      <dgm:prSet presAssocID="{A7EAC51F-2231-455A-B60F-BD9A508EF7B5}" presName="root2" presStyleCnt="0"/>
      <dgm:spPr/>
    </dgm:pt>
    <dgm:pt modelId="{A7F86DEE-FCA2-4787-AE70-BF188E50C137}" type="pres">
      <dgm:prSet presAssocID="{A7EAC51F-2231-455A-B60F-BD9A508EF7B5}" presName="LevelTwoTextNode" presStyleLbl="node3" presStyleIdx="5" presStyleCnt="13" custScaleX="150486">
        <dgm:presLayoutVars>
          <dgm:chPref val="3"/>
        </dgm:presLayoutVars>
      </dgm:prSet>
      <dgm:spPr/>
    </dgm:pt>
    <dgm:pt modelId="{B2391DD0-354B-47D6-9BD0-8B47D69C4C68}" type="pres">
      <dgm:prSet presAssocID="{A7EAC51F-2231-455A-B60F-BD9A508EF7B5}" presName="level3hierChild" presStyleCnt="0"/>
      <dgm:spPr/>
    </dgm:pt>
    <dgm:pt modelId="{2FFAA5B2-6AAE-497A-BCE3-C4E0A2688105}" type="pres">
      <dgm:prSet presAssocID="{57865665-80F4-42BD-A527-72A2BD8D4AF0}" presName="conn2-1" presStyleLbl="parChTrans1D3" presStyleIdx="6" presStyleCnt="13"/>
      <dgm:spPr/>
    </dgm:pt>
    <dgm:pt modelId="{CD24A53F-8795-4A3B-83F4-84E02A29FD55}" type="pres">
      <dgm:prSet presAssocID="{57865665-80F4-42BD-A527-72A2BD8D4AF0}" presName="connTx" presStyleLbl="parChTrans1D3" presStyleIdx="6" presStyleCnt="13"/>
      <dgm:spPr/>
    </dgm:pt>
    <dgm:pt modelId="{FD80FF51-B653-4CE3-B52A-EAB11C97EC40}" type="pres">
      <dgm:prSet presAssocID="{B983AB11-665F-476C-85C8-291A5E304EF4}" presName="root2" presStyleCnt="0"/>
      <dgm:spPr/>
    </dgm:pt>
    <dgm:pt modelId="{48B4B723-155B-49EA-A745-9B98A16B8C08}" type="pres">
      <dgm:prSet presAssocID="{B983AB11-665F-476C-85C8-291A5E304EF4}" presName="LevelTwoTextNode" presStyleLbl="node3" presStyleIdx="6" presStyleCnt="13" custScaleX="115754">
        <dgm:presLayoutVars>
          <dgm:chPref val="3"/>
        </dgm:presLayoutVars>
      </dgm:prSet>
      <dgm:spPr/>
    </dgm:pt>
    <dgm:pt modelId="{CB616B24-3397-47E8-96FC-925EEF556898}" type="pres">
      <dgm:prSet presAssocID="{B983AB11-665F-476C-85C8-291A5E304EF4}" presName="level3hierChild" presStyleCnt="0"/>
      <dgm:spPr/>
    </dgm:pt>
    <dgm:pt modelId="{AE917C2D-3583-4AA5-A854-E31C4EE2754E}" type="pres">
      <dgm:prSet presAssocID="{9FFF1B37-0CFE-46F0-82EA-86A8B9485FB9}" presName="conn2-1" presStyleLbl="parChTrans1D3" presStyleIdx="7" presStyleCnt="13"/>
      <dgm:spPr/>
    </dgm:pt>
    <dgm:pt modelId="{9AE6E218-59DA-4B67-8637-F527A08130BB}" type="pres">
      <dgm:prSet presAssocID="{9FFF1B37-0CFE-46F0-82EA-86A8B9485FB9}" presName="connTx" presStyleLbl="parChTrans1D3" presStyleIdx="7" presStyleCnt="13"/>
      <dgm:spPr/>
    </dgm:pt>
    <dgm:pt modelId="{60914F23-A875-40C5-B0AB-02BC12E7C1AD}" type="pres">
      <dgm:prSet presAssocID="{ED48C814-8C5F-4369-BE62-B894A5BFB0E3}" presName="root2" presStyleCnt="0"/>
      <dgm:spPr/>
    </dgm:pt>
    <dgm:pt modelId="{BEA8FC9B-D347-465B-AEC0-83C64E7FEAD5}" type="pres">
      <dgm:prSet presAssocID="{ED48C814-8C5F-4369-BE62-B894A5BFB0E3}" presName="LevelTwoTextNode" presStyleLbl="node3" presStyleIdx="7" presStyleCnt="13" custScaleX="123133">
        <dgm:presLayoutVars>
          <dgm:chPref val="3"/>
        </dgm:presLayoutVars>
      </dgm:prSet>
      <dgm:spPr/>
    </dgm:pt>
    <dgm:pt modelId="{16E2470A-4C60-4A87-B73C-A3AF8A92687F}" type="pres">
      <dgm:prSet presAssocID="{ED48C814-8C5F-4369-BE62-B894A5BFB0E3}" presName="level3hierChild" presStyleCnt="0"/>
      <dgm:spPr/>
    </dgm:pt>
    <dgm:pt modelId="{43B320E0-64CF-4D3E-9DE2-E4E683696CE1}" type="pres">
      <dgm:prSet presAssocID="{93FB67AC-6C61-4875-AA4C-055E35BE0BEA}" presName="conn2-1" presStyleLbl="parChTrans1D2" presStyleIdx="2" presStyleCnt="4"/>
      <dgm:spPr/>
    </dgm:pt>
    <dgm:pt modelId="{ACF12117-467B-4691-BAFB-D909E0F49D17}" type="pres">
      <dgm:prSet presAssocID="{93FB67AC-6C61-4875-AA4C-055E35BE0BEA}" presName="connTx" presStyleLbl="parChTrans1D2" presStyleIdx="2" presStyleCnt="4"/>
      <dgm:spPr/>
    </dgm:pt>
    <dgm:pt modelId="{C0AD2D60-B16B-411B-AC9E-CFCBE2962AF4}" type="pres">
      <dgm:prSet presAssocID="{4958CE1A-50AB-4D57-B9A0-4965666035BA}" presName="root2" presStyleCnt="0"/>
      <dgm:spPr/>
    </dgm:pt>
    <dgm:pt modelId="{2C1A1F92-A083-4339-BB26-AED0771FC98A}" type="pres">
      <dgm:prSet presAssocID="{4958CE1A-50AB-4D57-B9A0-4965666035BA}" presName="LevelTwoTextNode" presStyleLbl="node2" presStyleIdx="2" presStyleCnt="4">
        <dgm:presLayoutVars>
          <dgm:chPref val="3"/>
        </dgm:presLayoutVars>
      </dgm:prSet>
      <dgm:spPr/>
    </dgm:pt>
    <dgm:pt modelId="{55267AA8-AF95-4733-AB08-0020A9E902B6}" type="pres">
      <dgm:prSet presAssocID="{4958CE1A-50AB-4D57-B9A0-4965666035BA}" presName="level3hierChild" presStyleCnt="0"/>
      <dgm:spPr/>
    </dgm:pt>
    <dgm:pt modelId="{BC19AE3E-0EAD-4937-A357-43CB97EC8F25}" type="pres">
      <dgm:prSet presAssocID="{934F57C7-C95B-45D6-B9EA-A2AC7265CE14}" presName="conn2-1" presStyleLbl="parChTrans1D3" presStyleIdx="8" presStyleCnt="13"/>
      <dgm:spPr/>
    </dgm:pt>
    <dgm:pt modelId="{68BA2837-2B85-44D1-A249-7333AE5FE245}" type="pres">
      <dgm:prSet presAssocID="{934F57C7-C95B-45D6-B9EA-A2AC7265CE14}" presName="connTx" presStyleLbl="parChTrans1D3" presStyleIdx="8" presStyleCnt="13"/>
      <dgm:spPr/>
    </dgm:pt>
    <dgm:pt modelId="{73319E21-DBB6-4889-BBB8-771C497B945D}" type="pres">
      <dgm:prSet presAssocID="{84C6A452-C8B5-4AFE-842C-9754596D1656}" presName="root2" presStyleCnt="0"/>
      <dgm:spPr/>
    </dgm:pt>
    <dgm:pt modelId="{B7041EB8-C794-47F3-BB7D-1BC05D681E97}" type="pres">
      <dgm:prSet presAssocID="{84C6A452-C8B5-4AFE-842C-9754596D1656}" presName="LevelTwoTextNode" presStyleLbl="node3" presStyleIdx="8" presStyleCnt="13">
        <dgm:presLayoutVars>
          <dgm:chPref val="3"/>
        </dgm:presLayoutVars>
      </dgm:prSet>
      <dgm:spPr/>
    </dgm:pt>
    <dgm:pt modelId="{828EA68E-0782-437B-A60F-261EA13EB97C}" type="pres">
      <dgm:prSet presAssocID="{84C6A452-C8B5-4AFE-842C-9754596D1656}" presName="level3hierChild" presStyleCnt="0"/>
      <dgm:spPr/>
    </dgm:pt>
    <dgm:pt modelId="{607601BE-FFE0-4ADB-912A-8AB3CDCE4629}" type="pres">
      <dgm:prSet presAssocID="{7A550672-D804-4760-8D37-DBBC536A191D}" presName="conn2-1" presStyleLbl="parChTrans1D3" presStyleIdx="9" presStyleCnt="13"/>
      <dgm:spPr/>
    </dgm:pt>
    <dgm:pt modelId="{981BDD48-991A-4E90-A234-1D15E17A8015}" type="pres">
      <dgm:prSet presAssocID="{7A550672-D804-4760-8D37-DBBC536A191D}" presName="connTx" presStyleLbl="parChTrans1D3" presStyleIdx="9" presStyleCnt="13"/>
      <dgm:spPr/>
    </dgm:pt>
    <dgm:pt modelId="{F424C157-B5BF-4227-8390-9AA7E0A0923A}" type="pres">
      <dgm:prSet presAssocID="{35CC6A30-A86A-41C8-9825-D8AF966C70A5}" presName="root2" presStyleCnt="0"/>
      <dgm:spPr/>
    </dgm:pt>
    <dgm:pt modelId="{75563787-1F32-4316-854E-86718FD1E95D}" type="pres">
      <dgm:prSet presAssocID="{35CC6A30-A86A-41C8-9825-D8AF966C70A5}" presName="LevelTwoTextNode" presStyleLbl="node3" presStyleIdx="9" presStyleCnt="13">
        <dgm:presLayoutVars>
          <dgm:chPref val="3"/>
        </dgm:presLayoutVars>
      </dgm:prSet>
      <dgm:spPr/>
    </dgm:pt>
    <dgm:pt modelId="{010A0F33-D54D-4C01-9A6F-C70D8D533898}" type="pres">
      <dgm:prSet presAssocID="{35CC6A30-A86A-41C8-9825-D8AF966C70A5}" presName="level3hierChild" presStyleCnt="0"/>
      <dgm:spPr/>
    </dgm:pt>
    <dgm:pt modelId="{2A7C8314-223E-416F-B4EE-D61D6662EF63}" type="pres">
      <dgm:prSet presAssocID="{D602670D-8D49-4483-98E8-AB4D75FB6B15}" presName="conn2-1" presStyleLbl="parChTrans1D3" presStyleIdx="10" presStyleCnt="13"/>
      <dgm:spPr/>
    </dgm:pt>
    <dgm:pt modelId="{4B23CE46-186E-4E42-9405-DD1F16162B03}" type="pres">
      <dgm:prSet presAssocID="{D602670D-8D49-4483-98E8-AB4D75FB6B15}" presName="connTx" presStyleLbl="parChTrans1D3" presStyleIdx="10" presStyleCnt="13"/>
      <dgm:spPr/>
    </dgm:pt>
    <dgm:pt modelId="{D9D09968-E6B7-48AB-938E-39EF11FCB7D5}" type="pres">
      <dgm:prSet presAssocID="{DC04A7CE-7AD0-4CBB-A151-116CBAE2E3BE}" presName="root2" presStyleCnt="0"/>
      <dgm:spPr/>
    </dgm:pt>
    <dgm:pt modelId="{3533ABEB-4B30-446D-9D23-0553A7751A18}" type="pres">
      <dgm:prSet presAssocID="{DC04A7CE-7AD0-4CBB-A151-116CBAE2E3BE}" presName="LevelTwoTextNode" presStyleLbl="node3" presStyleIdx="10" presStyleCnt="13" custScaleX="209587">
        <dgm:presLayoutVars>
          <dgm:chPref val="3"/>
        </dgm:presLayoutVars>
      </dgm:prSet>
      <dgm:spPr/>
    </dgm:pt>
    <dgm:pt modelId="{C11EE1B1-2A2E-4852-987F-D28EDBC59E2A}" type="pres">
      <dgm:prSet presAssocID="{DC04A7CE-7AD0-4CBB-A151-116CBAE2E3BE}" presName="level3hierChild" presStyleCnt="0"/>
      <dgm:spPr/>
    </dgm:pt>
    <dgm:pt modelId="{62914C1F-EAC0-4915-ABA2-F3A895ED4E09}" type="pres">
      <dgm:prSet presAssocID="{5A3CAA2E-C023-4628-BBBE-68783F8FF754}" presName="conn2-1" presStyleLbl="parChTrans1D2" presStyleIdx="3" presStyleCnt="4"/>
      <dgm:spPr/>
    </dgm:pt>
    <dgm:pt modelId="{D1D101E0-EB61-4E3F-8CE0-4F349775A3A0}" type="pres">
      <dgm:prSet presAssocID="{5A3CAA2E-C023-4628-BBBE-68783F8FF754}" presName="connTx" presStyleLbl="parChTrans1D2" presStyleIdx="3" presStyleCnt="4"/>
      <dgm:spPr/>
    </dgm:pt>
    <dgm:pt modelId="{1E5508E6-4977-4002-A1B4-3B53F2481B4D}" type="pres">
      <dgm:prSet presAssocID="{C12CE848-DE27-4EBA-8351-E1F46BAEE773}" presName="root2" presStyleCnt="0"/>
      <dgm:spPr/>
    </dgm:pt>
    <dgm:pt modelId="{0B2AF4CA-97DF-4DF5-8632-71472B7430C5}" type="pres">
      <dgm:prSet presAssocID="{C12CE848-DE27-4EBA-8351-E1F46BAEE773}" presName="LevelTwoTextNode" presStyleLbl="node2" presStyleIdx="3" presStyleCnt="4">
        <dgm:presLayoutVars>
          <dgm:chPref val="3"/>
        </dgm:presLayoutVars>
      </dgm:prSet>
      <dgm:spPr/>
    </dgm:pt>
    <dgm:pt modelId="{F53D09E0-6C3F-4AEA-B68C-9268F6FA7B00}" type="pres">
      <dgm:prSet presAssocID="{C12CE848-DE27-4EBA-8351-E1F46BAEE773}" presName="level3hierChild" presStyleCnt="0"/>
      <dgm:spPr/>
    </dgm:pt>
    <dgm:pt modelId="{53E4D2B8-5431-4584-A3A8-75760948C628}" type="pres">
      <dgm:prSet presAssocID="{1AD05C1B-71D3-419B-9E2C-70D3D5F2AE12}" presName="conn2-1" presStyleLbl="parChTrans1D3" presStyleIdx="11" presStyleCnt="13"/>
      <dgm:spPr/>
    </dgm:pt>
    <dgm:pt modelId="{5CEE6B7C-8C8D-476B-9E0B-47F12C6ED758}" type="pres">
      <dgm:prSet presAssocID="{1AD05C1B-71D3-419B-9E2C-70D3D5F2AE12}" presName="connTx" presStyleLbl="parChTrans1D3" presStyleIdx="11" presStyleCnt="13"/>
      <dgm:spPr/>
    </dgm:pt>
    <dgm:pt modelId="{DD95F1B5-174B-4CC4-8BDC-C8C3AFC94E7C}" type="pres">
      <dgm:prSet presAssocID="{D4D11C01-CB77-4132-9D96-ACF4A0B037B5}" presName="root2" presStyleCnt="0"/>
      <dgm:spPr/>
    </dgm:pt>
    <dgm:pt modelId="{5FD89AE9-A0C8-4DC1-9598-E8DD1A2BE376}" type="pres">
      <dgm:prSet presAssocID="{D4D11C01-CB77-4132-9D96-ACF4A0B037B5}" presName="LevelTwoTextNode" presStyleLbl="node3" presStyleIdx="11" presStyleCnt="13" custScaleX="184931">
        <dgm:presLayoutVars>
          <dgm:chPref val="3"/>
        </dgm:presLayoutVars>
      </dgm:prSet>
      <dgm:spPr/>
    </dgm:pt>
    <dgm:pt modelId="{FC8E25BC-1F94-4C79-B3D6-88002A6F1A3B}" type="pres">
      <dgm:prSet presAssocID="{D4D11C01-CB77-4132-9D96-ACF4A0B037B5}" presName="level3hierChild" presStyleCnt="0"/>
      <dgm:spPr/>
    </dgm:pt>
    <dgm:pt modelId="{7D81DF4C-F1CF-48FD-8B5C-6B6923BBAA94}" type="pres">
      <dgm:prSet presAssocID="{6AC432A9-6FFB-4089-AF86-0B0B29DB7C80}" presName="conn2-1" presStyleLbl="parChTrans1D3" presStyleIdx="12" presStyleCnt="13"/>
      <dgm:spPr/>
    </dgm:pt>
    <dgm:pt modelId="{475B1454-D23B-420F-94DD-13CA4BC5F524}" type="pres">
      <dgm:prSet presAssocID="{6AC432A9-6FFB-4089-AF86-0B0B29DB7C80}" presName="connTx" presStyleLbl="parChTrans1D3" presStyleIdx="12" presStyleCnt="13"/>
      <dgm:spPr/>
    </dgm:pt>
    <dgm:pt modelId="{9D4036CF-4DC9-4612-AC65-F58EA6BDA6C1}" type="pres">
      <dgm:prSet presAssocID="{E5C15FAB-3F78-4173-B311-CA466958F8A4}" presName="root2" presStyleCnt="0"/>
      <dgm:spPr/>
    </dgm:pt>
    <dgm:pt modelId="{4F64DAD6-02ED-46BF-BF77-A89D33A8FB6D}" type="pres">
      <dgm:prSet presAssocID="{E5C15FAB-3F78-4173-B311-CA466958F8A4}" presName="LevelTwoTextNode" presStyleLbl="node3" presStyleIdx="12" presStyleCnt="13" custScaleX="226817">
        <dgm:presLayoutVars>
          <dgm:chPref val="3"/>
        </dgm:presLayoutVars>
      </dgm:prSet>
      <dgm:spPr/>
    </dgm:pt>
    <dgm:pt modelId="{371E1088-8622-4BC4-808A-E72DF337EAF6}" type="pres">
      <dgm:prSet presAssocID="{E5C15FAB-3F78-4173-B311-CA466958F8A4}" presName="level3hierChild" presStyleCnt="0"/>
      <dgm:spPr/>
    </dgm:pt>
  </dgm:ptLst>
  <dgm:cxnLst>
    <dgm:cxn modelId="{AD2D9409-9AB6-4D64-9633-6663D24B9A4E}" type="presOf" srcId="{1AD05C1B-71D3-419B-9E2C-70D3D5F2AE12}" destId="{5CEE6B7C-8C8D-476B-9E0B-47F12C6ED758}" srcOrd="1" destOrd="0" presId="urn:microsoft.com/office/officeart/2008/layout/HorizontalMultiLevelHierarchy"/>
    <dgm:cxn modelId="{81030C0F-F781-4803-8C2E-18DF70527DB7}" type="presOf" srcId="{57865665-80F4-42BD-A527-72A2BD8D4AF0}" destId="{CD24A53F-8795-4A3B-83F4-84E02A29FD55}" srcOrd="1" destOrd="0" presId="urn:microsoft.com/office/officeart/2008/layout/HorizontalMultiLevelHierarchy"/>
    <dgm:cxn modelId="{55032D16-1076-40F0-93FC-D3405259EFF8}" type="presOf" srcId="{7A550672-D804-4760-8D37-DBBC536A191D}" destId="{607601BE-FFE0-4ADB-912A-8AB3CDCE4629}" srcOrd="0" destOrd="0" presId="urn:microsoft.com/office/officeart/2008/layout/HorizontalMultiLevelHierarchy"/>
    <dgm:cxn modelId="{28D54E18-3B8D-43D3-A60B-C4EDD682663D}" srcId="{5699F762-580C-4E0B-9759-019AB85D5E7A}" destId="{EEBD3836-1A87-4208-81DD-1C609F7089DB}" srcOrd="1" destOrd="0" parTransId="{BD096696-0AC6-4DFA-94CD-530D1671B534}" sibTransId="{09DC2752-110C-45C3-A8E7-966B2E9B8C16}"/>
    <dgm:cxn modelId="{74328B1B-4ED4-417B-861F-4297A729D97D}" type="presOf" srcId="{E5C15FAB-3F78-4173-B311-CA466958F8A4}" destId="{4F64DAD6-02ED-46BF-BF77-A89D33A8FB6D}" srcOrd="0" destOrd="0" presId="urn:microsoft.com/office/officeart/2008/layout/HorizontalMultiLevelHierarchy"/>
    <dgm:cxn modelId="{B206E91B-5101-49F5-A564-022AC4A1AAD2}" type="presOf" srcId="{4ABBC404-B0D5-42EC-87D2-BBDAB53AC258}" destId="{527BE3F3-715B-4D0B-9E6B-A0EA96285A1F}" srcOrd="0" destOrd="0" presId="urn:microsoft.com/office/officeart/2008/layout/HorizontalMultiLevelHierarchy"/>
    <dgm:cxn modelId="{386CF11E-2A0B-4CB9-B9C3-0152013ADFDF}" srcId="{4958CE1A-50AB-4D57-B9A0-4965666035BA}" destId="{84C6A452-C8B5-4AFE-842C-9754596D1656}" srcOrd="0" destOrd="0" parTransId="{934F57C7-C95B-45D6-B9EA-A2AC7265CE14}" sibTransId="{78DEA497-2BE2-40F4-9840-E24DA90EAE85}"/>
    <dgm:cxn modelId="{000A9A21-1046-4B0D-B040-E1AF545873E9}" type="presOf" srcId="{BD096696-0AC6-4DFA-94CD-530D1671B534}" destId="{A24ED16E-10E9-4DD3-91D3-8DA5D4F51C76}" srcOrd="0" destOrd="0" presId="urn:microsoft.com/office/officeart/2008/layout/HorizontalMultiLevelHierarchy"/>
    <dgm:cxn modelId="{E5CE3F23-90D5-4E4E-A43A-4FA3597E2632}" type="presOf" srcId="{934F57C7-C95B-45D6-B9EA-A2AC7265CE14}" destId="{BC19AE3E-0EAD-4937-A357-43CB97EC8F25}" srcOrd="0" destOrd="0" presId="urn:microsoft.com/office/officeart/2008/layout/HorizontalMultiLevelHierarchy"/>
    <dgm:cxn modelId="{20EF4326-5825-4238-9433-D974A7E4F70C}" type="presOf" srcId="{1A4BDA0F-732C-466B-B5BD-9DD56A737AF0}" destId="{13D85027-C9D3-469E-8C44-7AF57298B54D}" srcOrd="0" destOrd="0" presId="urn:microsoft.com/office/officeart/2008/layout/HorizontalMultiLevelHierarchy"/>
    <dgm:cxn modelId="{D4DA9E2C-F6C2-4F6A-8BE3-82585DCB79B7}" type="presOf" srcId="{5699F762-580C-4E0B-9759-019AB85D5E7A}" destId="{6CB5BCE9-AA41-43B2-9D9C-5113956171C6}" srcOrd="0" destOrd="0" presId="urn:microsoft.com/office/officeart/2008/layout/HorizontalMultiLevelHierarchy"/>
    <dgm:cxn modelId="{FA9B6D2D-6125-45A5-8329-23DC1DD4DA00}" srcId="{EEBD3836-1A87-4208-81DD-1C609F7089DB}" destId="{1CA72B9B-E468-4991-BA19-9794F80B2406}" srcOrd="0" destOrd="0" parTransId="{1A4BDA0F-732C-466B-B5BD-9DD56A737AF0}" sibTransId="{A8D1C8F5-67C0-45F9-8C00-A57B7B134AD9}"/>
    <dgm:cxn modelId="{B53D872E-3406-4887-A8D6-F5516E032ABC}" type="presOf" srcId="{B983AB11-665F-476C-85C8-291A5E304EF4}" destId="{48B4B723-155B-49EA-A745-9B98A16B8C08}" srcOrd="0" destOrd="0" presId="urn:microsoft.com/office/officeart/2008/layout/HorizontalMultiLevelHierarchy"/>
    <dgm:cxn modelId="{AD152033-2F4E-4206-8DBB-E34816B0F2C2}" type="presOf" srcId="{84C6A452-C8B5-4AFE-842C-9754596D1656}" destId="{B7041EB8-C794-47F3-BB7D-1BC05D681E97}" srcOrd="0" destOrd="0" presId="urn:microsoft.com/office/officeart/2008/layout/HorizontalMultiLevelHierarchy"/>
    <dgm:cxn modelId="{F3AED435-79F8-4B4D-814C-2B780B670A5C}" type="presOf" srcId="{93FB67AC-6C61-4875-AA4C-055E35BE0BEA}" destId="{43B320E0-64CF-4D3E-9DE2-E4E683696CE1}" srcOrd="0" destOrd="0" presId="urn:microsoft.com/office/officeart/2008/layout/HorizontalMultiLevelHierarchy"/>
    <dgm:cxn modelId="{A673EB35-C808-4A59-ADB4-FF7E570F521E}" type="presOf" srcId="{AA65BBAA-84C5-454C-9423-5A6191F5D925}" destId="{7B74D994-DA10-45C6-AC43-232BE19B53D0}" srcOrd="1" destOrd="0" presId="urn:microsoft.com/office/officeart/2008/layout/HorizontalMultiLevelHierarchy"/>
    <dgm:cxn modelId="{F0DB5236-7F0C-4082-8268-E83C4530A00A}" type="presOf" srcId="{1A4BDA0F-732C-466B-B5BD-9DD56A737AF0}" destId="{AECC1C5E-6EAB-4B75-A561-095E952FED61}" srcOrd="1" destOrd="0" presId="urn:microsoft.com/office/officeart/2008/layout/HorizontalMultiLevelHierarchy"/>
    <dgm:cxn modelId="{C8261E37-C5E9-47F1-9150-CEDA977615C2}" srcId="{4958CE1A-50AB-4D57-B9A0-4965666035BA}" destId="{35CC6A30-A86A-41C8-9825-D8AF966C70A5}" srcOrd="1" destOrd="0" parTransId="{7A550672-D804-4760-8D37-DBBC536A191D}" sibTransId="{E42A6453-08AC-47E5-8061-55408B59BBC1}"/>
    <dgm:cxn modelId="{28D4B938-8D28-44DF-BB52-E82F8DE7EA23}" type="presOf" srcId="{4303A2A8-D251-4347-AC77-0B1B54B1F91D}" destId="{FF63D7F3-A014-45A0-9E63-7405FE849E72}" srcOrd="0" destOrd="0" presId="urn:microsoft.com/office/officeart/2008/layout/HorizontalMultiLevelHierarchy"/>
    <dgm:cxn modelId="{9111F43A-DDBC-4A29-97D2-49ED064C8757}" type="presOf" srcId="{ED48C814-8C5F-4369-BE62-B894A5BFB0E3}" destId="{BEA8FC9B-D347-465B-AEC0-83C64E7FEAD5}" srcOrd="0" destOrd="0" presId="urn:microsoft.com/office/officeart/2008/layout/HorizontalMultiLevelHierarchy"/>
    <dgm:cxn modelId="{41D62B3E-6554-49DB-ADD5-7E7729390EB7}" srcId="{C12CE848-DE27-4EBA-8351-E1F46BAEE773}" destId="{E5C15FAB-3F78-4173-B311-CA466958F8A4}" srcOrd="1" destOrd="0" parTransId="{6AC432A9-6FFB-4089-AF86-0B0B29DB7C80}" sibTransId="{60610BB5-CF67-40F4-B8B6-4CAD410751B7}"/>
    <dgm:cxn modelId="{BA293D5C-73D2-42E7-BAE4-8B0964EAB25B}" type="presOf" srcId="{6AC432A9-6FFB-4089-AF86-0B0B29DB7C80}" destId="{475B1454-D23B-420F-94DD-13CA4BC5F524}" srcOrd="1" destOrd="0" presId="urn:microsoft.com/office/officeart/2008/layout/HorizontalMultiLevelHierarchy"/>
    <dgm:cxn modelId="{6E4EE75C-040C-41C9-9EC5-730CC52249C1}" type="presOf" srcId="{1AD05C1B-71D3-419B-9E2C-70D3D5F2AE12}" destId="{53E4D2B8-5431-4584-A3A8-75760948C628}" srcOrd="0" destOrd="0" presId="urn:microsoft.com/office/officeart/2008/layout/HorizontalMultiLevelHierarchy"/>
    <dgm:cxn modelId="{7E66F560-DEB7-4368-BDB0-F98763B6203A}" type="presOf" srcId="{4303A2A8-D251-4347-AC77-0B1B54B1F91D}" destId="{EB4E7A96-FE20-4EDE-8CE1-8841B31B23C0}" srcOrd="1" destOrd="0" presId="urn:microsoft.com/office/officeart/2008/layout/HorizontalMultiLevelHierarchy"/>
    <dgm:cxn modelId="{BBD62B61-BDF4-4DF0-8F8E-1041A893653A}" type="presOf" srcId="{5D7B2ECD-2498-48DD-94E6-CD48B7390AA9}" destId="{3FB2C5A5-4CED-4D9A-983D-9905DB5808A3}" srcOrd="0" destOrd="0" presId="urn:microsoft.com/office/officeart/2008/layout/HorizontalMultiLevelHierarchy"/>
    <dgm:cxn modelId="{ABD76861-B12E-427A-BD0C-3F5980F7EB91}" srcId="{EC4DD9FD-474A-4D1D-BCB0-02952500244F}" destId="{5D7B2ECD-2498-48DD-94E6-CD48B7390AA9}" srcOrd="1" destOrd="0" parTransId="{4303A2A8-D251-4347-AC77-0B1B54B1F91D}" sibTransId="{AE9E58F9-F816-4699-BB4A-532D7D6D6D7F}"/>
    <dgm:cxn modelId="{8540F741-1553-4822-A75B-4586846C0963}" type="presOf" srcId="{D602670D-8D49-4483-98E8-AB4D75FB6B15}" destId="{4B23CE46-186E-4E42-9405-DD1F16162B03}" srcOrd="1" destOrd="0" presId="urn:microsoft.com/office/officeart/2008/layout/HorizontalMultiLevelHierarchy"/>
    <dgm:cxn modelId="{4DE8BA63-E4C9-47B7-B492-C9DAA84926F0}" type="presOf" srcId="{DC04A7CE-7AD0-4CBB-A151-116CBAE2E3BE}" destId="{3533ABEB-4B30-446D-9D23-0553A7751A18}" srcOrd="0" destOrd="0" presId="urn:microsoft.com/office/officeart/2008/layout/HorizontalMultiLevelHierarchy"/>
    <dgm:cxn modelId="{16E97D64-3C70-48FE-B53F-545401DF81AC}" srcId="{5699F762-580C-4E0B-9759-019AB85D5E7A}" destId="{4958CE1A-50AB-4D57-B9A0-4965666035BA}" srcOrd="2" destOrd="0" parTransId="{93FB67AC-6C61-4875-AA4C-055E35BE0BEA}" sibTransId="{E86E9329-CCEE-4AE8-AE18-F30B14514F47}"/>
    <dgm:cxn modelId="{9E343B48-E330-4C96-BACB-D71E6C743697}" srcId="{C12CE848-DE27-4EBA-8351-E1F46BAEE773}" destId="{D4D11C01-CB77-4132-9D96-ACF4A0B037B5}" srcOrd="0" destOrd="0" parTransId="{1AD05C1B-71D3-419B-9E2C-70D3D5F2AE12}" sibTransId="{DF9031A0-0442-41BD-8F0F-B1090CCE2004}"/>
    <dgm:cxn modelId="{D22AB169-A16D-4BC6-BB05-A2629AA5CB9C}" type="presOf" srcId="{052BEAD7-5BDA-43DB-965D-B2D49405B1A2}" destId="{32B0F29C-18E8-4B5C-9772-08114E6466ED}" srcOrd="0" destOrd="0" presId="urn:microsoft.com/office/officeart/2008/layout/HorizontalMultiLevelHierarchy"/>
    <dgm:cxn modelId="{B4A0D96C-9140-4188-B635-5F7B1A866660}" type="presOf" srcId="{5A3CAA2E-C023-4628-BBBE-68783F8FF754}" destId="{D1D101E0-EB61-4E3F-8CE0-4F349775A3A0}" srcOrd="1" destOrd="0" presId="urn:microsoft.com/office/officeart/2008/layout/HorizontalMultiLevelHierarchy"/>
    <dgm:cxn modelId="{BB21CC4E-D551-4D65-AB9C-1BA238623EEE}" type="presOf" srcId="{934F57C7-C95B-45D6-B9EA-A2AC7265CE14}" destId="{68BA2837-2B85-44D1-A249-7333AE5FE245}" srcOrd="1" destOrd="0" presId="urn:microsoft.com/office/officeart/2008/layout/HorizontalMultiLevelHierarchy"/>
    <dgm:cxn modelId="{D20A5150-3D3B-4C65-AF3C-7AC18DC45C52}" srcId="{EC4DD9FD-474A-4D1D-BCB0-02952500244F}" destId="{20BF0469-BE9E-42C2-9531-DF2BC7439F44}" srcOrd="0" destOrd="0" parTransId="{D813E02B-B04A-4883-96FC-AE8C553A66CD}" sibTransId="{B15C89DC-2A22-48BA-B288-41D83B14D7F4}"/>
    <dgm:cxn modelId="{F0D11D73-7EE9-4DF5-93F9-87E5D175CE5E}" type="presOf" srcId="{C71470BA-B1E7-4BC9-99E2-4C41C0564899}" destId="{05AE2059-FA25-4605-8A62-22832B119898}" srcOrd="0" destOrd="0" presId="urn:microsoft.com/office/officeart/2008/layout/HorizontalMultiLevelHierarchy"/>
    <dgm:cxn modelId="{25438D56-FC5E-44A1-A0EA-94722B986F58}" srcId="{5699F762-580C-4E0B-9759-019AB85D5E7A}" destId="{C12CE848-DE27-4EBA-8351-E1F46BAEE773}" srcOrd="3" destOrd="0" parTransId="{5A3CAA2E-C023-4628-BBBE-68783F8FF754}" sibTransId="{B2BAE713-5448-4DC7-9937-B513ED8B5236}"/>
    <dgm:cxn modelId="{B41A4C77-52B0-4FFB-98E6-4E4EDDFC550F}" type="presOf" srcId="{5A3CAA2E-C023-4628-BBBE-68783F8FF754}" destId="{62914C1F-EAC0-4915-ABA2-F3A895ED4E09}" srcOrd="0" destOrd="0" presId="urn:microsoft.com/office/officeart/2008/layout/HorizontalMultiLevelHierarchy"/>
    <dgm:cxn modelId="{BD19BB57-AF3E-4336-8DED-12E628811311}" type="presOf" srcId="{052BEAD7-5BDA-43DB-965D-B2D49405B1A2}" destId="{2F863A68-69D2-40C7-8C69-CA76D74FCF12}" srcOrd="1" destOrd="0" presId="urn:microsoft.com/office/officeart/2008/layout/HorizontalMultiLevelHierarchy"/>
    <dgm:cxn modelId="{137DEA58-F940-4A0E-A040-34E80140BD08}" type="presOf" srcId="{7A550672-D804-4760-8D37-DBBC536A191D}" destId="{981BDD48-991A-4E90-A234-1D15E17A8015}" srcOrd="1" destOrd="0" presId="urn:microsoft.com/office/officeart/2008/layout/HorizontalMultiLevelHierarchy"/>
    <dgm:cxn modelId="{1CB8F285-ACDA-448E-BB35-4C1B1C27C4B9}" type="presOf" srcId="{1CA72B9B-E468-4991-BA19-9794F80B2406}" destId="{D96D8A43-015B-42BB-9CBA-1DA8789FD870}" srcOrd="0" destOrd="0" presId="urn:microsoft.com/office/officeart/2008/layout/HorizontalMultiLevelHierarchy"/>
    <dgm:cxn modelId="{EDBE5389-6760-4E60-87B5-4EDF5B345977}" type="presOf" srcId="{C71470BA-B1E7-4BC9-99E2-4C41C0564899}" destId="{B669B3AF-2DB8-4D51-9ABB-002D28EE0DF1}" srcOrd="1" destOrd="0" presId="urn:microsoft.com/office/officeart/2008/layout/HorizontalMultiLevelHierarchy"/>
    <dgm:cxn modelId="{360FAA8A-D278-4615-BC72-B39725E63DE1}" type="presOf" srcId="{D813E02B-B04A-4883-96FC-AE8C553A66CD}" destId="{EC8F6CE0-C948-46CE-8CFD-B97A4E46EDC7}" srcOrd="0" destOrd="0" presId="urn:microsoft.com/office/officeart/2008/layout/HorizontalMultiLevelHierarchy"/>
    <dgm:cxn modelId="{D2088E8C-91E7-43BD-B3B3-CF2D3621B803}" type="presOf" srcId="{D602670D-8D49-4483-98E8-AB4D75FB6B15}" destId="{2A7C8314-223E-416F-B4EE-D61D6662EF63}" srcOrd="0" destOrd="0" presId="urn:microsoft.com/office/officeart/2008/layout/HorizontalMultiLevelHierarchy"/>
    <dgm:cxn modelId="{C8A7A08E-8D6D-4E75-B16D-3B44A8814DDA}" type="presOf" srcId="{6E7FB592-A405-4B30-A7F0-57CA3E21DC4B}" destId="{B44488AE-F345-4B44-BA2F-EF439CBE9779}" srcOrd="1" destOrd="0" presId="urn:microsoft.com/office/officeart/2008/layout/HorizontalMultiLevelHierarchy"/>
    <dgm:cxn modelId="{62B42994-7602-47A1-9850-C23247D13170}" type="presOf" srcId="{EEBD3836-1A87-4208-81DD-1C609F7089DB}" destId="{C78D87D4-230A-426F-9893-CF84F4167EBC}" srcOrd="0" destOrd="0" presId="urn:microsoft.com/office/officeart/2008/layout/HorizontalMultiLevelHierarchy"/>
    <dgm:cxn modelId="{BE0A3B9B-478E-4EAA-BB7A-D80D440BDD40}" type="presOf" srcId="{57865665-80F4-42BD-A527-72A2BD8D4AF0}" destId="{2FFAA5B2-6AAE-497A-BCE3-C4E0A2688105}" srcOrd="0" destOrd="0" presId="urn:microsoft.com/office/officeart/2008/layout/HorizontalMultiLevelHierarchy"/>
    <dgm:cxn modelId="{EBCCDB9F-8638-4A9A-AC0F-BB5ED02DA2BB}" type="presOf" srcId="{9FFF1B37-0CFE-46F0-82EA-86A8B9485FB9}" destId="{AE917C2D-3583-4AA5-A854-E31C4EE2754E}" srcOrd="0" destOrd="0" presId="urn:microsoft.com/office/officeart/2008/layout/HorizontalMultiLevelHierarchy"/>
    <dgm:cxn modelId="{F899E4A0-E893-4E64-A381-11F5A1CFE363}" type="presOf" srcId="{4958CE1A-50AB-4D57-B9A0-4965666035BA}" destId="{2C1A1F92-A083-4339-BB26-AED0771FC98A}" srcOrd="0" destOrd="0" presId="urn:microsoft.com/office/officeart/2008/layout/HorizontalMultiLevelHierarchy"/>
    <dgm:cxn modelId="{8948AFA2-4019-48CA-BEF9-207CB9388C5C}" type="presOf" srcId="{6AC432A9-6FFB-4089-AF86-0B0B29DB7C80}" destId="{7D81DF4C-F1CF-48FD-8B5C-6B6923BBAA94}" srcOrd="0" destOrd="0" presId="urn:microsoft.com/office/officeart/2008/layout/HorizontalMultiLevelHierarchy"/>
    <dgm:cxn modelId="{620A7BA5-2E08-4216-BA81-B683BFE2657B}" type="presOf" srcId="{AA65BBAA-84C5-454C-9423-5A6191F5D925}" destId="{AD5D81BC-5A32-4CAB-9FAF-9E17E8595510}" srcOrd="0" destOrd="0" presId="urn:microsoft.com/office/officeart/2008/layout/HorizontalMultiLevelHierarchy"/>
    <dgm:cxn modelId="{04BD52A8-6432-418A-9935-80F02EF9EFF8}" type="presOf" srcId="{35D2B437-6629-4CAE-B6FF-CC24253168CE}" destId="{A7085B64-547C-4D27-B7C7-A80BAEE94833}" srcOrd="0" destOrd="0" presId="urn:microsoft.com/office/officeart/2008/layout/HorizontalMultiLevelHierarchy"/>
    <dgm:cxn modelId="{DDE5AAA8-A6E5-4236-AC7A-305B8EF36EC0}" type="presOf" srcId="{D813E02B-B04A-4883-96FC-AE8C553A66CD}" destId="{CE77E1FC-E943-4DA0-86A0-A4168AE0CD46}" srcOrd="1" destOrd="0" presId="urn:microsoft.com/office/officeart/2008/layout/HorizontalMultiLevelHierarchy"/>
    <dgm:cxn modelId="{981A1DA9-2F3F-49DD-8D68-80144F2140EC}" srcId="{5699F762-580C-4E0B-9759-019AB85D5E7A}" destId="{EC4DD9FD-474A-4D1D-BCB0-02952500244F}" srcOrd="0" destOrd="0" parTransId="{AA65BBAA-84C5-454C-9423-5A6191F5D925}" sibTransId="{A1FACEF4-5322-498C-8C7E-4742B93A833C}"/>
    <dgm:cxn modelId="{45B808AD-BF6A-4AB6-A918-551E2E9769C7}" srcId="{4958CE1A-50AB-4D57-B9A0-4965666035BA}" destId="{DC04A7CE-7AD0-4CBB-A151-116CBAE2E3BE}" srcOrd="2" destOrd="0" parTransId="{D602670D-8D49-4483-98E8-AB4D75FB6B15}" sibTransId="{A3BFCE69-D880-4D46-878B-680470944297}"/>
    <dgm:cxn modelId="{7AB00DB0-A6EB-480A-ABC5-EA9FAE3D7190}" srcId="{EC4DD9FD-474A-4D1D-BCB0-02952500244F}" destId="{4ABBC404-B0D5-42EC-87D2-BBDAB53AC258}" srcOrd="2" destOrd="0" parTransId="{6E7FB592-A405-4B30-A7F0-57CA3E21DC4B}" sibTransId="{1468C67E-9331-44AC-9551-C690F36D5366}"/>
    <dgm:cxn modelId="{871F6BB5-45BE-4DAF-A6A6-44B95042F75C}" srcId="{EEBD3836-1A87-4208-81DD-1C609F7089DB}" destId="{ED48C814-8C5F-4369-BE62-B894A5BFB0E3}" srcOrd="3" destOrd="0" parTransId="{9FFF1B37-0CFE-46F0-82EA-86A8B9485FB9}" sibTransId="{731B4F66-6F3D-40D1-A728-31D9675878A1}"/>
    <dgm:cxn modelId="{67BEE2B9-0B5F-43C4-84F9-27C28ADBE5FD}" srcId="{772FFCBC-6D15-44E5-BFE3-BBA351A052E8}" destId="{5699F762-580C-4E0B-9759-019AB85D5E7A}" srcOrd="0" destOrd="0" parTransId="{7749AAAE-22A3-4CE1-850D-9671B960EFE8}" sibTransId="{724F42B1-6959-4451-AB78-51D24CE16327}"/>
    <dgm:cxn modelId="{76B485BC-C560-46DD-8BC1-BBE5164FFA96}" srcId="{EC4DD9FD-474A-4D1D-BCB0-02952500244F}" destId="{35D2B437-6629-4CAE-B6FF-CC24253168CE}" srcOrd="3" destOrd="0" parTransId="{C71470BA-B1E7-4BC9-99E2-4C41C0564899}" sibTransId="{C305EFC8-0B07-4BA4-9B61-608B3F611C38}"/>
    <dgm:cxn modelId="{FD825FC0-222D-4472-B4DC-E0924D517ACC}" type="presOf" srcId="{EC4DD9FD-474A-4D1D-BCB0-02952500244F}" destId="{C18BA180-A67E-4766-9F37-6F1D512251B7}" srcOrd="0" destOrd="0" presId="urn:microsoft.com/office/officeart/2008/layout/HorizontalMultiLevelHierarchy"/>
    <dgm:cxn modelId="{9B5DC7CF-BD3D-4EEE-AB8E-DC9C76718A3C}" type="presOf" srcId="{9FFF1B37-0CFE-46F0-82EA-86A8B9485FB9}" destId="{9AE6E218-59DA-4B67-8637-F527A08130BB}" srcOrd="1" destOrd="0" presId="urn:microsoft.com/office/officeart/2008/layout/HorizontalMultiLevelHierarchy"/>
    <dgm:cxn modelId="{E583B6D3-556C-41A3-8D04-A0D6A4919F45}" type="presOf" srcId="{20BF0469-BE9E-42C2-9531-DF2BC7439F44}" destId="{59DCC66A-FF59-41B1-BD81-A3CA2BA2E0A6}" srcOrd="0" destOrd="0" presId="urn:microsoft.com/office/officeart/2008/layout/HorizontalMultiLevelHierarchy"/>
    <dgm:cxn modelId="{AFBBC7D7-1E30-4CB0-ADAD-EBD5606357F0}" type="presOf" srcId="{35CC6A30-A86A-41C8-9825-D8AF966C70A5}" destId="{75563787-1F32-4316-854E-86718FD1E95D}" srcOrd="0" destOrd="0" presId="urn:microsoft.com/office/officeart/2008/layout/HorizontalMultiLevelHierarchy"/>
    <dgm:cxn modelId="{675FB8DA-6C54-4FA1-AF18-32BFDED71B63}" srcId="{EEBD3836-1A87-4208-81DD-1C609F7089DB}" destId="{A7EAC51F-2231-455A-B60F-BD9A508EF7B5}" srcOrd="1" destOrd="0" parTransId="{052BEAD7-5BDA-43DB-965D-B2D49405B1A2}" sibTransId="{91FCA091-06B1-4DA8-8473-7D36884D3142}"/>
    <dgm:cxn modelId="{26B08CDC-66FC-4BC3-A093-05E9D8F51C2A}" type="presOf" srcId="{BD096696-0AC6-4DFA-94CD-530D1671B534}" destId="{46A17388-D6E0-4636-8A9E-282A4B2034F2}" srcOrd="1" destOrd="0" presId="urn:microsoft.com/office/officeart/2008/layout/HorizontalMultiLevelHierarchy"/>
    <dgm:cxn modelId="{F7BDDBDC-5C75-4671-BA34-4230B8D69A8F}" type="presOf" srcId="{D4D11C01-CB77-4132-9D96-ACF4A0B037B5}" destId="{5FD89AE9-A0C8-4DC1-9598-E8DD1A2BE376}" srcOrd="0" destOrd="0" presId="urn:microsoft.com/office/officeart/2008/layout/HorizontalMultiLevelHierarchy"/>
    <dgm:cxn modelId="{345345E1-608E-4244-9196-F7AE74419AEF}" type="presOf" srcId="{C12CE848-DE27-4EBA-8351-E1F46BAEE773}" destId="{0B2AF4CA-97DF-4DF5-8632-71472B7430C5}" srcOrd="0" destOrd="0" presId="urn:microsoft.com/office/officeart/2008/layout/HorizontalMultiLevelHierarchy"/>
    <dgm:cxn modelId="{C2E02DE2-8081-4D93-9856-BD12AAC6A3B5}" type="presOf" srcId="{93FB67AC-6C61-4875-AA4C-055E35BE0BEA}" destId="{ACF12117-467B-4691-BAFB-D909E0F49D17}" srcOrd="1" destOrd="0" presId="urn:microsoft.com/office/officeart/2008/layout/HorizontalMultiLevelHierarchy"/>
    <dgm:cxn modelId="{29197FE2-2974-4D7F-B6DB-F8483E74D7B7}" srcId="{EEBD3836-1A87-4208-81DD-1C609F7089DB}" destId="{B983AB11-665F-476C-85C8-291A5E304EF4}" srcOrd="2" destOrd="0" parTransId="{57865665-80F4-42BD-A527-72A2BD8D4AF0}" sibTransId="{FA617719-B5F8-4F33-99FE-C6F77D160C19}"/>
    <dgm:cxn modelId="{03E723E7-5208-4B70-AD97-196F8466F5BC}" type="presOf" srcId="{6E7FB592-A405-4B30-A7F0-57CA3E21DC4B}" destId="{69FD869C-396D-456D-A46A-367441D98236}" srcOrd="0" destOrd="0" presId="urn:microsoft.com/office/officeart/2008/layout/HorizontalMultiLevelHierarchy"/>
    <dgm:cxn modelId="{A82651EC-BBAB-49E9-B416-77A3F97290C0}" type="presOf" srcId="{A7EAC51F-2231-455A-B60F-BD9A508EF7B5}" destId="{A7F86DEE-FCA2-4787-AE70-BF188E50C137}" srcOrd="0" destOrd="0" presId="urn:microsoft.com/office/officeart/2008/layout/HorizontalMultiLevelHierarchy"/>
    <dgm:cxn modelId="{EA4AC8EC-3897-482E-8F1B-9B222A7E8177}" type="presOf" srcId="{772FFCBC-6D15-44E5-BFE3-BBA351A052E8}" destId="{2DFA5C5B-1DDC-4C10-8922-CB52F05BDBEA}" srcOrd="0" destOrd="0" presId="urn:microsoft.com/office/officeart/2008/layout/HorizontalMultiLevelHierarchy"/>
    <dgm:cxn modelId="{71144CE6-8B94-4961-AE68-935C61297E68}" type="presParOf" srcId="{2DFA5C5B-1DDC-4C10-8922-CB52F05BDBEA}" destId="{049F1408-51E9-45C8-B00C-50DA28208794}" srcOrd="0" destOrd="0" presId="urn:microsoft.com/office/officeart/2008/layout/HorizontalMultiLevelHierarchy"/>
    <dgm:cxn modelId="{16FE7E4C-DAA6-4185-A99C-E03C07BA208E}" type="presParOf" srcId="{049F1408-51E9-45C8-B00C-50DA28208794}" destId="{6CB5BCE9-AA41-43B2-9D9C-5113956171C6}" srcOrd="0" destOrd="0" presId="urn:microsoft.com/office/officeart/2008/layout/HorizontalMultiLevelHierarchy"/>
    <dgm:cxn modelId="{EB0BA0EE-93B8-4C2F-BC2D-4C8B2E7ECA7C}" type="presParOf" srcId="{049F1408-51E9-45C8-B00C-50DA28208794}" destId="{A253E602-6961-41B3-B55C-57751795BA7A}" srcOrd="1" destOrd="0" presId="urn:microsoft.com/office/officeart/2008/layout/HorizontalMultiLevelHierarchy"/>
    <dgm:cxn modelId="{0CC64FC3-BBE2-4EFC-96F3-3094AF5AB779}" type="presParOf" srcId="{A253E602-6961-41B3-B55C-57751795BA7A}" destId="{AD5D81BC-5A32-4CAB-9FAF-9E17E8595510}" srcOrd="0" destOrd="0" presId="urn:microsoft.com/office/officeart/2008/layout/HorizontalMultiLevelHierarchy"/>
    <dgm:cxn modelId="{1828F233-36B6-4CCA-871D-D5AE975F27A2}" type="presParOf" srcId="{AD5D81BC-5A32-4CAB-9FAF-9E17E8595510}" destId="{7B74D994-DA10-45C6-AC43-232BE19B53D0}" srcOrd="0" destOrd="0" presId="urn:microsoft.com/office/officeart/2008/layout/HorizontalMultiLevelHierarchy"/>
    <dgm:cxn modelId="{7C1F9003-AEDF-4840-84FF-7A0FE5DB04F6}" type="presParOf" srcId="{A253E602-6961-41B3-B55C-57751795BA7A}" destId="{595A7A51-3A4A-44F8-90D2-6C3A019DC994}" srcOrd="1" destOrd="0" presId="urn:microsoft.com/office/officeart/2008/layout/HorizontalMultiLevelHierarchy"/>
    <dgm:cxn modelId="{0BBDAA50-027A-455A-A8FD-09729AF46934}" type="presParOf" srcId="{595A7A51-3A4A-44F8-90D2-6C3A019DC994}" destId="{C18BA180-A67E-4766-9F37-6F1D512251B7}" srcOrd="0" destOrd="0" presId="urn:microsoft.com/office/officeart/2008/layout/HorizontalMultiLevelHierarchy"/>
    <dgm:cxn modelId="{41403CE4-E972-4412-AF98-6383F47CAA4F}" type="presParOf" srcId="{595A7A51-3A4A-44F8-90D2-6C3A019DC994}" destId="{08B4B0B6-9727-4697-8D6F-A6ECE6D62653}" srcOrd="1" destOrd="0" presId="urn:microsoft.com/office/officeart/2008/layout/HorizontalMultiLevelHierarchy"/>
    <dgm:cxn modelId="{03295B15-1D8C-4B71-A04C-E53513320D9B}" type="presParOf" srcId="{08B4B0B6-9727-4697-8D6F-A6ECE6D62653}" destId="{EC8F6CE0-C948-46CE-8CFD-B97A4E46EDC7}" srcOrd="0" destOrd="0" presId="urn:microsoft.com/office/officeart/2008/layout/HorizontalMultiLevelHierarchy"/>
    <dgm:cxn modelId="{0E30B6AA-A5BE-4C82-BF5C-4DDACA82FE47}" type="presParOf" srcId="{EC8F6CE0-C948-46CE-8CFD-B97A4E46EDC7}" destId="{CE77E1FC-E943-4DA0-86A0-A4168AE0CD46}" srcOrd="0" destOrd="0" presId="urn:microsoft.com/office/officeart/2008/layout/HorizontalMultiLevelHierarchy"/>
    <dgm:cxn modelId="{12EEFCC9-0429-4E83-8A49-0A6486B315AB}" type="presParOf" srcId="{08B4B0B6-9727-4697-8D6F-A6ECE6D62653}" destId="{E7D47330-C28E-4128-9862-279A5D55556B}" srcOrd="1" destOrd="0" presId="urn:microsoft.com/office/officeart/2008/layout/HorizontalMultiLevelHierarchy"/>
    <dgm:cxn modelId="{4A465310-DB18-46B1-9372-85F7C33549AB}" type="presParOf" srcId="{E7D47330-C28E-4128-9862-279A5D55556B}" destId="{59DCC66A-FF59-41B1-BD81-A3CA2BA2E0A6}" srcOrd="0" destOrd="0" presId="urn:microsoft.com/office/officeart/2008/layout/HorizontalMultiLevelHierarchy"/>
    <dgm:cxn modelId="{C41DAD4E-ADDF-4454-93B5-1175E5C79618}" type="presParOf" srcId="{E7D47330-C28E-4128-9862-279A5D55556B}" destId="{3FED3DCC-1791-4699-BB3E-BB0B6295B822}" srcOrd="1" destOrd="0" presId="urn:microsoft.com/office/officeart/2008/layout/HorizontalMultiLevelHierarchy"/>
    <dgm:cxn modelId="{24B60718-5AE1-40A1-9268-082C257B892F}" type="presParOf" srcId="{08B4B0B6-9727-4697-8D6F-A6ECE6D62653}" destId="{FF63D7F3-A014-45A0-9E63-7405FE849E72}" srcOrd="2" destOrd="0" presId="urn:microsoft.com/office/officeart/2008/layout/HorizontalMultiLevelHierarchy"/>
    <dgm:cxn modelId="{875C9A86-F7B7-4F11-BA3A-2FADDFC28E81}" type="presParOf" srcId="{FF63D7F3-A014-45A0-9E63-7405FE849E72}" destId="{EB4E7A96-FE20-4EDE-8CE1-8841B31B23C0}" srcOrd="0" destOrd="0" presId="urn:microsoft.com/office/officeart/2008/layout/HorizontalMultiLevelHierarchy"/>
    <dgm:cxn modelId="{257ABE99-9D82-49E0-B188-6248BEF23E9C}" type="presParOf" srcId="{08B4B0B6-9727-4697-8D6F-A6ECE6D62653}" destId="{96CF4893-4401-45A3-A96E-0D141926C514}" srcOrd="3" destOrd="0" presId="urn:microsoft.com/office/officeart/2008/layout/HorizontalMultiLevelHierarchy"/>
    <dgm:cxn modelId="{DAC63E10-E7DB-4036-9468-F994680E87C2}" type="presParOf" srcId="{96CF4893-4401-45A3-A96E-0D141926C514}" destId="{3FB2C5A5-4CED-4D9A-983D-9905DB5808A3}" srcOrd="0" destOrd="0" presId="urn:microsoft.com/office/officeart/2008/layout/HorizontalMultiLevelHierarchy"/>
    <dgm:cxn modelId="{D8511F13-AE54-4F77-A44A-2EFD20ADEFB4}" type="presParOf" srcId="{96CF4893-4401-45A3-A96E-0D141926C514}" destId="{A9EF7A66-E735-458B-96B0-0A185CC3E279}" srcOrd="1" destOrd="0" presId="urn:microsoft.com/office/officeart/2008/layout/HorizontalMultiLevelHierarchy"/>
    <dgm:cxn modelId="{70E74F34-C46A-4DF2-9474-BA0285556E32}" type="presParOf" srcId="{08B4B0B6-9727-4697-8D6F-A6ECE6D62653}" destId="{69FD869C-396D-456D-A46A-367441D98236}" srcOrd="4" destOrd="0" presId="urn:microsoft.com/office/officeart/2008/layout/HorizontalMultiLevelHierarchy"/>
    <dgm:cxn modelId="{50965ADC-E5CE-4225-89FB-BC95CF50801D}" type="presParOf" srcId="{69FD869C-396D-456D-A46A-367441D98236}" destId="{B44488AE-F345-4B44-BA2F-EF439CBE9779}" srcOrd="0" destOrd="0" presId="urn:microsoft.com/office/officeart/2008/layout/HorizontalMultiLevelHierarchy"/>
    <dgm:cxn modelId="{5D5B264D-63C2-4232-B0B9-224AA5BB0683}" type="presParOf" srcId="{08B4B0B6-9727-4697-8D6F-A6ECE6D62653}" destId="{875C720D-3829-44B5-A13D-961498D98A93}" srcOrd="5" destOrd="0" presId="urn:microsoft.com/office/officeart/2008/layout/HorizontalMultiLevelHierarchy"/>
    <dgm:cxn modelId="{14E30EDB-5830-42D7-B0BE-4A5E9A477185}" type="presParOf" srcId="{875C720D-3829-44B5-A13D-961498D98A93}" destId="{527BE3F3-715B-4D0B-9E6B-A0EA96285A1F}" srcOrd="0" destOrd="0" presId="urn:microsoft.com/office/officeart/2008/layout/HorizontalMultiLevelHierarchy"/>
    <dgm:cxn modelId="{3F3B1F95-5FA2-4BCA-AA1B-79E671336E2A}" type="presParOf" srcId="{875C720D-3829-44B5-A13D-961498D98A93}" destId="{E1619C5E-C106-4BE1-B4C6-1F56A78CDE3D}" srcOrd="1" destOrd="0" presId="urn:microsoft.com/office/officeart/2008/layout/HorizontalMultiLevelHierarchy"/>
    <dgm:cxn modelId="{7BE85621-F09E-4044-9F12-AACE910A7CAB}" type="presParOf" srcId="{08B4B0B6-9727-4697-8D6F-A6ECE6D62653}" destId="{05AE2059-FA25-4605-8A62-22832B119898}" srcOrd="6" destOrd="0" presId="urn:microsoft.com/office/officeart/2008/layout/HorizontalMultiLevelHierarchy"/>
    <dgm:cxn modelId="{5A054D58-97B6-4144-A79F-E8BDEDFDA146}" type="presParOf" srcId="{05AE2059-FA25-4605-8A62-22832B119898}" destId="{B669B3AF-2DB8-4D51-9ABB-002D28EE0DF1}" srcOrd="0" destOrd="0" presId="urn:microsoft.com/office/officeart/2008/layout/HorizontalMultiLevelHierarchy"/>
    <dgm:cxn modelId="{F0175C82-0CFE-43F2-B7C8-0CA83A6DB853}" type="presParOf" srcId="{08B4B0B6-9727-4697-8D6F-A6ECE6D62653}" destId="{BA189F8F-C117-4097-9A1C-6AD69A5196B0}" srcOrd="7" destOrd="0" presId="urn:microsoft.com/office/officeart/2008/layout/HorizontalMultiLevelHierarchy"/>
    <dgm:cxn modelId="{AA2C77A1-2AE4-4B43-AE91-EDD174D3B79B}" type="presParOf" srcId="{BA189F8F-C117-4097-9A1C-6AD69A5196B0}" destId="{A7085B64-547C-4D27-B7C7-A80BAEE94833}" srcOrd="0" destOrd="0" presId="urn:microsoft.com/office/officeart/2008/layout/HorizontalMultiLevelHierarchy"/>
    <dgm:cxn modelId="{27D64670-9EC0-4859-8362-B254BA848E56}" type="presParOf" srcId="{BA189F8F-C117-4097-9A1C-6AD69A5196B0}" destId="{B387FAE0-62AA-4C80-8F8B-C8021265BA64}" srcOrd="1" destOrd="0" presId="urn:microsoft.com/office/officeart/2008/layout/HorizontalMultiLevelHierarchy"/>
    <dgm:cxn modelId="{3D1C27A6-F342-4CB0-A7D0-3FF9BCEAA48F}" type="presParOf" srcId="{A253E602-6961-41B3-B55C-57751795BA7A}" destId="{A24ED16E-10E9-4DD3-91D3-8DA5D4F51C76}" srcOrd="2" destOrd="0" presId="urn:microsoft.com/office/officeart/2008/layout/HorizontalMultiLevelHierarchy"/>
    <dgm:cxn modelId="{07FB4A87-2B7D-43CB-80B7-6EFECCF29C21}" type="presParOf" srcId="{A24ED16E-10E9-4DD3-91D3-8DA5D4F51C76}" destId="{46A17388-D6E0-4636-8A9E-282A4B2034F2}" srcOrd="0" destOrd="0" presId="urn:microsoft.com/office/officeart/2008/layout/HorizontalMultiLevelHierarchy"/>
    <dgm:cxn modelId="{E69E30D4-C2D0-468E-BB07-5B4A3948F0BF}" type="presParOf" srcId="{A253E602-6961-41B3-B55C-57751795BA7A}" destId="{016061DA-E30C-434C-B6E5-DE7D54179EAC}" srcOrd="3" destOrd="0" presId="urn:microsoft.com/office/officeart/2008/layout/HorizontalMultiLevelHierarchy"/>
    <dgm:cxn modelId="{7442F742-0E89-4C3A-BDF6-EDEDF8CFBD75}" type="presParOf" srcId="{016061DA-E30C-434C-B6E5-DE7D54179EAC}" destId="{C78D87D4-230A-426F-9893-CF84F4167EBC}" srcOrd="0" destOrd="0" presId="urn:microsoft.com/office/officeart/2008/layout/HorizontalMultiLevelHierarchy"/>
    <dgm:cxn modelId="{14421A85-9C1E-4B7B-A931-3529FBC9DC9A}" type="presParOf" srcId="{016061DA-E30C-434C-B6E5-DE7D54179EAC}" destId="{4B45C591-0A30-4F06-A3F1-433A06E3CAFC}" srcOrd="1" destOrd="0" presId="urn:microsoft.com/office/officeart/2008/layout/HorizontalMultiLevelHierarchy"/>
    <dgm:cxn modelId="{5F27AD3E-910E-45BA-9293-8A1E6467D666}" type="presParOf" srcId="{4B45C591-0A30-4F06-A3F1-433A06E3CAFC}" destId="{13D85027-C9D3-469E-8C44-7AF57298B54D}" srcOrd="0" destOrd="0" presId="urn:microsoft.com/office/officeart/2008/layout/HorizontalMultiLevelHierarchy"/>
    <dgm:cxn modelId="{5B200F57-9970-4854-90AB-16361CA50420}" type="presParOf" srcId="{13D85027-C9D3-469E-8C44-7AF57298B54D}" destId="{AECC1C5E-6EAB-4B75-A561-095E952FED61}" srcOrd="0" destOrd="0" presId="urn:microsoft.com/office/officeart/2008/layout/HorizontalMultiLevelHierarchy"/>
    <dgm:cxn modelId="{D95A2364-6148-44A7-A57C-7DF21339D83D}" type="presParOf" srcId="{4B45C591-0A30-4F06-A3F1-433A06E3CAFC}" destId="{0CEFAB29-A134-45E0-A878-038B46818438}" srcOrd="1" destOrd="0" presId="urn:microsoft.com/office/officeart/2008/layout/HorizontalMultiLevelHierarchy"/>
    <dgm:cxn modelId="{926E85D9-43CB-470A-9E14-56260A02BFC3}" type="presParOf" srcId="{0CEFAB29-A134-45E0-A878-038B46818438}" destId="{D96D8A43-015B-42BB-9CBA-1DA8789FD870}" srcOrd="0" destOrd="0" presId="urn:microsoft.com/office/officeart/2008/layout/HorizontalMultiLevelHierarchy"/>
    <dgm:cxn modelId="{8BBA90E7-955C-482E-B38A-7482AC403C0B}" type="presParOf" srcId="{0CEFAB29-A134-45E0-A878-038B46818438}" destId="{D54D58B0-E716-4DF7-9539-3C6890B3F330}" srcOrd="1" destOrd="0" presId="urn:microsoft.com/office/officeart/2008/layout/HorizontalMultiLevelHierarchy"/>
    <dgm:cxn modelId="{FA6F4ECD-EADD-49B2-89D5-CA3DAD3E9001}" type="presParOf" srcId="{4B45C591-0A30-4F06-A3F1-433A06E3CAFC}" destId="{32B0F29C-18E8-4B5C-9772-08114E6466ED}" srcOrd="2" destOrd="0" presId="urn:microsoft.com/office/officeart/2008/layout/HorizontalMultiLevelHierarchy"/>
    <dgm:cxn modelId="{1807BBD2-D080-4AC8-BF38-367A5E243B82}" type="presParOf" srcId="{32B0F29C-18E8-4B5C-9772-08114E6466ED}" destId="{2F863A68-69D2-40C7-8C69-CA76D74FCF12}" srcOrd="0" destOrd="0" presId="urn:microsoft.com/office/officeart/2008/layout/HorizontalMultiLevelHierarchy"/>
    <dgm:cxn modelId="{4D3628A3-B18D-4D3A-81F8-14069C1B3453}" type="presParOf" srcId="{4B45C591-0A30-4F06-A3F1-433A06E3CAFC}" destId="{88083CF7-3CC7-453A-AFD3-6157EC41E599}" srcOrd="3" destOrd="0" presId="urn:microsoft.com/office/officeart/2008/layout/HorizontalMultiLevelHierarchy"/>
    <dgm:cxn modelId="{F753B434-9FCE-4C9B-B6A0-43CFDBAA2368}" type="presParOf" srcId="{88083CF7-3CC7-453A-AFD3-6157EC41E599}" destId="{A7F86DEE-FCA2-4787-AE70-BF188E50C137}" srcOrd="0" destOrd="0" presId="urn:microsoft.com/office/officeart/2008/layout/HorizontalMultiLevelHierarchy"/>
    <dgm:cxn modelId="{4A02CC21-8723-4205-AFDE-3F47E8304EB7}" type="presParOf" srcId="{88083CF7-3CC7-453A-AFD3-6157EC41E599}" destId="{B2391DD0-354B-47D6-9BD0-8B47D69C4C68}" srcOrd="1" destOrd="0" presId="urn:microsoft.com/office/officeart/2008/layout/HorizontalMultiLevelHierarchy"/>
    <dgm:cxn modelId="{96E82B57-F7EE-409C-ACE2-F87B548608DF}" type="presParOf" srcId="{4B45C591-0A30-4F06-A3F1-433A06E3CAFC}" destId="{2FFAA5B2-6AAE-497A-BCE3-C4E0A2688105}" srcOrd="4" destOrd="0" presId="urn:microsoft.com/office/officeart/2008/layout/HorizontalMultiLevelHierarchy"/>
    <dgm:cxn modelId="{34FBB1E9-CEAD-4075-ADE4-81E017A60E34}" type="presParOf" srcId="{2FFAA5B2-6AAE-497A-BCE3-C4E0A2688105}" destId="{CD24A53F-8795-4A3B-83F4-84E02A29FD55}" srcOrd="0" destOrd="0" presId="urn:microsoft.com/office/officeart/2008/layout/HorizontalMultiLevelHierarchy"/>
    <dgm:cxn modelId="{8D130E9F-F130-488C-B2F9-4E65038B2329}" type="presParOf" srcId="{4B45C591-0A30-4F06-A3F1-433A06E3CAFC}" destId="{FD80FF51-B653-4CE3-B52A-EAB11C97EC40}" srcOrd="5" destOrd="0" presId="urn:microsoft.com/office/officeart/2008/layout/HorizontalMultiLevelHierarchy"/>
    <dgm:cxn modelId="{7CDA550F-3169-4FDC-A993-D547B3D08064}" type="presParOf" srcId="{FD80FF51-B653-4CE3-B52A-EAB11C97EC40}" destId="{48B4B723-155B-49EA-A745-9B98A16B8C08}" srcOrd="0" destOrd="0" presId="urn:microsoft.com/office/officeart/2008/layout/HorizontalMultiLevelHierarchy"/>
    <dgm:cxn modelId="{C5A64774-C6B5-41EE-AE3D-EB6261332D13}" type="presParOf" srcId="{FD80FF51-B653-4CE3-B52A-EAB11C97EC40}" destId="{CB616B24-3397-47E8-96FC-925EEF556898}" srcOrd="1" destOrd="0" presId="urn:microsoft.com/office/officeart/2008/layout/HorizontalMultiLevelHierarchy"/>
    <dgm:cxn modelId="{683BB583-7E82-4DF4-BD45-2B8DCF7C485B}" type="presParOf" srcId="{4B45C591-0A30-4F06-A3F1-433A06E3CAFC}" destId="{AE917C2D-3583-4AA5-A854-E31C4EE2754E}" srcOrd="6" destOrd="0" presId="urn:microsoft.com/office/officeart/2008/layout/HorizontalMultiLevelHierarchy"/>
    <dgm:cxn modelId="{53018B07-0FA1-4C13-A449-87C37E53A5C3}" type="presParOf" srcId="{AE917C2D-3583-4AA5-A854-E31C4EE2754E}" destId="{9AE6E218-59DA-4B67-8637-F527A08130BB}" srcOrd="0" destOrd="0" presId="urn:microsoft.com/office/officeart/2008/layout/HorizontalMultiLevelHierarchy"/>
    <dgm:cxn modelId="{EEF47254-A545-4383-B090-9568BD668B87}" type="presParOf" srcId="{4B45C591-0A30-4F06-A3F1-433A06E3CAFC}" destId="{60914F23-A875-40C5-B0AB-02BC12E7C1AD}" srcOrd="7" destOrd="0" presId="urn:microsoft.com/office/officeart/2008/layout/HorizontalMultiLevelHierarchy"/>
    <dgm:cxn modelId="{EA5C8DC8-2020-4234-9CB8-A595A80BEA7D}" type="presParOf" srcId="{60914F23-A875-40C5-B0AB-02BC12E7C1AD}" destId="{BEA8FC9B-D347-465B-AEC0-83C64E7FEAD5}" srcOrd="0" destOrd="0" presId="urn:microsoft.com/office/officeart/2008/layout/HorizontalMultiLevelHierarchy"/>
    <dgm:cxn modelId="{E5F4673F-E620-46CB-B6FD-6EF5CC2B7532}" type="presParOf" srcId="{60914F23-A875-40C5-B0AB-02BC12E7C1AD}" destId="{16E2470A-4C60-4A87-B73C-A3AF8A92687F}" srcOrd="1" destOrd="0" presId="urn:microsoft.com/office/officeart/2008/layout/HorizontalMultiLevelHierarchy"/>
    <dgm:cxn modelId="{B76050BB-A821-4810-8E88-7A21234F34A2}" type="presParOf" srcId="{A253E602-6961-41B3-B55C-57751795BA7A}" destId="{43B320E0-64CF-4D3E-9DE2-E4E683696CE1}" srcOrd="4" destOrd="0" presId="urn:microsoft.com/office/officeart/2008/layout/HorizontalMultiLevelHierarchy"/>
    <dgm:cxn modelId="{458FE663-F2B1-4C15-9F69-A45E0986D1B7}" type="presParOf" srcId="{43B320E0-64CF-4D3E-9DE2-E4E683696CE1}" destId="{ACF12117-467B-4691-BAFB-D909E0F49D17}" srcOrd="0" destOrd="0" presId="urn:microsoft.com/office/officeart/2008/layout/HorizontalMultiLevelHierarchy"/>
    <dgm:cxn modelId="{C64B749D-8E25-41E0-85E4-06A5230A1AD8}" type="presParOf" srcId="{A253E602-6961-41B3-B55C-57751795BA7A}" destId="{C0AD2D60-B16B-411B-AC9E-CFCBE2962AF4}" srcOrd="5" destOrd="0" presId="urn:microsoft.com/office/officeart/2008/layout/HorizontalMultiLevelHierarchy"/>
    <dgm:cxn modelId="{1005D7BE-38BC-4D46-B7F2-199BD816EB99}" type="presParOf" srcId="{C0AD2D60-B16B-411B-AC9E-CFCBE2962AF4}" destId="{2C1A1F92-A083-4339-BB26-AED0771FC98A}" srcOrd="0" destOrd="0" presId="urn:microsoft.com/office/officeart/2008/layout/HorizontalMultiLevelHierarchy"/>
    <dgm:cxn modelId="{45483F4B-F409-4097-9F06-F21269D81324}" type="presParOf" srcId="{C0AD2D60-B16B-411B-AC9E-CFCBE2962AF4}" destId="{55267AA8-AF95-4733-AB08-0020A9E902B6}" srcOrd="1" destOrd="0" presId="urn:microsoft.com/office/officeart/2008/layout/HorizontalMultiLevelHierarchy"/>
    <dgm:cxn modelId="{8FDFF419-F584-4404-B3CF-B3A4E9475B4A}" type="presParOf" srcId="{55267AA8-AF95-4733-AB08-0020A9E902B6}" destId="{BC19AE3E-0EAD-4937-A357-43CB97EC8F25}" srcOrd="0" destOrd="0" presId="urn:microsoft.com/office/officeart/2008/layout/HorizontalMultiLevelHierarchy"/>
    <dgm:cxn modelId="{A0A58380-6EB7-4EA6-9E87-45E03F4D3E85}" type="presParOf" srcId="{BC19AE3E-0EAD-4937-A357-43CB97EC8F25}" destId="{68BA2837-2B85-44D1-A249-7333AE5FE245}" srcOrd="0" destOrd="0" presId="urn:microsoft.com/office/officeart/2008/layout/HorizontalMultiLevelHierarchy"/>
    <dgm:cxn modelId="{CEE3D14C-33EA-4660-8E92-1C90A3A53D0B}" type="presParOf" srcId="{55267AA8-AF95-4733-AB08-0020A9E902B6}" destId="{73319E21-DBB6-4889-BBB8-771C497B945D}" srcOrd="1" destOrd="0" presId="urn:microsoft.com/office/officeart/2008/layout/HorizontalMultiLevelHierarchy"/>
    <dgm:cxn modelId="{4787856F-C35C-472F-9D6A-149CB7CD078D}" type="presParOf" srcId="{73319E21-DBB6-4889-BBB8-771C497B945D}" destId="{B7041EB8-C794-47F3-BB7D-1BC05D681E97}" srcOrd="0" destOrd="0" presId="urn:microsoft.com/office/officeart/2008/layout/HorizontalMultiLevelHierarchy"/>
    <dgm:cxn modelId="{8A4F912F-276D-463F-BB20-BEF6CBB79AC0}" type="presParOf" srcId="{73319E21-DBB6-4889-BBB8-771C497B945D}" destId="{828EA68E-0782-437B-A60F-261EA13EB97C}" srcOrd="1" destOrd="0" presId="urn:microsoft.com/office/officeart/2008/layout/HorizontalMultiLevelHierarchy"/>
    <dgm:cxn modelId="{0C2A7402-B25C-4558-98EB-2A7F7556F478}" type="presParOf" srcId="{55267AA8-AF95-4733-AB08-0020A9E902B6}" destId="{607601BE-FFE0-4ADB-912A-8AB3CDCE4629}" srcOrd="2" destOrd="0" presId="urn:microsoft.com/office/officeart/2008/layout/HorizontalMultiLevelHierarchy"/>
    <dgm:cxn modelId="{D177705B-05F6-4837-B311-388ABB0870F8}" type="presParOf" srcId="{607601BE-FFE0-4ADB-912A-8AB3CDCE4629}" destId="{981BDD48-991A-4E90-A234-1D15E17A8015}" srcOrd="0" destOrd="0" presId="urn:microsoft.com/office/officeart/2008/layout/HorizontalMultiLevelHierarchy"/>
    <dgm:cxn modelId="{CEF52CBC-652A-4D4F-A4C6-0389853E7312}" type="presParOf" srcId="{55267AA8-AF95-4733-AB08-0020A9E902B6}" destId="{F424C157-B5BF-4227-8390-9AA7E0A0923A}" srcOrd="3" destOrd="0" presId="urn:microsoft.com/office/officeart/2008/layout/HorizontalMultiLevelHierarchy"/>
    <dgm:cxn modelId="{209945D5-CD1B-460B-8B31-006120FA760F}" type="presParOf" srcId="{F424C157-B5BF-4227-8390-9AA7E0A0923A}" destId="{75563787-1F32-4316-854E-86718FD1E95D}" srcOrd="0" destOrd="0" presId="urn:microsoft.com/office/officeart/2008/layout/HorizontalMultiLevelHierarchy"/>
    <dgm:cxn modelId="{BF6290A3-2813-4E29-9F89-799C56043508}" type="presParOf" srcId="{F424C157-B5BF-4227-8390-9AA7E0A0923A}" destId="{010A0F33-D54D-4C01-9A6F-C70D8D533898}" srcOrd="1" destOrd="0" presId="urn:microsoft.com/office/officeart/2008/layout/HorizontalMultiLevelHierarchy"/>
    <dgm:cxn modelId="{5C8EE746-77EB-47B3-8EDF-FD5AB2C2FBDF}" type="presParOf" srcId="{55267AA8-AF95-4733-AB08-0020A9E902B6}" destId="{2A7C8314-223E-416F-B4EE-D61D6662EF63}" srcOrd="4" destOrd="0" presId="urn:microsoft.com/office/officeart/2008/layout/HorizontalMultiLevelHierarchy"/>
    <dgm:cxn modelId="{9AD00B32-A47F-4F74-8923-810B0A7D1466}" type="presParOf" srcId="{2A7C8314-223E-416F-B4EE-D61D6662EF63}" destId="{4B23CE46-186E-4E42-9405-DD1F16162B03}" srcOrd="0" destOrd="0" presId="urn:microsoft.com/office/officeart/2008/layout/HorizontalMultiLevelHierarchy"/>
    <dgm:cxn modelId="{937B83F4-2C1E-4BCF-B32C-6872BF30BEB0}" type="presParOf" srcId="{55267AA8-AF95-4733-AB08-0020A9E902B6}" destId="{D9D09968-E6B7-48AB-938E-39EF11FCB7D5}" srcOrd="5" destOrd="0" presId="urn:microsoft.com/office/officeart/2008/layout/HorizontalMultiLevelHierarchy"/>
    <dgm:cxn modelId="{86658B1B-0584-46FB-8E94-741839397901}" type="presParOf" srcId="{D9D09968-E6B7-48AB-938E-39EF11FCB7D5}" destId="{3533ABEB-4B30-446D-9D23-0553A7751A18}" srcOrd="0" destOrd="0" presId="urn:microsoft.com/office/officeart/2008/layout/HorizontalMultiLevelHierarchy"/>
    <dgm:cxn modelId="{65DDC39F-2672-4E1F-9AC0-375E8C9F845A}" type="presParOf" srcId="{D9D09968-E6B7-48AB-938E-39EF11FCB7D5}" destId="{C11EE1B1-2A2E-4852-987F-D28EDBC59E2A}" srcOrd="1" destOrd="0" presId="urn:microsoft.com/office/officeart/2008/layout/HorizontalMultiLevelHierarchy"/>
    <dgm:cxn modelId="{44BCF613-D8A6-4144-84E6-C0360C982D75}" type="presParOf" srcId="{A253E602-6961-41B3-B55C-57751795BA7A}" destId="{62914C1F-EAC0-4915-ABA2-F3A895ED4E09}" srcOrd="6" destOrd="0" presId="urn:microsoft.com/office/officeart/2008/layout/HorizontalMultiLevelHierarchy"/>
    <dgm:cxn modelId="{1F821908-E9B8-43AB-8153-3E08B2776111}" type="presParOf" srcId="{62914C1F-EAC0-4915-ABA2-F3A895ED4E09}" destId="{D1D101E0-EB61-4E3F-8CE0-4F349775A3A0}" srcOrd="0" destOrd="0" presId="urn:microsoft.com/office/officeart/2008/layout/HorizontalMultiLevelHierarchy"/>
    <dgm:cxn modelId="{2F3BCAF3-644E-495A-A7A5-22EF3821E6D3}" type="presParOf" srcId="{A253E602-6961-41B3-B55C-57751795BA7A}" destId="{1E5508E6-4977-4002-A1B4-3B53F2481B4D}" srcOrd="7" destOrd="0" presId="urn:microsoft.com/office/officeart/2008/layout/HorizontalMultiLevelHierarchy"/>
    <dgm:cxn modelId="{F162BA2D-7B29-4901-BBCE-3CB701647C41}" type="presParOf" srcId="{1E5508E6-4977-4002-A1B4-3B53F2481B4D}" destId="{0B2AF4CA-97DF-4DF5-8632-71472B7430C5}" srcOrd="0" destOrd="0" presId="urn:microsoft.com/office/officeart/2008/layout/HorizontalMultiLevelHierarchy"/>
    <dgm:cxn modelId="{CA006B85-5BE1-45C3-BB76-2C8A01AABB7B}" type="presParOf" srcId="{1E5508E6-4977-4002-A1B4-3B53F2481B4D}" destId="{F53D09E0-6C3F-4AEA-B68C-9268F6FA7B00}" srcOrd="1" destOrd="0" presId="urn:microsoft.com/office/officeart/2008/layout/HorizontalMultiLevelHierarchy"/>
    <dgm:cxn modelId="{E25D3353-D03A-4039-BA55-E98F937860C9}" type="presParOf" srcId="{F53D09E0-6C3F-4AEA-B68C-9268F6FA7B00}" destId="{53E4D2B8-5431-4584-A3A8-75760948C628}" srcOrd="0" destOrd="0" presId="urn:microsoft.com/office/officeart/2008/layout/HorizontalMultiLevelHierarchy"/>
    <dgm:cxn modelId="{E88EBD9F-7397-4322-A071-D0B8D833CABC}" type="presParOf" srcId="{53E4D2B8-5431-4584-A3A8-75760948C628}" destId="{5CEE6B7C-8C8D-476B-9E0B-47F12C6ED758}" srcOrd="0" destOrd="0" presId="urn:microsoft.com/office/officeart/2008/layout/HorizontalMultiLevelHierarchy"/>
    <dgm:cxn modelId="{9BC64A99-B317-4621-BB07-269F841EDB91}" type="presParOf" srcId="{F53D09E0-6C3F-4AEA-B68C-9268F6FA7B00}" destId="{DD95F1B5-174B-4CC4-8BDC-C8C3AFC94E7C}" srcOrd="1" destOrd="0" presId="urn:microsoft.com/office/officeart/2008/layout/HorizontalMultiLevelHierarchy"/>
    <dgm:cxn modelId="{9885AA11-CDD2-4BD0-B642-5C67CCCF1683}" type="presParOf" srcId="{DD95F1B5-174B-4CC4-8BDC-C8C3AFC94E7C}" destId="{5FD89AE9-A0C8-4DC1-9598-E8DD1A2BE376}" srcOrd="0" destOrd="0" presId="urn:microsoft.com/office/officeart/2008/layout/HorizontalMultiLevelHierarchy"/>
    <dgm:cxn modelId="{24529850-8575-4A52-9756-5ECB95639376}" type="presParOf" srcId="{DD95F1B5-174B-4CC4-8BDC-C8C3AFC94E7C}" destId="{FC8E25BC-1F94-4C79-B3D6-88002A6F1A3B}" srcOrd="1" destOrd="0" presId="urn:microsoft.com/office/officeart/2008/layout/HorizontalMultiLevelHierarchy"/>
    <dgm:cxn modelId="{E56D8695-D3FF-4A3D-8CF5-50FFE0BECE6D}" type="presParOf" srcId="{F53D09E0-6C3F-4AEA-B68C-9268F6FA7B00}" destId="{7D81DF4C-F1CF-48FD-8B5C-6B6923BBAA94}" srcOrd="2" destOrd="0" presId="urn:microsoft.com/office/officeart/2008/layout/HorizontalMultiLevelHierarchy"/>
    <dgm:cxn modelId="{CE6A30AA-BD30-4139-92F5-2C1B229FFF1D}" type="presParOf" srcId="{7D81DF4C-F1CF-48FD-8B5C-6B6923BBAA94}" destId="{475B1454-D23B-420F-94DD-13CA4BC5F524}" srcOrd="0" destOrd="0" presId="urn:microsoft.com/office/officeart/2008/layout/HorizontalMultiLevelHierarchy"/>
    <dgm:cxn modelId="{C8F86096-5FAD-4BCA-B3A4-8892C9C00D1A}" type="presParOf" srcId="{F53D09E0-6C3F-4AEA-B68C-9268F6FA7B00}" destId="{9D4036CF-4DC9-4612-AC65-F58EA6BDA6C1}" srcOrd="3" destOrd="0" presId="urn:microsoft.com/office/officeart/2008/layout/HorizontalMultiLevelHierarchy"/>
    <dgm:cxn modelId="{6369E91F-994A-47A9-9667-23B39672522B}" type="presParOf" srcId="{9D4036CF-4DC9-4612-AC65-F58EA6BDA6C1}" destId="{4F64DAD6-02ED-46BF-BF77-A89D33A8FB6D}" srcOrd="0" destOrd="0" presId="urn:microsoft.com/office/officeart/2008/layout/HorizontalMultiLevelHierarchy"/>
    <dgm:cxn modelId="{7524ED27-80F2-481F-A605-63706A6EDBCB}" type="presParOf" srcId="{9D4036CF-4DC9-4612-AC65-F58EA6BDA6C1}" destId="{371E1088-8622-4BC4-808A-E72DF337EAF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1DF4C-F1CF-48FD-8B5C-6B6923BBAA94}">
      <dsp:nvSpPr>
        <dsp:cNvPr id="0" name=""/>
        <dsp:cNvSpPr/>
      </dsp:nvSpPr>
      <dsp:spPr>
        <a:xfrm>
          <a:off x="3139946" y="5985710"/>
          <a:ext cx="263691" cy="25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845" y="0"/>
              </a:lnTo>
              <a:lnTo>
                <a:pt x="131845" y="251230"/>
              </a:lnTo>
              <a:lnTo>
                <a:pt x="263691" y="251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2686" y="6102220"/>
        <a:ext cx="18210" cy="18210"/>
      </dsp:txXfrm>
    </dsp:sp>
    <dsp:sp modelId="{53E4D2B8-5431-4584-A3A8-75760948C628}">
      <dsp:nvSpPr>
        <dsp:cNvPr id="0" name=""/>
        <dsp:cNvSpPr/>
      </dsp:nvSpPr>
      <dsp:spPr>
        <a:xfrm>
          <a:off x="3139946" y="5734479"/>
          <a:ext cx="263691" cy="251230"/>
        </a:xfrm>
        <a:custGeom>
          <a:avLst/>
          <a:gdLst/>
          <a:ahLst/>
          <a:cxnLst/>
          <a:rect l="0" t="0" r="0" b="0"/>
          <a:pathLst>
            <a:path>
              <a:moveTo>
                <a:pt x="0" y="251230"/>
              </a:moveTo>
              <a:lnTo>
                <a:pt x="131845" y="251230"/>
              </a:lnTo>
              <a:lnTo>
                <a:pt x="131845" y="0"/>
              </a:lnTo>
              <a:lnTo>
                <a:pt x="26369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2686" y="5850989"/>
        <a:ext cx="18210" cy="18210"/>
      </dsp:txXfrm>
    </dsp:sp>
    <dsp:sp modelId="{62914C1F-EAC0-4915-ABA2-F3A895ED4E09}">
      <dsp:nvSpPr>
        <dsp:cNvPr id="0" name=""/>
        <dsp:cNvSpPr/>
      </dsp:nvSpPr>
      <dsp:spPr>
        <a:xfrm>
          <a:off x="1108742" y="3480637"/>
          <a:ext cx="712743" cy="250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371" y="0"/>
              </a:lnTo>
              <a:lnTo>
                <a:pt x="356371" y="2505073"/>
              </a:lnTo>
              <a:lnTo>
                <a:pt x="712743" y="25050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400002" y="4668061"/>
        <a:ext cx="130224" cy="130224"/>
      </dsp:txXfrm>
    </dsp:sp>
    <dsp:sp modelId="{2A7C8314-223E-416F-B4EE-D61D6662EF63}">
      <dsp:nvSpPr>
        <dsp:cNvPr id="0" name=""/>
        <dsp:cNvSpPr/>
      </dsp:nvSpPr>
      <dsp:spPr>
        <a:xfrm>
          <a:off x="3139946" y="4729556"/>
          <a:ext cx="263691" cy="502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845" y="0"/>
              </a:lnTo>
              <a:lnTo>
                <a:pt x="131845" y="502461"/>
              </a:lnTo>
              <a:lnTo>
                <a:pt x="263691" y="502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57605" y="4966600"/>
        <a:ext cx="28372" cy="28372"/>
      </dsp:txXfrm>
    </dsp:sp>
    <dsp:sp modelId="{607601BE-FFE0-4ADB-912A-8AB3CDCE4629}">
      <dsp:nvSpPr>
        <dsp:cNvPr id="0" name=""/>
        <dsp:cNvSpPr/>
      </dsp:nvSpPr>
      <dsp:spPr>
        <a:xfrm>
          <a:off x="3139946" y="4683836"/>
          <a:ext cx="2636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69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5199" y="4722963"/>
        <a:ext cx="13184" cy="13184"/>
      </dsp:txXfrm>
    </dsp:sp>
    <dsp:sp modelId="{BC19AE3E-0EAD-4937-A357-43CB97EC8F25}">
      <dsp:nvSpPr>
        <dsp:cNvPr id="0" name=""/>
        <dsp:cNvSpPr/>
      </dsp:nvSpPr>
      <dsp:spPr>
        <a:xfrm>
          <a:off x="3139946" y="4227094"/>
          <a:ext cx="263691" cy="502461"/>
        </a:xfrm>
        <a:custGeom>
          <a:avLst/>
          <a:gdLst/>
          <a:ahLst/>
          <a:cxnLst/>
          <a:rect l="0" t="0" r="0" b="0"/>
          <a:pathLst>
            <a:path>
              <a:moveTo>
                <a:pt x="0" y="502461"/>
              </a:moveTo>
              <a:lnTo>
                <a:pt x="131845" y="502461"/>
              </a:lnTo>
              <a:lnTo>
                <a:pt x="131845" y="0"/>
              </a:lnTo>
              <a:lnTo>
                <a:pt x="26369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57605" y="4464139"/>
        <a:ext cx="28372" cy="28372"/>
      </dsp:txXfrm>
    </dsp:sp>
    <dsp:sp modelId="{43B320E0-64CF-4D3E-9DE2-E4E683696CE1}">
      <dsp:nvSpPr>
        <dsp:cNvPr id="0" name=""/>
        <dsp:cNvSpPr/>
      </dsp:nvSpPr>
      <dsp:spPr>
        <a:xfrm>
          <a:off x="1108742" y="3480637"/>
          <a:ext cx="712743" cy="124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371" y="0"/>
              </a:lnTo>
              <a:lnTo>
                <a:pt x="356371" y="1248918"/>
              </a:lnTo>
              <a:lnTo>
                <a:pt x="712743" y="1248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429165" y="4069147"/>
        <a:ext cx="71899" cy="71899"/>
      </dsp:txXfrm>
    </dsp:sp>
    <dsp:sp modelId="{AE917C2D-3583-4AA5-A854-E31C4EE2754E}">
      <dsp:nvSpPr>
        <dsp:cNvPr id="0" name=""/>
        <dsp:cNvSpPr/>
      </dsp:nvSpPr>
      <dsp:spPr>
        <a:xfrm>
          <a:off x="3139946" y="2970940"/>
          <a:ext cx="263691" cy="75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845" y="0"/>
              </a:lnTo>
              <a:lnTo>
                <a:pt x="131845" y="753692"/>
              </a:lnTo>
              <a:lnTo>
                <a:pt x="263691" y="753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51829" y="3327824"/>
        <a:ext cx="39924" cy="39924"/>
      </dsp:txXfrm>
    </dsp:sp>
    <dsp:sp modelId="{2FFAA5B2-6AAE-497A-BCE3-C4E0A2688105}">
      <dsp:nvSpPr>
        <dsp:cNvPr id="0" name=""/>
        <dsp:cNvSpPr/>
      </dsp:nvSpPr>
      <dsp:spPr>
        <a:xfrm>
          <a:off x="3139946" y="2970940"/>
          <a:ext cx="263691" cy="25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845" y="0"/>
              </a:lnTo>
              <a:lnTo>
                <a:pt x="131845" y="251230"/>
              </a:lnTo>
              <a:lnTo>
                <a:pt x="263691" y="251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2686" y="3087450"/>
        <a:ext cx="18210" cy="18210"/>
      </dsp:txXfrm>
    </dsp:sp>
    <dsp:sp modelId="{32B0F29C-18E8-4B5C-9772-08114E6466ED}">
      <dsp:nvSpPr>
        <dsp:cNvPr id="0" name=""/>
        <dsp:cNvSpPr/>
      </dsp:nvSpPr>
      <dsp:spPr>
        <a:xfrm>
          <a:off x="3139946" y="2719709"/>
          <a:ext cx="263691" cy="251230"/>
        </a:xfrm>
        <a:custGeom>
          <a:avLst/>
          <a:gdLst/>
          <a:ahLst/>
          <a:cxnLst/>
          <a:rect l="0" t="0" r="0" b="0"/>
          <a:pathLst>
            <a:path>
              <a:moveTo>
                <a:pt x="0" y="251230"/>
              </a:moveTo>
              <a:lnTo>
                <a:pt x="131845" y="251230"/>
              </a:lnTo>
              <a:lnTo>
                <a:pt x="131845" y="0"/>
              </a:lnTo>
              <a:lnTo>
                <a:pt x="26369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2686" y="2836219"/>
        <a:ext cx="18210" cy="18210"/>
      </dsp:txXfrm>
    </dsp:sp>
    <dsp:sp modelId="{13D85027-C9D3-469E-8C44-7AF57298B54D}">
      <dsp:nvSpPr>
        <dsp:cNvPr id="0" name=""/>
        <dsp:cNvSpPr/>
      </dsp:nvSpPr>
      <dsp:spPr>
        <a:xfrm>
          <a:off x="3139946" y="2217247"/>
          <a:ext cx="263691" cy="753692"/>
        </a:xfrm>
        <a:custGeom>
          <a:avLst/>
          <a:gdLst/>
          <a:ahLst/>
          <a:cxnLst/>
          <a:rect l="0" t="0" r="0" b="0"/>
          <a:pathLst>
            <a:path>
              <a:moveTo>
                <a:pt x="0" y="753692"/>
              </a:moveTo>
              <a:lnTo>
                <a:pt x="131845" y="753692"/>
              </a:lnTo>
              <a:lnTo>
                <a:pt x="131845" y="0"/>
              </a:lnTo>
              <a:lnTo>
                <a:pt x="26369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51829" y="2574131"/>
        <a:ext cx="39924" cy="39924"/>
      </dsp:txXfrm>
    </dsp:sp>
    <dsp:sp modelId="{A24ED16E-10E9-4DD3-91D3-8DA5D4F51C76}">
      <dsp:nvSpPr>
        <dsp:cNvPr id="0" name=""/>
        <dsp:cNvSpPr/>
      </dsp:nvSpPr>
      <dsp:spPr>
        <a:xfrm>
          <a:off x="1108742" y="2970940"/>
          <a:ext cx="712743" cy="509697"/>
        </a:xfrm>
        <a:custGeom>
          <a:avLst/>
          <a:gdLst/>
          <a:ahLst/>
          <a:cxnLst/>
          <a:rect l="0" t="0" r="0" b="0"/>
          <a:pathLst>
            <a:path>
              <a:moveTo>
                <a:pt x="0" y="509697"/>
              </a:moveTo>
              <a:lnTo>
                <a:pt x="356371" y="509697"/>
              </a:lnTo>
              <a:lnTo>
                <a:pt x="356371" y="0"/>
              </a:lnTo>
              <a:lnTo>
                <a:pt x="7127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443208" y="3203882"/>
        <a:ext cx="43811" cy="43811"/>
      </dsp:txXfrm>
    </dsp:sp>
    <dsp:sp modelId="{05AE2059-FA25-4605-8A62-22832B119898}">
      <dsp:nvSpPr>
        <dsp:cNvPr id="0" name=""/>
        <dsp:cNvSpPr/>
      </dsp:nvSpPr>
      <dsp:spPr>
        <a:xfrm>
          <a:off x="3118218" y="961093"/>
          <a:ext cx="285420" cy="75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10" y="0"/>
              </a:lnTo>
              <a:lnTo>
                <a:pt x="142710" y="753692"/>
              </a:lnTo>
              <a:lnTo>
                <a:pt x="285420" y="753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40779" y="1317791"/>
        <a:ext cx="40296" cy="40296"/>
      </dsp:txXfrm>
    </dsp:sp>
    <dsp:sp modelId="{69FD869C-396D-456D-A46A-367441D98236}">
      <dsp:nvSpPr>
        <dsp:cNvPr id="0" name=""/>
        <dsp:cNvSpPr/>
      </dsp:nvSpPr>
      <dsp:spPr>
        <a:xfrm>
          <a:off x="3118218" y="961093"/>
          <a:ext cx="285420" cy="25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10" y="0"/>
              </a:lnTo>
              <a:lnTo>
                <a:pt x="142710" y="251230"/>
              </a:lnTo>
              <a:lnTo>
                <a:pt x="285420" y="251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51422" y="1077202"/>
        <a:ext cx="19011" cy="19011"/>
      </dsp:txXfrm>
    </dsp:sp>
    <dsp:sp modelId="{FF63D7F3-A014-45A0-9E63-7405FE849E72}">
      <dsp:nvSpPr>
        <dsp:cNvPr id="0" name=""/>
        <dsp:cNvSpPr/>
      </dsp:nvSpPr>
      <dsp:spPr>
        <a:xfrm>
          <a:off x="3118218" y="709862"/>
          <a:ext cx="285420" cy="251230"/>
        </a:xfrm>
        <a:custGeom>
          <a:avLst/>
          <a:gdLst/>
          <a:ahLst/>
          <a:cxnLst/>
          <a:rect l="0" t="0" r="0" b="0"/>
          <a:pathLst>
            <a:path>
              <a:moveTo>
                <a:pt x="0" y="251230"/>
              </a:moveTo>
              <a:lnTo>
                <a:pt x="142710" y="251230"/>
              </a:lnTo>
              <a:lnTo>
                <a:pt x="142710" y="0"/>
              </a:lnTo>
              <a:lnTo>
                <a:pt x="28542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51422" y="825971"/>
        <a:ext cx="19011" cy="19011"/>
      </dsp:txXfrm>
    </dsp:sp>
    <dsp:sp modelId="{EC8F6CE0-C948-46CE-8CFD-B97A4E46EDC7}">
      <dsp:nvSpPr>
        <dsp:cNvPr id="0" name=""/>
        <dsp:cNvSpPr/>
      </dsp:nvSpPr>
      <dsp:spPr>
        <a:xfrm>
          <a:off x="3118218" y="207400"/>
          <a:ext cx="285420" cy="753692"/>
        </a:xfrm>
        <a:custGeom>
          <a:avLst/>
          <a:gdLst/>
          <a:ahLst/>
          <a:cxnLst/>
          <a:rect l="0" t="0" r="0" b="0"/>
          <a:pathLst>
            <a:path>
              <a:moveTo>
                <a:pt x="0" y="753692"/>
              </a:moveTo>
              <a:lnTo>
                <a:pt x="142710" y="753692"/>
              </a:lnTo>
              <a:lnTo>
                <a:pt x="142710" y="0"/>
              </a:lnTo>
              <a:lnTo>
                <a:pt x="28542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40779" y="564098"/>
        <a:ext cx="40296" cy="40296"/>
      </dsp:txXfrm>
    </dsp:sp>
    <dsp:sp modelId="{AD5D81BC-5A32-4CAB-9FAF-9E17E8595510}">
      <dsp:nvSpPr>
        <dsp:cNvPr id="0" name=""/>
        <dsp:cNvSpPr/>
      </dsp:nvSpPr>
      <dsp:spPr>
        <a:xfrm>
          <a:off x="1108742" y="961093"/>
          <a:ext cx="691015" cy="2519544"/>
        </a:xfrm>
        <a:custGeom>
          <a:avLst/>
          <a:gdLst/>
          <a:ahLst/>
          <a:cxnLst/>
          <a:rect l="0" t="0" r="0" b="0"/>
          <a:pathLst>
            <a:path>
              <a:moveTo>
                <a:pt x="0" y="2519544"/>
              </a:moveTo>
              <a:lnTo>
                <a:pt x="345507" y="2519544"/>
              </a:lnTo>
              <a:lnTo>
                <a:pt x="345507" y="0"/>
              </a:lnTo>
              <a:lnTo>
                <a:pt x="6910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388935" y="2155550"/>
        <a:ext cx="130629" cy="130629"/>
      </dsp:txXfrm>
    </dsp:sp>
    <dsp:sp modelId="{6CB5BCE9-AA41-43B2-9D9C-5113956171C6}">
      <dsp:nvSpPr>
        <dsp:cNvPr id="0" name=""/>
        <dsp:cNvSpPr/>
      </dsp:nvSpPr>
      <dsp:spPr>
        <a:xfrm>
          <a:off x="239728" y="3162416"/>
          <a:ext cx="1101586" cy="636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算术</a:t>
          </a:r>
        </a:p>
      </dsp:txBody>
      <dsp:txXfrm>
        <a:off x="239728" y="3162416"/>
        <a:ext cx="1101586" cy="636442"/>
      </dsp:txXfrm>
    </dsp:sp>
    <dsp:sp modelId="{C18BA180-A67E-4766-9F37-6F1D512251B7}">
      <dsp:nvSpPr>
        <dsp:cNvPr id="0" name=""/>
        <dsp:cNvSpPr/>
      </dsp:nvSpPr>
      <dsp:spPr>
        <a:xfrm>
          <a:off x="1799758" y="760108"/>
          <a:ext cx="131845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实数</a:t>
          </a:r>
        </a:p>
      </dsp:txBody>
      <dsp:txXfrm>
        <a:off x="1799758" y="760108"/>
        <a:ext cx="1318459" cy="401969"/>
      </dsp:txXfrm>
    </dsp:sp>
    <dsp:sp modelId="{59DCC66A-FF59-41B1-BD81-A3CA2BA2E0A6}">
      <dsp:nvSpPr>
        <dsp:cNvPr id="0" name=""/>
        <dsp:cNvSpPr/>
      </dsp:nvSpPr>
      <dsp:spPr>
        <a:xfrm>
          <a:off x="3403638" y="6415"/>
          <a:ext cx="2624446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分类：有理数、无理数（取整、配方）</a:t>
          </a:r>
        </a:p>
      </dsp:txBody>
      <dsp:txXfrm>
        <a:off x="3403638" y="6415"/>
        <a:ext cx="2624446" cy="401969"/>
      </dsp:txXfrm>
    </dsp:sp>
    <dsp:sp modelId="{3FB2C5A5-4CED-4D9A-983D-9905DB5808A3}">
      <dsp:nvSpPr>
        <dsp:cNvPr id="0" name=""/>
        <dsp:cNvSpPr/>
      </dsp:nvSpPr>
      <dsp:spPr>
        <a:xfrm>
          <a:off x="3403638" y="508877"/>
          <a:ext cx="5138274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概念：整数、自然数、奇数、偶数、质数、合数、互质、公倍数、公约数</a:t>
          </a:r>
        </a:p>
      </dsp:txBody>
      <dsp:txXfrm>
        <a:off x="3403638" y="508877"/>
        <a:ext cx="5138274" cy="401969"/>
      </dsp:txXfrm>
    </dsp:sp>
    <dsp:sp modelId="{527BE3F3-715B-4D0B-9E6B-A0EA96285A1F}">
      <dsp:nvSpPr>
        <dsp:cNvPr id="0" name=""/>
        <dsp:cNvSpPr/>
      </dsp:nvSpPr>
      <dsp:spPr>
        <a:xfrm>
          <a:off x="3403638" y="1011339"/>
          <a:ext cx="2541475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运算：除法和余数、乘方、开方</a:t>
          </a:r>
        </a:p>
      </dsp:txBody>
      <dsp:txXfrm>
        <a:off x="3403638" y="1011339"/>
        <a:ext cx="2541475" cy="401969"/>
      </dsp:txXfrm>
    </dsp:sp>
    <dsp:sp modelId="{A7085B64-547C-4D27-B7C7-A80BAEE94833}">
      <dsp:nvSpPr>
        <dsp:cNvPr id="0" name=""/>
        <dsp:cNvSpPr/>
      </dsp:nvSpPr>
      <dsp:spPr>
        <a:xfrm>
          <a:off x="3403638" y="1513801"/>
          <a:ext cx="2559064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方法：循环小数化为分数、求公倍数</a:t>
          </a:r>
        </a:p>
      </dsp:txBody>
      <dsp:txXfrm>
        <a:off x="3403638" y="1513801"/>
        <a:ext cx="2559064" cy="401969"/>
      </dsp:txXfrm>
    </dsp:sp>
    <dsp:sp modelId="{C78D87D4-230A-426F-9893-CF84F4167EBC}">
      <dsp:nvSpPr>
        <dsp:cNvPr id="0" name=""/>
        <dsp:cNvSpPr/>
      </dsp:nvSpPr>
      <dsp:spPr>
        <a:xfrm>
          <a:off x="1821486" y="2769955"/>
          <a:ext cx="131845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绝对值</a:t>
          </a:r>
        </a:p>
      </dsp:txBody>
      <dsp:txXfrm>
        <a:off x="1821486" y="2769955"/>
        <a:ext cx="1318459" cy="401969"/>
      </dsp:txXfrm>
    </dsp:sp>
    <dsp:sp modelId="{D96D8A43-015B-42BB-9CBA-1DA8789FD870}">
      <dsp:nvSpPr>
        <dsp:cNvPr id="0" name=""/>
        <dsp:cNvSpPr/>
      </dsp:nvSpPr>
      <dsp:spPr>
        <a:xfrm>
          <a:off x="3403638" y="2016262"/>
          <a:ext cx="1876365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绝对值的定义及应用</a:t>
          </a:r>
        </a:p>
      </dsp:txBody>
      <dsp:txXfrm>
        <a:off x="3403638" y="2016262"/>
        <a:ext cx="1876365" cy="401969"/>
      </dsp:txXfrm>
    </dsp:sp>
    <dsp:sp modelId="{A7F86DEE-FCA2-4787-AE70-BF188E50C137}">
      <dsp:nvSpPr>
        <dsp:cNvPr id="0" name=""/>
        <dsp:cNvSpPr/>
      </dsp:nvSpPr>
      <dsp:spPr>
        <a:xfrm>
          <a:off x="3403638" y="2518724"/>
          <a:ext cx="1984097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绝对值的性质（非负性）</a:t>
          </a:r>
        </a:p>
      </dsp:txBody>
      <dsp:txXfrm>
        <a:off x="3403638" y="2518724"/>
        <a:ext cx="1984097" cy="401969"/>
      </dsp:txXfrm>
    </dsp:sp>
    <dsp:sp modelId="{48B4B723-155B-49EA-A745-9B98A16B8C08}">
      <dsp:nvSpPr>
        <dsp:cNvPr id="0" name=""/>
        <dsp:cNvSpPr/>
      </dsp:nvSpPr>
      <dsp:spPr>
        <a:xfrm>
          <a:off x="3403638" y="3021186"/>
          <a:ext cx="152616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绝对值的几何意义</a:t>
          </a:r>
        </a:p>
      </dsp:txBody>
      <dsp:txXfrm>
        <a:off x="3403638" y="3021186"/>
        <a:ext cx="1526169" cy="401969"/>
      </dsp:txXfrm>
    </dsp:sp>
    <dsp:sp modelId="{BEA8FC9B-D347-465B-AEC0-83C64E7FEAD5}">
      <dsp:nvSpPr>
        <dsp:cNvPr id="0" name=""/>
        <dsp:cNvSpPr/>
      </dsp:nvSpPr>
      <dsp:spPr>
        <a:xfrm>
          <a:off x="3403638" y="3523648"/>
          <a:ext cx="1623458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绝对值的三角不等式</a:t>
          </a:r>
        </a:p>
      </dsp:txBody>
      <dsp:txXfrm>
        <a:off x="3403638" y="3523648"/>
        <a:ext cx="1623458" cy="401969"/>
      </dsp:txXfrm>
    </dsp:sp>
    <dsp:sp modelId="{2C1A1F92-A083-4339-BB26-AED0771FC98A}">
      <dsp:nvSpPr>
        <dsp:cNvPr id="0" name=""/>
        <dsp:cNvSpPr/>
      </dsp:nvSpPr>
      <dsp:spPr>
        <a:xfrm>
          <a:off x="1821486" y="4528571"/>
          <a:ext cx="131845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比和比例</a:t>
          </a:r>
        </a:p>
      </dsp:txBody>
      <dsp:txXfrm>
        <a:off x="1821486" y="4528571"/>
        <a:ext cx="1318459" cy="401969"/>
      </dsp:txXfrm>
    </dsp:sp>
    <dsp:sp modelId="{B7041EB8-C794-47F3-BB7D-1BC05D681E97}">
      <dsp:nvSpPr>
        <dsp:cNvPr id="0" name=""/>
        <dsp:cNvSpPr/>
      </dsp:nvSpPr>
      <dsp:spPr>
        <a:xfrm>
          <a:off x="3403638" y="4026109"/>
          <a:ext cx="131845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比例的化简计算</a:t>
          </a:r>
        </a:p>
      </dsp:txBody>
      <dsp:txXfrm>
        <a:off x="3403638" y="4026109"/>
        <a:ext cx="1318459" cy="401969"/>
      </dsp:txXfrm>
    </dsp:sp>
    <dsp:sp modelId="{75563787-1F32-4316-854E-86718FD1E95D}">
      <dsp:nvSpPr>
        <dsp:cNvPr id="0" name=""/>
        <dsp:cNvSpPr/>
      </dsp:nvSpPr>
      <dsp:spPr>
        <a:xfrm>
          <a:off x="3403638" y="4528571"/>
          <a:ext cx="131845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正比、反比定义</a:t>
          </a:r>
        </a:p>
      </dsp:txBody>
      <dsp:txXfrm>
        <a:off x="3403638" y="4528571"/>
        <a:ext cx="1318459" cy="401969"/>
      </dsp:txXfrm>
    </dsp:sp>
    <dsp:sp modelId="{3533ABEB-4B30-446D-9D23-0553A7751A18}">
      <dsp:nvSpPr>
        <dsp:cNvPr id="0" name=""/>
        <dsp:cNvSpPr/>
      </dsp:nvSpPr>
      <dsp:spPr>
        <a:xfrm>
          <a:off x="3403638" y="5031033"/>
          <a:ext cx="276331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比例的定理（等比定理、合分比定理）</a:t>
          </a:r>
        </a:p>
      </dsp:txBody>
      <dsp:txXfrm>
        <a:off x="3403638" y="5031033"/>
        <a:ext cx="2763319" cy="401969"/>
      </dsp:txXfrm>
    </dsp:sp>
    <dsp:sp modelId="{0B2AF4CA-97DF-4DF5-8632-71472B7430C5}">
      <dsp:nvSpPr>
        <dsp:cNvPr id="0" name=""/>
        <dsp:cNvSpPr/>
      </dsp:nvSpPr>
      <dsp:spPr>
        <a:xfrm>
          <a:off x="1821486" y="5784725"/>
          <a:ext cx="1318459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平均值</a:t>
          </a:r>
        </a:p>
      </dsp:txBody>
      <dsp:txXfrm>
        <a:off x="1821486" y="5784725"/>
        <a:ext cx="1318459" cy="401969"/>
      </dsp:txXfrm>
    </dsp:sp>
    <dsp:sp modelId="{5FD89AE9-A0C8-4DC1-9598-E8DD1A2BE376}">
      <dsp:nvSpPr>
        <dsp:cNvPr id="0" name=""/>
        <dsp:cNvSpPr/>
      </dsp:nvSpPr>
      <dsp:spPr>
        <a:xfrm>
          <a:off x="3403638" y="5533494"/>
          <a:ext cx="2438240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算术平均值、几何平均值的定义</a:t>
          </a:r>
        </a:p>
      </dsp:txBody>
      <dsp:txXfrm>
        <a:off x="3403638" y="5533494"/>
        <a:ext cx="2438240" cy="401969"/>
      </dsp:txXfrm>
    </dsp:sp>
    <dsp:sp modelId="{4F64DAD6-02ED-46BF-BF77-A89D33A8FB6D}">
      <dsp:nvSpPr>
        <dsp:cNvPr id="0" name=""/>
        <dsp:cNvSpPr/>
      </dsp:nvSpPr>
      <dsp:spPr>
        <a:xfrm>
          <a:off x="3403638" y="6035956"/>
          <a:ext cx="2990490" cy="401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平均值应用（比较大小、求最值、范围）</a:t>
          </a:r>
        </a:p>
      </dsp:txBody>
      <dsp:txXfrm>
        <a:off x="3403638" y="6035956"/>
        <a:ext cx="2990490" cy="40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8650-4E35-48D1-8868-4ECA8FCC80B4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A3A1-353B-4996-9C95-CF49F3FA0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5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141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设计准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1524000" y="2350147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000" y="1801000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7" y="2789794"/>
            <a:ext cx="584041" cy="5842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01621" y="3497152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字体设置</a:t>
            </a: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207" y="4625310"/>
            <a:ext cx="695757" cy="69597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30852" y="5321280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大小设置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253007" y="4249913"/>
            <a:ext cx="76639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5521" y="2665893"/>
            <a:ext cx="223901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中文字体：微软雅黑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英文字体：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Arial</a:t>
            </a:r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85521" y="4533585"/>
            <a:ext cx="182118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标题字号：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18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正文字号：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14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524000" y="2353600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设计准则</a:t>
            </a:r>
          </a:p>
        </p:txBody>
      </p:sp>
      <p:sp>
        <p:nvSpPr>
          <p:cNvPr id="236" name="矩形 235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0" y="2363028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363028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1813881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版权声明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708" y="2672290"/>
            <a:ext cx="8732108" cy="3115945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本素材中涉及到的所有的内容的所有权、知识产权等归原始权利人或者合法的受让人所有，您购买</a:t>
            </a: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/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免费或通过其他合法方式获得的本信息的使用权，并受到以下条款约束：</a:t>
            </a:r>
          </a:p>
          <a:p>
            <a:pPr lvl="0"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您仅可以个人非商业用途使用该等信息内容，不得将其全部或部分内容用于出售、或出租、出借、转让、分销、发布等其他方任何式供他人使用；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禁止在任何网站、平台、应用程序上以任何方式为他人提供本素材所有内容的下载、转载等；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对于不当下载、转载或引用本信息内容而引起的民事纷争、行政处理或其他损失，声明方不承担责任；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对不遵守本声明或其他违法、恶意使用本信息内容者，声明方保留追究其法律责任的权利。</a:t>
            </a:r>
          </a:p>
          <a:p>
            <a:pPr algn="l"/>
            <a:endParaRPr lang="zh-CN" altLang="en-US" sz="12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759" y="1682002"/>
            <a:ext cx="4525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智能的设计工具，让你告别繁琐的设计流程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86947" y="328958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段落统一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9816" y="3289584"/>
            <a:ext cx="1107996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画中画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742696" y="328958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三维折图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970099" y="329164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色彩统一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307539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图形裁图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48040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背景虚化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76328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字体统一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990691" y="4790781"/>
            <a:ext cx="104902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瘦身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61103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所有页面字体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382872" y="3698185"/>
            <a:ext cx="12484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让图片更加高级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492476" y="3698185"/>
            <a:ext cx="17056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快速让图片具有立体感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33032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所有页面色彩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2153651" y="5227922"/>
            <a:ext cx="14008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极速裁剪图片大小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4198279" y="5227922"/>
            <a:ext cx="18580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让图片具有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“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大片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”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特质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419539" y="5227922"/>
            <a:ext cx="18275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所有页字体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837967" y="5227922"/>
            <a:ext cx="13703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快速精简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空间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6362"/>
            <a:ext cx="609600" cy="609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7" y="4096362"/>
            <a:ext cx="609600" cy="609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47" y="4096362"/>
            <a:ext cx="609600" cy="6097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7" y="4096362"/>
            <a:ext cx="609600" cy="6097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1" y="2553255"/>
            <a:ext cx="609600" cy="60979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5" y="2553255"/>
            <a:ext cx="609600" cy="60979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7" y="2553255"/>
            <a:ext cx="609600" cy="60979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36" y="2597221"/>
            <a:ext cx="609600" cy="60979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57007" y="1682002"/>
            <a:ext cx="38392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丰富的内容库，让你随时迸发灵感！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20092" y="328958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案例库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579240" y="3289584"/>
            <a:ext cx="877163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插图库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878704" y="32895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色彩库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085515" y="329164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图标库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28889" y="478872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图片库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04383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逻辑图表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00251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数据图表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103264" y="47907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主题库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75" y="2580853"/>
            <a:ext cx="609600" cy="609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47" y="2570144"/>
            <a:ext cx="609600" cy="609790"/>
          </a:xfrm>
          <a:prstGeom prst="rect">
            <a:avLst/>
          </a:prstGeom>
        </p:spPr>
      </p:pic>
      <p:pic>
        <p:nvPicPr>
          <p:cNvPr id="41" name="111_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2580853"/>
            <a:ext cx="609600" cy="609790"/>
          </a:xfrm>
          <a:prstGeom prst="rect">
            <a:avLst/>
          </a:prstGeom>
        </p:spPr>
      </p:pic>
      <p:pic>
        <p:nvPicPr>
          <p:cNvPr id="42" name="111_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71" y="4097210"/>
            <a:ext cx="609600" cy="609790"/>
          </a:xfrm>
          <a:prstGeom prst="rect">
            <a:avLst/>
          </a:prstGeom>
        </p:spPr>
      </p:pic>
      <p:pic>
        <p:nvPicPr>
          <p:cNvPr id="43" name="111_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4097210"/>
            <a:ext cx="609600" cy="609790"/>
          </a:xfrm>
          <a:prstGeom prst="rect">
            <a:avLst/>
          </a:prstGeom>
        </p:spPr>
      </p:pic>
      <p:pic>
        <p:nvPicPr>
          <p:cNvPr id="45" name="111_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61" y="2580853"/>
            <a:ext cx="609600" cy="60979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4097210"/>
            <a:ext cx="609600" cy="6097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7210"/>
            <a:ext cx="609600" cy="60979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单击图标添加图片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33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15C3FFF-68A9-45C2-A808-968B79EE659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23605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2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5" Type="http://schemas.openxmlformats.org/officeDocument/2006/relationships/image" Target="../media/image24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Relationship Id="rId6" Type="http://schemas.openxmlformats.org/officeDocument/2006/relationships/image" Target="../media/image2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Relationship Id="rId5" Type="http://schemas.openxmlformats.org/officeDocument/2006/relationships/image" Target="../media/image24.jpe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Relationship Id="rId5" Type="http://schemas.openxmlformats.org/officeDocument/2006/relationships/image" Target="../media/image24.jpe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47227" y="2430055"/>
            <a:ext cx="876046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3600" b="1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3600" dirty="0">
                <a:solidFill>
                  <a:srgbClr val="156389"/>
                </a:solidFill>
              </a:rPr>
              <a:t>实数、绝对值、比和比例基础概念</a:t>
            </a:r>
            <a:endParaRPr lang="zh-CN" altLang="en-US" sz="3600" b="1" noProof="0" dirty="0">
              <a:ln>
                <a:noFill/>
              </a:ln>
              <a:solidFill>
                <a:srgbClr val="156389"/>
              </a:solidFill>
              <a:effectLst/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6102" y="4108397"/>
            <a:ext cx="6442710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授课人：魏小哥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b617a5c2c02afdc10723e922f986dc73-210x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26" y="1003855"/>
            <a:ext cx="1072461" cy="107246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403850" y="4587240"/>
            <a:ext cx="1847215" cy="3289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9044" y="242422"/>
            <a:ext cx="11571605" cy="62344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656230338519711236">
            <a:extLst>
              <a:ext uri="{FF2B5EF4-FFF2-40B4-BE49-F238E27FC236}">
                <a16:creationId xmlns:a16="http://schemas.microsoft.com/office/drawing/2014/main" id="{C9C0B1C7-B0C9-484C-86F2-AE544CE4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2430055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28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实数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89777" y="681493"/>
            <a:ext cx="10240389" cy="33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）整除、倍数、约数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数的整除：当整数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除以非零整数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b,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商正好是整数而无余数时，则称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整除或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能整除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倍数，约数：当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整除时，称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的倍数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的约数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最小公倍数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几个数公有的倍数叫做这几个数的公倍数，其中最小的一个叫做这几个数的最小公倍数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最小公倍数的表示：数学上常用方括号表示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[12,18,20]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即表示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的最小公倍数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266608-634A-4445-90B0-767344B970EA}"/>
              </a:ext>
            </a:extLst>
          </p:cNvPr>
          <p:cNvSpPr txBox="1"/>
          <p:nvPr/>
        </p:nvSpPr>
        <p:spPr>
          <a:xfrm>
            <a:off x="839414" y="3603671"/>
            <a:ext cx="10240389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最小公倍数的求法：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短除法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即可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公式法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由于两个数的乘积等于这两个数的最大公约数与最小公倍数的积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×[a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b]=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a×b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529B04-6273-4A20-A4BD-05DD5DD19B07}"/>
              </a:ext>
            </a:extLst>
          </p:cNvPr>
          <p:cNvSpPr/>
          <p:nvPr/>
        </p:nvSpPr>
        <p:spPr>
          <a:xfrm>
            <a:off x="736059" y="4596751"/>
            <a:ext cx="10547826" cy="2122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95A8F-6D30-48AA-A259-7474FB4EFE0D}"/>
              </a:ext>
            </a:extLst>
          </p:cNvPr>
          <p:cNvSpPr txBox="1"/>
          <p:nvPr/>
        </p:nvSpPr>
        <p:spPr>
          <a:xfrm>
            <a:off x="736059" y="4596751"/>
            <a:ext cx="10341115" cy="212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 求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180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270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的公倍数？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求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的公倍数？</a:t>
            </a:r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两个正整数甲数和乙数的最大公约数是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，最小公倍数是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90.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如果甲数是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，那么乙数是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m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，则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m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的各个数位之和为（ 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indent="304800" algn="just">
              <a:lnSpc>
                <a:spcPct val="125000"/>
              </a:lnSpc>
            </a:pP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甲、乙、丙三人沿着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200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米的环形跑道跑步，甲跑完一圈要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秒，乙跑完一圈要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20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秒，丙跑完一圈要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12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秒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三人同时、同向、同地起跑，当三人第一次在出发点相遇时，甲、乙、丙三人各跑的圈数之和为（ 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23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实数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29688" y="599440"/>
            <a:ext cx="10240389" cy="501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常见整除的特点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开心提示：以下内容非常重要☺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：个位为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 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：各数位数字之和必能被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整除的数：末两位（个位和十位）数字必能被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：个位为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整除的数：同时满足能被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整除的数：末三位（个位、十位和百位）数字必能被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：各数位数字之和必能被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整除的数：个位必为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整除的数：从右向左，奇数位数字之和减去偶数位数字之和能被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整除（包括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整除的数：同时满足能被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6EA94E-0822-4D29-B87E-DF0D2533CE15}"/>
              </a:ext>
            </a:extLst>
          </p:cNvPr>
          <p:cNvSpPr/>
          <p:nvPr/>
        </p:nvSpPr>
        <p:spPr>
          <a:xfrm>
            <a:off x="829688" y="5323936"/>
            <a:ext cx="10713396" cy="133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96790C-A81F-4AA0-91E0-B15F5211CDEA}"/>
              </a:ext>
            </a:extLst>
          </p:cNvPr>
          <p:cNvSpPr txBox="1"/>
          <p:nvPr/>
        </p:nvSpPr>
        <p:spPr>
          <a:xfrm>
            <a:off x="829688" y="5290551"/>
            <a:ext cx="10400335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例题：有（ ）个四位数满足下列条件：它的各位数字都是奇数；它的各位数字互不相同；它的各位数字都能整除它本身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  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10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7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8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 descr="656230338519711236">
            <a:extLst>
              <a:ext uri="{FF2B5EF4-FFF2-40B4-BE49-F238E27FC236}">
                <a16:creationId xmlns:a16="http://schemas.microsoft.com/office/drawing/2014/main" id="{AB6067D0-5AA2-4B57-8DAE-0451AC67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385" y="1856440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319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绝对值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39416" y="784196"/>
            <a:ext cx="10240389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考试要求：理解绝对值的定义及其几何意义，掌握其性质及其运算法则，会求解含有绝对值的等式或不等式的计算问题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/>
              <p:nvPr/>
            </p:nvSpPr>
            <p:spPr>
              <a:xfrm>
                <a:off x="839415" y="1676648"/>
                <a:ext cx="10240389" cy="3676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正数的绝对值是它本身；负数的绝对值是它的相反数；零的绝对值还是零。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数学描述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实数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的绝对值定义为：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|a|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＜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</m:eqAr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，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其几何意义是一个实数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在数轴上所对应的点到原点的距离值。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基本不等式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适合不等式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|x|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）的所有实数所对应的就是全部与原点距离小于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的点，即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|x|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）；同理可得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|x|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5" y="1676648"/>
                <a:ext cx="10240389" cy="3676648"/>
              </a:xfrm>
              <a:prstGeom prst="rect">
                <a:avLst/>
              </a:prstGeom>
              <a:blipFill>
                <a:blip r:embed="rId3"/>
                <a:stretch>
                  <a:fillRect l="-536" b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FF0CF43-8CD1-418D-B0ED-744F131A334C}"/>
              </a:ext>
            </a:extLst>
          </p:cNvPr>
          <p:cNvSpPr/>
          <p:nvPr/>
        </p:nvSpPr>
        <p:spPr>
          <a:xfrm>
            <a:off x="804759" y="5404897"/>
            <a:ext cx="10547826" cy="1198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89EAA8-8D37-475F-81F3-42C2A3B9CE88}"/>
              </a:ext>
            </a:extLst>
          </p:cNvPr>
          <p:cNvSpPr txBox="1"/>
          <p:nvPr/>
        </p:nvSpPr>
        <p:spPr>
          <a:xfrm>
            <a:off x="818209" y="5500317"/>
            <a:ext cx="8928906" cy="871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例题：方程的整数解有 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个。</a:t>
            </a:r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）方程为 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|x+1|+|x−3|= 4    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）方程为 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|x+1|−|x−3|= 4 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4" name="图片 13" descr="656230338519711236">
            <a:extLst>
              <a:ext uri="{FF2B5EF4-FFF2-40B4-BE49-F238E27FC236}">
                <a16:creationId xmlns:a16="http://schemas.microsoft.com/office/drawing/2014/main" id="{DE671D3D-F202-423E-A23A-D6FDC2A8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1983283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55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绝对值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39416" y="784196"/>
            <a:ext cx="10240389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考试要求：理解绝对值的定义及其几何意义，掌握其性质及其运算法则，会求解含有绝对值的等式或不等式的计算问题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/>
              <p:nvPr/>
            </p:nvSpPr>
            <p:spPr>
              <a:xfrm>
                <a:off x="956120" y="1678498"/>
                <a:ext cx="10240389" cy="397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绝对值的性质：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对称性：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|-a|=|a|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，即互为相反数的两个数的绝对值相等。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等价性：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  <m: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²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=|a|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|a²|=|a|²=a²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R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自比性：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|-a|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≤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≤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|a|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，推而广之，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den>
                    </m:f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|</m:t>
                        </m:r>
                      </m:den>
                    </m:f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zh-CN" altLang="en-US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  <m:r>
                              <a:rPr lang="zh-CN" altLang="en-US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＞</m:t>
                            </m:r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zh-CN" altLang="en-US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x</m:t>
                            </m:r>
                            <m:r>
                              <a:rPr lang="zh-CN" altLang="en-US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＜</m:t>
                            </m:r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非负性：即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|a|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≥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，任何实数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的绝对值非负。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推而广之，具有非负性的数还有正偶数次方（根式），如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a²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</m:rad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</m:rad>
                  </m:oMath>
                </a14:m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如果若干个具有非负性质的数之和等于零，则每个非负数应该为零；有限个非负数之和仍为非负数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20" y="1678498"/>
                <a:ext cx="10240389" cy="3979807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3510659-4D51-4A04-81CF-7044C4CAB23C}"/>
              </a:ext>
            </a:extLst>
          </p:cNvPr>
          <p:cNvSpPr/>
          <p:nvPr/>
        </p:nvSpPr>
        <p:spPr>
          <a:xfrm>
            <a:off x="804759" y="5404896"/>
            <a:ext cx="10547826" cy="1362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66D126-9813-4729-98F6-D0E87863ADAA}"/>
                  </a:ext>
                </a:extLst>
              </p:cNvPr>
              <p:cNvSpPr txBox="1"/>
              <p:nvPr/>
            </p:nvSpPr>
            <p:spPr>
              <a:xfrm>
                <a:off x="1077741" y="5404262"/>
                <a:ext cx="8928906" cy="1321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、已知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|x-y+1|+(2x-y)²=0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，那么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y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e>
                    </m:func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=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？</a:t>
                </a:r>
                <a:endParaRPr lang="en-US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2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z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满足条件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|x²+4xy+5y²|+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z</m:t>
                        </m:r>
                        <m: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= -2y-1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（</m:t>
                        </m:r>
                        <m: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  <m: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𝑥</m:t>
                        </m:r>
                        <m: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−10</m:t>
                        </m:r>
                        <m: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𝑦</m:t>
                        </m:r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z</m:t>
                        </m:r>
                      </m:sup>
                    </m:sSup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等于？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66D126-9813-4729-98F6-D0E87863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41" y="5404262"/>
                <a:ext cx="8928906" cy="132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656230338519711236">
            <a:extLst>
              <a:ext uri="{FF2B5EF4-FFF2-40B4-BE49-F238E27FC236}">
                <a16:creationId xmlns:a16="http://schemas.microsoft.com/office/drawing/2014/main" id="{84E9986C-47F6-4C1B-ACC3-59F3C6882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725" y="2302658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73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绝对值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5D58C10-9944-405B-B0D3-6E27093239AE}"/>
              </a:ext>
            </a:extLst>
          </p:cNvPr>
          <p:cNvSpPr txBox="1"/>
          <p:nvPr/>
        </p:nvSpPr>
        <p:spPr>
          <a:xfrm>
            <a:off x="975805" y="844905"/>
            <a:ext cx="10240389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三角不等式：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|a|-|b|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≤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|a-b|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≤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|a|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＋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|b|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 左边等号成立的条件：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ab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≥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且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|a|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≥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|b|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 右边等号成立的条件：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ab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≤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】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考试要求掌握等号成立条件的判断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BB2FD4-4057-4AC0-A3AC-9DE843BFFDB0}"/>
              </a:ext>
            </a:extLst>
          </p:cNvPr>
          <p:cNvSpPr/>
          <p:nvPr/>
        </p:nvSpPr>
        <p:spPr>
          <a:xfrm>
            <a:off x="668368" y="2950937"/>
            <a:ext cx="10547826" cy="1737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23DF56-0CFF-41BA-90E9-2C0212A3BD3A}"/>
                  </a:ext>
                </a:extLst>
              </p:cNvPr>
              <p:cNvSpPr txBox="1"/>
              <p:nvPr/>
            </p:nvSpPr>
            <p:spPr>
              <a:xfrm>
                <a:off x="668368" y="2828382"/>
                <a:ext cx="7860886" cy="1860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、已知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  <m: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c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c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（</m:t>
                        </m:r>
                        <m:f>
                          <m:f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CN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abc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|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abc</m:t>
                            </m:r>
                          </m:den>
                        </m:f>
                        <m:r>
                          <a:rPr lang="zh-CN" altLang="en-US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）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2015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÷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bc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ab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</m:den>
                    </m:f>
                    <m:r>
                      <a:rPr lang="en-US" altLang="zh-CN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ac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bc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ab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ca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|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）等于？</a:t>
                </a:r>
                <a:endParaRPr lang="en-US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2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|2x-11|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|x-3|+|x-8|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  <a:cs typeface="仿宋" panose="02010609060101010101" pitchFamily="49" charset="-122"/>
                  </a:rPr>
                  <a:t>          (1) x∈(3,5)          (2)x∈[5,7]    </a:t>
                </a:r>
                <a:endParaRPr lang="en-US" altLang="zh-CN" kern="100" dirty="0">
                  <a:latin typeface="新宋体" panose="02010609030101010101" pitchFamily="49" charset="-122"/>
                  <a:ea typeface="新宋体" panose="02010609030101010101" pitchFamily="49" charset="-122"/>
                  <a:cs typeface="仿宋" panose="02010609060101010101" pitchFamily="49" charset="-122"/>
                </a:endParaRPr>
              </a:p>
              <a:p>
                <a:pPr indent="304800" algn="just"/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23DF56-0CFF-41BA-90E9-2C0212A3B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68" y="2828382"/>
                <a:ext cx="7860886" cy="1860253"/>
              </a:xfrm>
              <a:prstGeom prst="rect">
                <a:avLst/>
              </a:prstGeom>
              <a:blipFill>
                <a:blip r:embed="rId3"/>
                <a:stretch>
                  <a:fillRect r="-3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656230338519711236">
            <a:extLst>
              <a:ext uri="{FF2B5EF4-FFF2-40B4-BE49-F238E27FC236}">
                <a16:creationId xmlns:a16="http://schemas.microsoft.com/office/drawing/2014/main" id="{71750217-0DB6-4DDF-8A45-EBD9C614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08320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549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56230338519711236">
            <a:extLst>
              <a:ext uri="{FF2B5EF4-FFF2-40B4-BE49-F238E27FC236}">
                <a16:creationId xmlns:a16="http://schemas.microsoft.com/office/drawing/2014/main" id="{C49F2670-4B9F-4FAC-9FAA-6D96F7AD1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4" y="2622789"/>
            <a:ext cx="1819275" cy="1249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比和比例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/>
              <p:nvPr/>
            </p:nvSpPr>
            <p:spPr>
              <a:xfrm>
                <a:off x="988877" y="571458"/>
                <a:ext cx="10214245" cy="410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比：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两个数相除，又称为这两个数的比，即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，其中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叫做比的前项，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叫做比的后项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相除所得的商叫做比值，记作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。在实际应用中，常将比值表示成百分数，称为百分比。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比例：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相等的比称为比例，记作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。其中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称为比例外项，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称为比例内项。当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，称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为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的比例中项，显然然当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均为正数时，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是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的几何平均值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正比：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若 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y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kx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不为零），则称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y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与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x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成正比，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称为比例系数。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【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注意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】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并不是 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x 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和 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y 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同时增大或减小才称为正比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比如当 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＜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时，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x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增大，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y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反而减小。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反比：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若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y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k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不为零），则称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y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与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x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成反比，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k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称为比例系数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77" y="571458"/>
                <a:ext cx="10214245" cy="4102662"/>
              </a:xfrm>
              <a:prstGeom prst="rect">
                <a:avLst/>
              </a:prstGeom>
              <a:blipFill>
                <a:blip r:embed="rId4"/>
                <a:stretch>
                  <a:fillRect l="-358" r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58019107-FD09-4D57-8BCE-9B194D524310}"/>
              </a:ext>
            </a:extLst>
          </p:cNvPr>
          <p:cNvSpPr/>
          <p:nvPr/>
        </p:nvSpPr>
        <p:spPr>
          <a:xfrm>
            <a:off x="655296" y="4796676"/>
            <a:ext cx="10547826" cy="1489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28E708-1BDC-441D-9025-F5330CA54744}"/>
                  </a:ext>
                </a:extLst>
              </p:cNvPr>
              <p:cNvSpPr txBox="1"/>
              <p:nvPr/>
            </p:nvSpPr>
            <p:spPr>
              <a:xfrm>
                <a:off x="859577" y="4796675"/>
                <a:ext cx="9957581" cy="1032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例题：已知</a:t>
                </a:r>
                <a14:m>
                  <m:oMath xmlns:m="http://schemas.openxmlformats.org/officeDocument/2006/math">
                    <m:r>
                      <a:rPr lang="en-US" altLang="zh-CN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𝑦</m:t>
                    </m:r>
                    <m:r>
                      <a:rPr lang="en-US" altLang="zh-CN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－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e>
                      <m:sub>
                        <m: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与</m:t>
                    </m:r>
                    <m:f>
                      <m:fPr>
                        <m:ctrlP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成反比，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与</m:t>
                    </m:r>
                    <m:f>
                      <m:f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  <m:r>
                          <a:rPr lang="en-US" altLang="zh-CN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</m:t>
                        </m:r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成正比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当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时，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-3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；又当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时，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，那么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表达式是？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28E708-1BDC-441D-9025-F5330CA5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77" y="4796675"/>
                <a:ext cx="9957581" cy="1032590"/>
              </a:xfrm>
              <a:prstGeom prst="rect">
                <a:avLst/>
              </a:prstGeom>
              <a:blipFill>
                <a:blip r:embed="rId5"/>
                <a:stretch>
                  <a:fillRect l="-490" r="-551" b="-8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903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比和比例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/>
              <p:nvPr/>
            </p:nvSpPr>
            <p:spPr>
              <a:xfrm>
                <a:off x="975805" y="844905"/>
                <a:ext cx="10240389" cy="1273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比例的基本性质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r>
                      <a:rPr lang="en-US" altLang="zh-CN" b="0" i="0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ad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bc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r>
                      <a:rPr lang="en-US" altLang="zh-CN" b="0" i="0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 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 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d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5" y="844905"/>
                <a:ext cx="10240389" cy="1273875"/>
              </a:xfrm>
              <a:prstGeom prst="rect">
                <a:avLst/>
              </a:prstGeom>
              <a:blipFill>
                <a:blip r:embed="rId3"/>
                <a:stretch>
                  <a:fillRect l="-357" b="-6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6A1C33-904D-4715-BFB3-1F34411F65DB}"/>
                  </a:ext>
                </a:extLst>
              </p:cNvPr>
              <p:cNvSpPr txBox="1"/>
              <p:nvPr/>
            </p:nvSpPr>
            <p:spPr>
              <a:xfrm>
                <a:off x="952040" y="2118780"/>
                <a:ext cx="10240389" cy="490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重要定理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更比定理：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反比定理：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合比定理：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分比定理：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合分比定理：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mc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md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等比定理：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f</m:t>
                        </m:r>
                      </m:den>
                    </m:f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＝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c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d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f</m:t>
                        </m:r>
                      </m:den>
                    </m:f>
                    <m:r>
                      <a:rPr lang="en-US" altLang="zh-CN" b="0" i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   .</m:t>
                    </m:r>
                  </m:oMath>
                </a14:m>
                <a:r>
                  <a:rPr lang="zh-CN" altLang="en-US" b="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b="0" dirty="0" err="1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b+d+f</a:t>
                </a:r>
                <a:r>
                  <a:rPr lang="zh-CN" altLang="en-US" b="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≠</a:t>
                </a:r>
                <a:r>
                  <a:rPr lang="en-US" altLang="zh-CN" b="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b="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endParaRPr lang="en-US" altLang="zh-CN" b="0" dirty="0">
                  <a:solidFill>
                    <a:srgbClr val="156389"/>
                  </a:solidFill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6A1C33-904D-4715-BFB3-1F34411F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40" y="2118780"/>
                <a:ext cx="10240389" cy="4907113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FA8FCBF-6900-444D-A18E-B240A7EA2B78}"/>
              </a:ext>
            </a:extLst>
          </p:cNvPr>
          <p:cNvSpPr/>
          <p:nvPr/>
        </p:nvSpPr>
        <p:spPr>
          <a:xfrm>
            <a:off x="6665824" y="3703520"/>
            <a:ext cx="4526605" cy="1397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4369728-F911-46F9-8C49-A6E42C54A789}"/>
                  </a:ext>
                </a:extLst>
              </p:cNvPr>
              <p:cNvSpPr txBox="1"/>
              <p:nvPr/>
            </p:nvSpPr>
            <p:spPr>
              <a:xfrm>
                <a:off x="6990078" y="3709724"/>
                <a:ext cx="4936034" cy="1083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x</m:t>
                        </m:r>
                      </m:den>
                    </m:f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y</m:t>
                        </m:r>
                      </m:den>
                    </m:f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z</m:t>
                        </m:r>
                      </m:den>
                    </m:f>
                    <m:r>
                      <a:rPr lang="zh-CN" altLang="en-US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4:5:6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endParaRPr lang="en-US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则使</a:t>
                </a:r>
                <a:r>
                  <a:rPr lang="en-US" altLang="zh-CN" kern="100" dirty="0" err="1">
                    <a:latin typeface="隶书" panose="02010509060101010101" pitchFamily="49" charset="-122"/>
                    <a:ea typeface="隶书" panose="02010509060101010101" pitchFamily="49" charset="-122"/>
                  </a:rPr>
                  <a:t>x+y+z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74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成立的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值是？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4369728-F911-46F9-8C49-A6E42C54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78" y="3709724"/>
                <a:ext cx="4936034" cy="1083630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656230338519711236">
            <a:extLst>
              <a:ext uri="{FF2B5EF4-FFF2-40B4-BE49-F238E27FC236}">
                <a16:creationId xmlns:a16="http://schemas.microsoft.com/office/drawing/2014/main" id="{8FD64AB3-0C96-4284-AB31-5799BA84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725" y="2239026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115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比和比例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/>
              <p:nvPr/>
            </p:nvSpPr>
            <p:spPr>
              <a:xfrm>
                <a:off x="975805" y="844905"/>
                <a:ext cx="10240389" cy="2011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增减性变化关系（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m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.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注意，反之也成立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若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＜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.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注意，反之也成立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D58C10-9944-405B-B0D3-6E270932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5" y="844905"/>
                <a:ext cx="10240389" cy="2011384"/>
              </a:xfrm>
              <a:prstGeom prst="rect">
                <a:avLst/>
              </a:prstGeom>
              <a:blipFill>
                <a:blip r:embed="rId3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16B9CA-E16A-401B-85DA-159C88E205D1}"/>
                  </a:ext>
                </a:extLst>
              </p:cNvPr>
              <p:cNvSpPr txBox="1"/>
              <p:nvPr/>
            </p:nvSpPr>
            <p:spPr>
              <a:xfrm>
                <a:off x="820163" y="3515148"/>
                <a:ext cx="10240389" cy="2782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算术平均值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设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…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</m:acc>
                    <m:r>
                      <a:rPr lang="en-US" altLang="zh-CN" b="0" i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…</m:t>
                        </m:r>
                        <m:r>
                          <a:rPr lang="en-US" altLang="zh-CN" sz="20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为这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个数的算术平均值。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几何平均值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设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…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radPr>
                      <m:deg>
                        <m:r>
                          <m:rPr>
                            <m:sty m:val="p"/>
                            <m:brk m:alnAt="7"/>
                          </m:rP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deg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为这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个数的几何平均值。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      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【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开心提示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】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几何平均值是对于正数而言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16B9CA-E16A-401B-85DA-159C88E20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3" y="3515148"/>
                <a:ext cx="10240389" cy="2782365"/>
              </a:xfrm>
              <a:prstGeom prst="rect">
                <a:avLst/>
              </a:prstGeom>
              <a:blipFill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656230338519711236">
            <a:extLst>
              <a:ext uri="{FF2B5EF4-FFF2-40B4-BE49-F238E27FC236}">
                <a16:creationId xmlns:a16="http://schemas.microsoft.com/office/drawing/2014/main" id="{A0F17F7A-9CE6-499E-9E6A-8E871CDF7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556" y="2525553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828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9685" y="90426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平均值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6A8DFE-48DE-46D2-933F-8EC95B603566}"/>
                  </a:ext>
                </a:extLst>
              </p:cNvPr>
              <p:cNvSpPr txBox="1"/>
              <p:nvPr/>
            </p:nvSpPr>
            <p:spPr>
              <a:xfrm>
                <a:off x="927153" y="866908"/>
                <a:ext cx="10337693" cy="3519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基本定理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…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，为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个正数时，它们的算术平均值不小于它们的几何平均值，即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≥</a:t>
                </a:r>
                <a:r>
                  <a:rPr lang="zh-CN" altLang="en-US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radPr>
                      <m:deg>
                        <m:r>
                          <m:rPr>
                            <m:sty m:val="p"/>
                            <m:brk m:alnAt="7"/>
                          </m:rPr>
                          <a:rPr lang="en-US" altLang="zh-CN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deg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n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i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=1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…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=…=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时，等号成立。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当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n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时，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正数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的几何平均值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的比例中项。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a+b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≥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ab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0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a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≥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  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＞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），即对于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正数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而言，互为倒数的两个数之和不小于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，且当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时取得最小值 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6A8DFE-48DE-46D2-933F-8EC95B60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53" y="866908"/>
                <a:ext cx="10337693" cy="3519618"/>
              </a:xfrm>
              <a:prstGeom prst="rect">
                <a:avLst/>
              </a:prstGeom>
              <a:blipFill>
                <a:blip r:embed="rId3"/>
                <a:stretch>
                  <a:fillRect l="-354" r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60B2FC-6B81-45EA-8CF5-2C5C776920A1}"/>
              </a:ext>
            </a:extLst>
          </p:cNvPr>
          <p:cNvSpPr/>
          <p:nvPr/>
        </p:nvSpPr>
        <p:spPr>
          <a:xfrm>
            <a:off x="717020" y="4386527"/>
            <a:ext cx="10547826" cy="2150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315615-D346-437C-8AC8-811DBA2DFAFA}"/>
                  </a:ext>
                </a:extLst>
              </p:cNvPr>
              <p:cNvSpPr txBox="1"/>
              <p:nvPr/>
            </p:nvSpPr>
            <p:spPr>
              <a:xfrm>
                <a:off x="824024" y="4386526"/>
                <a:ext cx="10139048" cy="2309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、三个实数 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x-2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的几何平均值等于 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-3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的算术平均值，则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的值为（ 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-2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—2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、已知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，函数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y=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x</m:t>
                        </m:r>
                      </m:den>
                    </m:f>
                    <m:r>
                      <a:rPr lang="zh-CN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＋</m:t>
                    </m:r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3x²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的最小值是（	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 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6</m:t>
                        </m:r>
                      </m:e>
                    </m:rad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	 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>
                        <m:r>
                          <a:rPr lang="en-US" altLang="zh-CN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g>
                      <m:e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	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	  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</a:t>
                </a:r>
                <a:r>
                  <a:rPr lang="en-US" altLang="zh-CN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indent="304800" algn="just"/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315615-D346-437C-8AC8-811DBA2DF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24" y="4386526"/>
                <a:ext cx="10139048" cy="2309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656230338519711236">
            <a:extLst>
              <a:ext uri="{FF2B5EF4-FFF2-40B4-BE49-F238E27FC236}">
                <a16:creationId xmlns:a16="http://schemas.microsoft.com/office/drawing/2014/main" id="{907AEDE3-1989-402F-B85A-5F6F4DED1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208" y="2262005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74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充分性判断题型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DFBB404-98B8-4E59-ACF9-8CEBD08E51FC}"/>
              </a:ext>
            </a:extLst>
          </p:cNvPr>
          <p:cNvSpPr txBox="1"/>
          <p:nvPr/>
        </p:nvSpPr>
        <p:spPr>
          <a:xfrm>
            <a:off x="1232170" y="881855"/>
            <a:ext cx="10110281" cy="33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充分性命题定义：对两个命题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而言，若由命题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成立，肯定可以推出命题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也成立 （即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为真命题），则称命题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是命题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成立的充分条件，或称命题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是命 题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成立的必要条件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】A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的充分条件可以巧妙地理解为：有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必有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，无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9619F4-138E-42A9-AB2B-56D6558E5D63}"/>
              </a:ext>
            </a:extLst>
          </p:cNvPr>
          <p:cNvSpPr/>
          <p:nvPr/>
        </p:nvSpPr>
        <p:spPr>
          <a:xfrm>
            <a:off x="1706012" y="3388497"/>
            <a:ext cx="4157221" cy="2134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B</a:t>
            </a:r>
            <a:endParaRPr lang="zh-CN" altLang="en-US" sz="28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54FF64-C826-4AF8-A0F0-04E1364F4AEA}"/>
              </a:ext>
            </a:extLst>
          </p:cNvPr>
          <p:cNvSpPr/>
          <p:nvPr/>
        </p:nvSpPr>
        <p:spPr>
          <a:xfrm>
            <a:off x="4377764" y="3897904"/>
            <a:ext cx="1234912" cy="67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E965DF4-A2A5-4BF1-B2E5-AB848F7DB395}"/>
                  </a:ext>
                </a:extLst>
              </p:cNvPr>
              <p:cNvSpPr txBox="1"/>
              <p:nvPr/>
            </p:nvSpPr>
            <p:spPr>
              <a:xfrm>
                <a:off x="6962695" y="4093135"/>
                <a:ext cx="31445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图示为：</a:t>
                </a:r>
                <a:r>
                  <a:rPr lang="en-US" altLang="zh-CN" sz="28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8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E965DF4-A2A5-4BF1-B2E5-AB848F7DB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95" y="4093135"/>
                <a:ext cx="3144580" cy="523220"/>
              </a:xfrm>
              <a:prstGeom prst="rect">
                <a:avLst/>
              </a:prstGeom>
              <a:blipFill>
                <a:blip r:embed="rId3"/>
                <a:stretch>
                  <a:fillRect l="-3876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656230338519711236">
            <a:extLst>
              <a:ext uri="{FF2B5EF4-FFF2-40B4-BE49-F238E27FC236}">
                <a16:creationId xmlns:a16="http://schemas.microsoft.com/office/drawing/2014/main" id="{60D1ADC3-0A4C-4576-B364-A0075981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2526361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465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362F551-BDC9-41C8-BDED-014C8556BBC0}"/>
              </a:ext>
            </a:extLst>
          </p:cNvPr>
          <p:cNvSpPr/>
          <p:nvPr/>
        </p:nvSpPr>
        <p:spPr>
          <a:xfrm>
            <a:off x="1202146" y="5007610"/>
            <a:ext cx="9651113" cy="1159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充分性判断题型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907509" y="928531"/>
            <a:ext cx="10240389" cy="37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解题说明与各选项含义：本类题要求判断所给出的条件能否充分支持题干中陈述的结论，即只要分析条件是否充分即可，而不必考虑条件是否必要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阅读条件（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后选择： 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不充分； 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不充分； 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单独都不充分，但条件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联合起来充分；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充分，条件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也充分； 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单独都不充分，条件（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和条件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联合起来也不充分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】1.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不用死记各选项，考试题型后会有注释。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2.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一定是拿这条件去推题干，才是充分性。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785568-24EA-450E-82B8-2571CA43A366}"/>
              </a:ext>
            </a:extLst>
          </p:cNvPr>
          <p:cNvSpPr txBox="1"/>
          <p:nvPr/>
        </p:nvSpPr>
        <p:spPr>
          <a:xfrm>
            <a:off x="1726511" y="4974024"/>
            <a:ext cx="6113834" cy="1142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例题：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正整数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n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是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15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的倍数</a:t>
            </a:r>
            <a:endParaRPr lang="zh-CN" altLang="zh-CN" sz="12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   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）正整数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n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是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5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的倍数</a:t>
            </a:r>
            <a:endParaRPr lang="zh-CN" altLang="zh-CN" sz="12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indent="304800" algn="l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   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）正整数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n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是</a:t>
            </a:r>
            <a:r>
              <a:rPr lang="en-US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3</a:t>
            </a:r>
            <a:r>
              <a:rPr lang="zh-CN" altLang="zh-CN" sz="1600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仿宋" panose="02010609060101010101" pitchFamily="49" charset="-122"/>
              </a:rPr>
              <a:t>的倍数 </a:t>
            </a:r>
            <a:endParaRPr lang="zh-CN" altLang="zh-CN" sz="12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 descr="656230338519711236">
            <a:extLst>
              <a:ext uri="{FF2B5EF4-FFF2-40B4-BE49-F238E27FC236}">
                <a16:creationId xmlns:a16="http://schemas.microsoft.com/office/drawing/2014/main" id="{0ABCAB8E-016C-4A53-9585-0F3D8840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045" y="2194256"/>
            <a:ext cx="1819275" cy="1235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10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99390"/>
            <a:ext cx="12212320" cy="400050"/>
            <a:chOff x="0" y="314"/>
            <a:chExt cx="19232" cy="63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278" y="314"/>
              <a:ext cx="4799" cy="6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充分性判断题型做题技巧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95FC7E1-BD3B-4F3F-AEAF-356047DF9C50}"/>
              </a:ext>
            </a:extLst>
          </p:cNvPr>
          <p:cNvSpPr txBox="1"/>
          <p:nvPr/>
        </p:nvSpPr>
        <p:spPr>
          <a:xfrm>
            <a:off x="736059" y="809544"/>
            <a:ext cx="10956588" cy="37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常用的求解方法：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解法一：直接定义分析法（即由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推导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若由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可推导出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的充分条件；若由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推导出与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矛盾的结论，则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的充分条件。解法一是解“充分性判断”型题的最基本的解法，应熟练掌握。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解法二：题干等价推导法（寻找题干结论的充分必要条件）要判断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是否是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的充分条件，可找出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的充分必要条件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，再判断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是否是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的充分条件。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解法三：特殊反例法 由条件中的特殊值或条件的特殊情况人手，推导出与题干矛盾的结论，从而得出条件不充分的选择。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此种方法不能用在条件具有充分性的的判断上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因为某一个特值充分，不能说明其他数值也充分。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571FDC-2E62-4F5B-B837-BC45003E5B95}"/>
              </a:ext>
            </a:extLst>
          </p:cNvPr>
          <p:cNvSpPr/>
          <p:nvPr/>
        </p:nvSpPr>
        <p:spPr>
          <a:xfrm>
            <a:off x="736059" y="4657414"/>
            <a:ext cx="10713396" cy="2001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2CF178-0B77-44FE-A051-0E9EB8517662}"/>
                  </a:ext>
                </a:extLst>
              </p:cNvPr>
              <p:cNvSpPr txBox="1"/>
              <p:nvPr/>
            </p:nvSpPr>
            <p:spPr>
              <a:xfrm>
                <a:off x="742545" y="4653968"/>
                <a:ext cx="7991421" cy="1957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 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a²+5a+6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-3                  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-2</a:t>
                </a:r>
              </a:p>
              <a:p>
                <a:pPr indent="304800" algn="just"/>
                <a:endParaRPr lang="en-US" altLang="zh-CN" i="1" kern="100" dirty="0">
                  <a:latin typeface="新宋体" panose="02010609030101010101" pitchFamily="49" charset="-122"/>
                  <a:ea typeface="新宋体" panose="02010609030101010101" pitchFamily="49" charset="-122"/>
                  <a:cs typeface="仿宋" panose="02010609060101010101" pitchFamily="49" charset="-122"/>
                </a:endParaRPr>
              </a:p>
              <a:p>
                <a:pPr indent="304800" algn="just"/>
                <a:r>
                  <a:rPr lang="en-US" altLang="zh-CN" i="1" kern="100" dirty="0">
                    <a:latin typeface="新宋体" panose="02010609030101010101" pitchFamily="49" charset="-122"/>
                    <a:ea typeface="新宋体" panose="02010609030101010101" pitchFamily="49" charset="-122"/>
                    <a:cs typeface="仿宋" panose="02010609060101010101" pitchFamily="49" charset="-122"/>
                  </a:rPr>
                  <a:t>       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/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为实数，且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a²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＞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b²   </a:t>
                </a:r>
                <a:r>
                  <a:rPr lang="zh-CN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a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</a:t>
                </a:r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为实数，且</a:t>
                </a:r>
                <a:r>
                  <a:rPr lang="zh-CN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＜</a:t>
                </a:r>
                <a:r>
                  <a:rPr lang="zh-CN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endParaRPr lang="zh-CN" altLang="zh-CN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2CF178-0B77-44FE-A051-0E9EB8517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5" y="4653968"/>
                <a:ext cx="7991421" cy="1957652"/>
              </a:xfrm>
              <a:prstGeom prst="rect">
                <a:avLst/>
              </a:prstGeom>
              <a:blipFill>
                <a:blip r:embed="rId4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1">
            <a:extLst>
              <a:ext uri="{FF2B5EF4-FFF2-40B4-BE49-F238E27FC236}">
                <a16:creationId xmlns:a16="http://schemas.microsoft.com/office/drawing/2014/main" id="{D8382560-2D2F-4D61-8161-86551B0E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3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0496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充分性判断题型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39416" y="1105209"/>
            <a:ext cx="10240389" cy="418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相应解题小技巧 ：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当条件给定的参数范围落入题干成立的范围时，即判断该条件是充分的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对条件做不同标记，这样方便答题。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当发现所给的两个条件是矛盾的关系时，备选答案范围为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当发现所给的条件是包含关系时，比如条件二的范围包含条件一的范围，则备选答案范围为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当确定条件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具备充分性，条件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未定的情况时，备选答案范围 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A(B)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当确定条件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1(2)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不具备充分性，条件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2(1)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未定的情况时，备选答案范 围为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B(A)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考试中，很多考生不敢选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而导致丢掉应该得到的分数，所以在确定无误的情况下，要能够果敢地选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 descr="656230338519711236">
            <a:extLst>
              <a:ext uri="{FF2B5EF4-FFF2-40B4-BE49-F238E27FC236}">
                <a16:creationId xmlns:a16="http://schemas.microsoft.com/office/drawing/2014/main" id="{A5E39905-51CC-4C75-88B3-3CEAED4C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8320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424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80c9779534f6f4a762397100738e299-210x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1" y="2874010"/>
            <a:ext cx="1024890" cy="102489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052114" y="-68094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63366" y="4218305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29241" y="2557145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9240" y="4013017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B98D2CE-D741-48D1-A4FB-C1EC03C21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201968"/>
              </p:ext>
            </p:extLst>
          </p:nvPr>
        </p:nvGraphicFramePr>
        <p:xfrm>
          <a:off x="2032047" y="174172"/>
          <a:ext cx="9463265" cy="644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9335774B-6545-4A4A-8C4C-1EF56C3AC919}"/>
              </a:ext>
            </a:extLst>
          </p:cNvPr>
          <p:cNvSpPr/>
          <p:nvPr/>
        </p:nvSpPr>
        <p:spPr>
          <a:xfrm>
            <a:off x="6991580" y="3245514"/>
            <a:ext cx="329938" cy="301657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24F31A8A-E083-4ABF-8803-FE6AE02376D4}"/>
              </a:ext>
            </a:extLst>
          </p:cNvPr>
          <p:cNvSpPr/>
          <p:nvPr/>
        </p:nvSpPr>
        <p:spPr>
          <a:xfrm>
            <a:off x="7156549" y="3748071"/>
            <a:ext cx="329938" cy="301657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8D14047D-7B89-4E8B-8CAD-3CAAF64160AA}"/>
              </a:ext>
            </a:extLst>
          </p:cNvPr>
          <p:cNvSpPr/>
          <p:nvPr/>
        </p:nvSpPr>
        <p:spPr>
          <a:xfrm>
            <a:off x="8469783" y="6246287"/>
            <a:ext cx="329938" cy="301657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pic>
        <p:nvPicPr>
          <p:cNvPr id="12" name="图片 11" descr="656230338519711236">
            <a:extLst>
              <a:ext uri="{FF2B5EF4-FFF2-40B4-BE49-F238E27FC236}">
                <a16:creationId xmlns:a16="http://schemas.microsoft.com/office/drawing/2014/main" id="{F7B37B06-07B7-4FEC-BBAC-3B691E9D2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725" y="2557145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457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实数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39416" y="1105209"/>
            <a:ext cx="10240389" cy="25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数的概念与性质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整数与自然数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整数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自然数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整数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负整数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自然数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=0+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595DE-AA1A-4BAC-943E-6317943D0501}"/>
              </a:ext>
            </a:extLst>
          </p:cNvPr>
          <p:cNvSpPr txBox="1"/>
          <p:nvPr/>
        </p:nvSpPr>
        <p:spPr>
          <a:xfrm>
            <a:off x="839415" y="3625579"/>
            <a:ext cx="10240389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质数与合数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质数：如果一个大于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的正整数，只能被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和它本身整除（只有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和其本身两个约数），那么这个正整数叫做质数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质数也称素数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合数：一个正整数除了能被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和本身整除外，还能被其他的正整数整除（除了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和其本身之外，还有其他约数），这样的正整数叫做合数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.</a:t>
            </a:r>
            <a:endParaRPr lang="zh-CN" altLang="en-US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 descr="656230338519711236">
            <a:extLst>
              <a:ext uri="{FF2B5EF4-FFF2-40B4-BE49-F238E27FC236}">
                <a16:creationId xmlns:a16="http://schemas.microsoft.com/office/drawing/2014/main" id="{6EF7ED21-38B2-4A82-B313-6BE0C12E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25" y="2179320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41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实数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39416" y="926268"/>
            <a:ext cx="10240389" cy="418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质数与合数有如下重要性质：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质数和合数都在正整数范围，且有无数多个。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2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是唯一的既是质数又是偶数的整数，且是唯一的偶质数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的质数必为奇数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质数中只有一个偶数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最小的质数为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若正整数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的积是质数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必有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p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= 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既不是质数也不是合数。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⑤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如果两个质数的和或差是奇数，那么其中必有一个是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如果两个质数的积是偶数，那么其中也必有一个是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⑥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最小的合数为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任何合数都可以分解为几个质数的积，能写成几个质数的积的正整数就是合数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互质数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公约数只有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的两个数称为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互质数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F40252-8888-4CD2-B1C1-32A406D437F3}"/>
              </a:ext>
            </a:extLst>
          </p:cNvPr>
          <p:cNvSpPr/>
          <p:nvPr/>
        </p:nvSpPr>
        <p:spPr>
          <a:xfrm>
            <a:off x="839416" y="5349389"/>
            <a:ext cx="10713396" cy="1343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C1A5CA-B1EB-4D52-9C5A-DA1B967D9877}"/>
              </a:ext>
            </a:extLst>
          </p:cNvPr>
          <p:cNvSpPr txBox="1"/>
          <p:nvPr/>
        </p:nvSpPr>
        <p:spPr>
          <a:xfrm>
            <a:off x="786474" y="5420855"/>
            <a:ext cx="7991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 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20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以内的质数中，两个质数之和还是质数的共有（ ）种</a:t>
            </a:r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       （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A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）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2 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B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）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3 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C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）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4 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D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）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5 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E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）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6</a:t>
            </a:r>
          </a:p>
          <a:p>
            <a:pPr indent="304800" algn="just"/>
            <a:r>
              <a:rPr lang="en-US" altLang="zh-CN" i="1" kern="100" dirty="0">
                <a:latin typeface="新宋体" panose="02010609030101010101" pitchFamily="49" charset="-122"/>
                <a:ea typeface="新宋体" panose="02010609030101010101" pitchFamily="49" charset="-122"/>
                <a:cs typeface="仿宋" panose="02010609060101010101" pitchFamily="49" charset="-122"/>
              </a:rPr>
              <a:t>       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 descr="656230338519711236">
            <a:extLst>
              <a:ext uri="{FF2B5EF4-FFF2-40B4-BE49-F238E27FC236}">
                <a16:creationId xmlns:a16="http://schemas.microsoft.com/office/drawing/2014/main" id="{315F296B-3E21-4DFC-87D0-7F918BD9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592" y="2234640"/>
            <a:ext cx="1819275" cy="1249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1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656230338519711236">
            <a:extLst>
              <a:ext uri="{FF2B5EF4-FFF2-40B4-BE49-F238E27FC236}">
                <a16:creationId xmlns:a16="http://schemas.microsoft.com/office/drawing/2014/main" id="{A4E1B3F5-F46E-438F-9AEF-38001F72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25" y="1640850"/>
            <a:ext cx="1819275" cy="1249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实数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839415" y="796164"/>
            <a:ext cx="10240389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奇数与偶数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奇数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整除的数。可以记为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偶数：能被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整除的数。可以记为 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（注意：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属于偶数）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266608-634A-4445-90B0-767344B970EA}"/>
              </a:ext>
            </a:extLst>
          </p:cNvPr>
          <p:cNvSpPr txBox="1"/>
          <p:nvPr/>
        </p:nvSpPr>
        <p:spPr>
          <a:xfrm>
            <a:off x="839414" y="2047414"/>
            <a:ext cx="10240389" cy="25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）分数与小数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分数：将单位“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平均分成若干份，表示这样的一份或几份的数叫做分数。（数学习惯分母为正整数）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小数：实数的一种特殊的表现形式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所有分数都可以表示成小数，小数中的圆点叫做小数点，它是一个小数的整数部分和小数部分的分界号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其中整数部分是零的小数叫做纯小数，整数部分不是零的小数叫做带小数</a:t>
            </a:r>
            <a:r>
              <a:rPr lang="en-US" altLang="zh-CN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AF22F5-1369-4AA4-B6D0-28B8C904C5CA}"/>
              </a:ext>
            </a:extLst>
          </p:cNvPr>
          <p:cNvSpPr/>
          <p:nvPr/>
        </p:nvSpPr>
        <p:spPr>
          <a:xfrm>
            <a:off x="839414" y="4703335"/>
            <a:ext cx="10713396" cy="1689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34CAB6-BA3C-46B3-AB34-2E2CF764EC10}"/>
              </a:ext>
            </a:extLst>
          </p:cNvPr>
          <p:cNvSpPr txBox="1"/>
          <p:nvPr/>
        </p:nvSpPr>
        <p:spPr>
          <a:xfrm>
            <a:off x="952249" y="4703970"/>
            <a:ext cx="10400335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例题：一班同学围成一圈，每位同学的一侧是一位同性同学，而另一侧是两位异性同学，则这班的同学人数（ 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定是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的倍数     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）不一定是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的倍数      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）一定不是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的倍数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定是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的倍数，不一定是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的倍数        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）以上结论均不正确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477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781411240f37194b568b4059e3a2913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3416</Words>
  <Application>Microsoft Office PowerPoint</Application>
  <PresentationFormat>宽屏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黑体</vt:lpstr>
      <vt:lpstr>隶书</vt:lpstr>
      <vt:lpstr>宋体-简</vt:lpstr>
      <vt:lpstr>微软雅黑</vt:lpstr>
      <vt:lpstr>新宋体</vt:lpstr>
      <vt:lpstr>Arial</vt:lpstr>
      <vt:lpstr>Cambria Math</vt:lpstr>
      <vt:lpstr>Wingdings</vt:lpstr>
      <vt:lpstr>1781411240f37194b568b4059e3a2913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gqn</dc:creator>
  <cp:lastModifiedBy>gqn</cp:lastModifiedBy>
  <cp:revision>59</cp:revision>
  <dcterms:created xsi:type="dcterms:W3CDTF">2021-02-21T07:16:27Z</dcterms:created>
  <dcterms:modified xsi:type="dcterms:W3CDTF">2021-03-03T08:14:20Z</dcterms:modified>
</cp:coreProperties>
</file>