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Override1.xml" ContentType="application/vnd.openxmlformats-officedocument.themeOverr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09" r:id="rId2"/>
    <p:sldId id="411" r:id="rId3"/>
    <p:sldId id="412" r:id="rId4"/>
    <p:sldId id="440" r:id="rId5"/>
    <p:sldId id="446" r:id="rId6"/>
    <p:sldId id="438" r:id="rId7"/>
    <p:sldId id="447" r:id="rId8"/>
    <p:sldId id="441" r:id="rId9"/>
    <p:sldId id="442" r:id="rId10"/>
    <p:sldId id="443" r:id="rId11"/>
    <p:sldId id="448" r:id="rId12"/>
    <p:sldId id="449" r:id="rId13"/>
    <p:sldId id="444" r:id="rId14"/>
    <p:sldId id="44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0FF0C-5E17-4455-BB13-8E43477E42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1B049B-C96C-440B-8833-D16F69D5102D}">
      <dgm:prSet phldrT="[文本]"/>
      <dgm:spPr/>
      <dgm:t>
        <a:bodyPr/>
        <a:lstStyle/>
        <a:p>
          <a:r>
            <a:rPr lang="zh-CN" altLang="en-US" dirty="0"/>
            <a:t>应用题</a:t>
          </a:r>
        </a:p>
      </dgm:t>
    </dgm:pt>
    <dgm:pt modelId="{9BE4B1D3-1A14-41F6-9C86-2032C95AA67E}" type="par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908F8466-55BC-463F-BA7D-65AEC6503D3B}" type="sib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CF746161-AEBC-46C4-8F6E-A89A5226AB23}">
      <dgm:prSet phldrT="[文本]" custT="1"/>
      <dgm:spPr/>
      <dgm:t>
        <a:bodyPr/>
        <a:lstStyle/>
        <a:p>
          <a:r>
            <a:rPr lang="zh-CN" altLang="en-US" sz="1600" dirty="0"/>
            <a:t>等量关系</a:t>
          </a:r>
        </a:p>
      </dgm:t>
    </dgm:pt>
    <dgm:pt modelId="{773DBD9C-1047-4EFB-A0EE-EC5AA0AC4C0D}" type="par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8F9E7E3A-1B08-47CD-B84E-CECF5BEB99B5}" type="sib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220D9776-E602-4C46-A177-EA74DF7E11F9}">
      <dgm:prSet custT="1"/>
      <dgm:spPr/>
      <dgm:t>
        <a:bodyPr/>
        <a:lstStyle/>
        <a:p>
          <a:r>
            <a:rPr lang="zh-CN" altLang="en-US" sz="1400" dirty="0"/>
            <a:t>比、百分比、比例</a:t>
          </a:r>
        </a:p>
      </dgm:t>
    </dgm:pt>
    <dgm:pt modelId="{17C353FC-F95C-4A38-BFA1-B55626220008}" type="parTrans" cxnId="{8DD78DF6-0452-4FAB-806C-01A47E1D336D}">
      <dgm:prSet/>
      <dgm:spPr/>
      <dgm:t>
        <a:bodyPr/>
        <a:lstStyle/>
        <a:p>
          <a:endParaRPr lang="zh-CN" altLang="en-US"/>
        </a:p>
      </dgm:t>
    </dgm:pt>
    <dgm:pt modelId="{A9F45EB9-CC22-43D6-9B75-2B2B6C9BADAB}" type="sibTrans" cxnId="{8DD78DF6-0452-4FAB-806C-01A47E1D336D}">
      <dgm:prSet/>
      <dgm:spPr/>
      <dgm:t>
        <a:bodyPr/>
        <a:lstStyle/>
        <a:p>
          <a:endParaRPr lang="zh-CN" altLang="en-US"/>
        </a:p>
      </dgm:t>
    </dgm:pt>
    <dgm:pt modelId="{C54F7345-8111-4089-98C7-7EFEBC9BBE89}">
      <dgm:prSet custT="1"/>
      <dgm:spPr/>
      <dgm:t>
        <a:bodyPr/>
        <a:lstStyle/>
        <a:p>
          <a:r>
            <a:rPr lang="zh-CN" altLang="en-US" sz="1400" dirty="0"/>
            <a:t>增大、减小，和、差、积、倍</a:t>
          </a:r>
        </a:p>
      </dgm:t>
    </dgm:pt>
    <dgm:pt modelId="{8E316754-2807-4C95-9E5B-1B6CBA9AE79D}" type="parTrans" cxnId="{7473A386-B7B8-4123-BC7A-C6A5AB55117F}">
      <dgm:prSet/>
      <dgm:spPr/>
      <dgm:t>
        <a:bodyPr/>
        <a:lstStyle/>
        <a:p>
          <a:endParaRPr lang="zh-CN" altLang="en-US"/>
        </a:p>
      </dgm:t>
    </dgm:pt>
    <dgm:pt modelId="{9E118538-6EE9-4B14-9750-3D51159BBA20}" type="sibTrans" cxnId="{7473A386-B7B8-4123-BC7A-C6A5AB55117F}">
      <dgm:prSet/>
      <dgm:spPr/>
      <dgm:t>
        <a:bodyPr/>
        <a:lstStyle/>
        <a:p>
          <a:endParaRPr lang="zh-CN" altLang="en-US"/>
        </a:p>
      </dgm:t>
    </dgm:pt>
    <dgm:pt modelId="{45D6DD80-029E-45B5-9991-74ACECEC4CA6}">
      <dgm:prSet custT="1"/>
      <dgm:spPr/>
      <dgm:t>
        <a:bodyPr/>
        <a:lstStyle/>
        <a:p>
          <a:r>
            <a:rPr lang="zh-CN" altLang="en-US" sz="1400" dirty="0"/>
            <a:t>利润、利润率</a:t>
          </a:r>
        </a:p>
      </dgm:t>
    </dgm:pt>
    <dgm:pt modelId="{1B0AD5CD-CAB8-4D17-A538-9D3338C0F28E}" type="parTrans" cxnId="{52F7FD59-8376-4932-AF52-2FFA8AA31EFE}">
      <dgm:prSet/>
      <dgm:spPr/>
      <dgm:t>
        <a:bodyPr/>
        <a:lstStyle/>
        <a:p>
          <a:endParaRPr lang="zh-CN" altLang="en-US"/>
        </a:p>
      </dgm:t>
    </dgm:pt>
    <dgm:pt modelId="{36C7C5EE-8433-4327-8DF9-51068703B1E9}" type="sibTrans" cxnId="{52F7FD59-8376-4932-AF52-2FFA8AA31EFE}">
      <dgm:prSet/>
      <dgm:spPr/>
      <dgm:t>
        <a:bodyPr/>
        <a:lstStyle/>
        <a:p>
          <a:endParaRPr lang="zh-CN" altLang="en-US"/>
        </a:p>
      </dgm:t>
    </dgm:pt>
    <dgm:pt modelId="{7FFE199E-30F9-4F17-BA77-506624177C49}">
      <dgm:prSet custT="1"/>
      <dgm:spPr/>
      <dgm:t>
        <a:bodyPr/>
        <a:lstStyle/>
        <a:p>
          <a:r>
            <a:rPr lang="zh-CN" altLang="en-US" sz="1400" dirty="0"/>
            <a:t>浓度问题可转化为比例问题</a:t>
          </a:r>
        </a:p>
      </dgm:t>
    </dgm:pt>
    <dgm:pt modelId="{4E4FA655-5F49-4D2D-A1CC-FC603C9ED2D1}" type="parTrans" cxnId="{1E624576-8111-41EB-BE2B-4278C89311F7}">
      <dgm:prSet/>
      <dgm:spPr/>
      <dgm:t>
        <a:bodyPr/>
        <a:lstStyle/>
        <a:p>
          <a:endParaRPr lang="zh-CN" altLang="en-US"/>
        </a:p>
      </dgm:t>
    </dgm:pt>
    <dgm:pt modelId="{A999CCF6-BCE2-49DC-B3D7-8E96EC297091}" type="sibTrans" cxnId="{1E624576-8111-41EB-BE2B-4278C89311F7}">
      <dgm:prSet/>
      <dgm:spPr/>
      <dgm:t>
        <a:bodyPr/>
        <a:lstStyle/>
        <a:p>
          <a:endParaRPr lang="zh-CN" altLang="en-US"/>
        </a:p>
      </dgm:t>
    </dgm:pt>
    <dgm:pt modelId="{6F7D37D5-AA8C-4D17-8455-30F063936697}">
      <dgm:prSet custT="1"/>
      <dgm:spPr/>
      <dgm:t>
        <a:bodyPr/>
        <a:lstStyle/>
        <a:p>
          <a:r>
            <a:rPr lang="zh-CN" altLang="en-US" sz="1400" dirty="0"/>
            <a:t>工程问题</a:t>
          </a:r>
        </a:p>
      </dgm:t>
    </dgm:pt>
    <dgm:pt modelId="{D2391E05-F638-482D-8693-00FB834F845B}" type="parTrans" cxnId="{B5809E7E-D111-4A58-BD1E-7884717E71D9}">
      <dgm:prSet/>
      <dgm:spPr/>
      <dgm:t>
        <a:bodyPr/>
        <a:lstStyle/>
        <a:p>
          <a:endParaRPr lang="zh-CN" altLang="en-US"/>
        </a:p>
      </dgm:t>
    </dgm:pt>
    <dgm:pt modelId="{309C4D1C-791C-4845-9086-00B8932CE1FA}" type="sibTrans" cxnId="{B5809E7E-D111-4A58-BD1E-7884717E71D9}">
      <dgm:prSet/>
      <dgm:spPr/>
      <dgm:t>
        <a:bodyPr/>
        <a:lstStyle/>
        <a:p>
          <a:endParaRPr lang="zh-CN" altLang="en-US"/>
        </a:p>
      </dgm:t>
    </dgm:pt>
    <dgm:pt modelId="{05104CBB-F2A5-41EB-B16D-3BFD2E14EAED}">
      <dgm:prSet custT="1"/>
      <dgm:spPr/>
      <dgm:t>
        <a:bodyPr/>
        <a:lstStyle/>
        <a:p>
          <a:r>
            <a:rPr lang="zh-CN" altLang="en-US" sz="1400" dirty="0"/>
            <a:t>路程问题</a:t>
          </a:r>
        </a:p>
      </dgm:t>
    </dgm:pt>
    <dgm:pt modelId="{468AD00E-A813-4FB5-A2ED-B09BF7CE6966}" type="par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3F8DAF0B-CC6B-4E2A-9D0B-5C72102CE751}" type="sib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0082AFA3-3730-4B66-8E73-7065E80B932B}">
      <dgm:prSet custT="1"/>
      <dgm:spPr/>
      <dgm:t>
        <a:bodyPr/>
        <a:lstStyle/>
        <a:p>
          <a:r>
            <a:rPr lang="zh-CN" altLang="en-US" sz="1400" dirty="0"/>
            <a:t>不定方程问题</a:t>
          </a:r>
        </a:p>
      </dgm:t>
    </dgm:pt>
    <dgm:pt modelId="{84DD990C-1913-4BD2-8551-2A5137EC1337}" type="parTrans" cxnId="{4B661394-DF76-460A-AF23-EC9FADC746EF}">
      <dgm:prSet/>
      <dgm:spPr/>
      <dgm:t>
        <a:bodyPr/>
        <a:lstStyle/>
        <a:p>
          <a:endParaRPr lang="zh-CN" altLang="en-US"/>
        </a:p>
      </dgm:t>
    </dgm:pt>
    <dgm:pt modelId="{833D0EB6-CF19-4351-8478-C91CCCADB714}" type="sibTrans" cxnId="{4B661394-DF76-460A-AF23-EC9FADC746EF}">
      <dgm:prSet/>
      <dgm:spPr/>
      <dgm:t>
        <a:bodyPr/>
        <a:lstStyle/>
        <a:p>
          <a:endParaRPr lang="zh-CN" altLang="en-US"/>
        </a:p>
      </dgm:t>
    </dgm:pt>
    <dgm:pt modelId="{54D56405-D940-45F1-BE2B-C7BD32B54325}">
      <dgm:prSet custT="1"/>
      <dgm:spPr/>
      <dgm:t>
        <a:bodyPr/>
        <a:lstStyle/>
        <a:p>
          <a:r>
            <a:rPr lang="zh-CN" altLang="en-US" sz="1400" dirty="0"/>
            <a:t>分段计费问题</a:t>
          </a:r>
        </a:p>
      </dgm:t>
    </dgm:pt>
    <dgm:pt modelId="{66A2697D-28EB-4A4C-9BA6-453B208C2FD4}" type="parTrans" cxnId="{FB6B4369-6840-4787-AA51-18D4FE80791B}">
      <dgm:prSet/>
      <dgm:spPr/>
      <dgm:t>
        <a:bodyPr/>
        <a:lstStyle/>
        <a:p>
          <a:endParaRPr lang="zh-CN" altLang="en-US"/>
        </a:p>
      </dgm:t>
    </dgm:pt>
    <dgm:pt modelId="{11AED642-029A-4CDA-8B5D-CAE9AEF6A1DC}" type="sibTrans" cxnId="{FB6B4369-6840-4787-AA51-18D4FE80791B}">
      <dgm:prSet/>
      <dgm:spPr/>
      <dgm:t>
        <a:bodyPr/>
        <a:lstStyle/>
        <a:p>
          <a:endParaRPr lang="zh-CN" altLang="en-US"/>
        </a:p>
      </dgm:t>
    </dgm:pt>
    <dgm:pt modelId="{AD1F6F4F-E005-4217-AB1A-6115F19ED6AE}">
      <dgm:prSet custT="1"/>
      <dgm:spPr/>
      <dgm:t>
        <a:bodyPr/>
        <a:lstStyle/>
        <a:p>
          <a:r>
            <a:rPr lang="zh-CN" altLang="en-US" sz="1400" dirty="0"/>
            <a:t>线性规划找最优解</a:t>
          </a:r>
        </a:p>
      </dgm:t>
    </dgm:pt>
    <dgm:pt modelId="{5B2581EC-D653-41C9-B7EC-1B1DCCCF0FED}" type="par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E97CFA21-CF7D-469E-9123-797926140F71}" type="sib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FD2A875F-D81C-45C2-9DEF-25D4BE030C61}">
      <dgm:prSet custT="1"/>
      <dgm:spPr/>
      <dgm:t>
        <a:bodyPr/>
        <a:lstStyle/>
        <a:p>
          <a:r>
            <a:rPr lang="zh-CN" altLang="en-US" sz="1400" dirty="0"/>
            <a:t>集合问题</a:t>
          </a:r>
        </a:p>
      </dgm:t>
    </dgm:pt>
    <dgm:pt modelId="{6ABC8371-9F75-4895-B27E-B6CC953CA9E9}" type="parTrans" cxnId="{936F7080-74FB-4E69-A232-736D4AC57E12}">
      <dgm:prSet/>
      <dgm:spPr/>
      <dgm:t>
        <a:bodyPr/>
        <a:lstStyle/>
        <a:p>
          <a:endParaRPr lang="zh-CN" altLang="en-US"/>
        </a:p>
      </dgm:t>
    </dgm:pt>
    <dgm:pt modelId="{7030BA0A-B32D-4271-B497-CA8DF97B3C85}" type="sibTrans" cxnId="{936F7080-74FB-4E69-A232-736D4AC57E12}">
      <dgm:prSet/>
      <dgm:spPr/>
      <dgm:t>
        <a:bodyPr/>
        <a:lstStyle/>
        <a:p>
          <a:endParaRPr lang="zh-CN" altLang="en-US"/>
        </a:p>
      </dgm:t>
    </dgm:pt>
    <dgm:pt modelId="{034662F5-B93F-487E-8464-095599B1A07B}">
      <dgm:prSet custT="1"/>
      <dgm:spPr/>
      <dgm:t>
        <a:bodyPr/>
        <a:lstStyle/>
        <a:p>
          <a:r>
            <a:rPr lang="zh-CN" altLang="en-US" sz="1400" dirty="0"/>
            <a:t>整除、余数问题</a:t>
          </a:r>
        </a:p>
      </dgm:t>
    </dgm:pt>
    <dgm:pt modelId="{D9FA87EB-A376-4A72-8B05-C9E6A5B5B5FE}" type="parTrans" cxnId="{4BDB3BEF-6D38-4183-820E-6CACA33851BB}">
      <dgm:prSet/>
      <dgm:spPr/>
      <dgm:t>
        <a:bodyPr/>
        <a:lstStyle/>
        <a:p>
          <a:endParaRPr lang="zh-CN" altLang="en-US"/>
        </a:p>
      </dgm:t>
    </dgm:pt>
    <dgm:pt modelId="{E967D1A9-BBF5-4F99-828F-697711053E70}" type="sibTrans" cxnId="{4BDB3BEF-6D38-4183-820E-6CACA33851BB}">
      <dgm:prSet/>
      <dgm:spPr/>
      <dgm:t>
        <a:bodyPr/>
        <a:lstStyle/>
        <a:p>
          <a:endParaRPr lang="zh-CN" altLang="en-US"/>
        </a:p>
      </dgm:t>
    </dgm:pt>
    <dgm:pt modelId="{19F7284C-BE11-41DD-9920-18C62A7C29EA}">
      <dgm:prSet custT="1"/>
      <dgm:spPr/>
      <dgm:t>
        <a:bodyPr/>
        <a:lstStyle/>
        <a:p>
          <a:r>
            <a:rPr lang="zh-CN" altLang="en-US" sz="1400" dirty="0"/>
            <a:t>公倍数、公约数的应用</a:t>
          </a:r>
        </a:p>
      </dgm:t>
    </dgm:pt>
    <dgm:pt modelId="{9FD5F156-112E-4E16-8E9B-AC13D9A23FD9}" type="parTrans" cxnId="{2817D7E0-FFC5-4BBF-98CE-7ACF11CA3F44}">
      <dgm:prSet/>
      <dgm:spPr/>
      <dgm:t>
        <a:bodyPr/>
        <a:lstStyle/>
        <a:p>
          <a:endParaRPr lang="zh-CN" altLang="en-US"/>
        </a:p>
      </dgm:t>
    </dgm:pt>
    <dgm:pt modelId="{28FB2284-F03E-4CC5-B2CF-D269D4600CA5}" type="sibTrans" cxnId="{2817D7E0-FFC5-4BBF-98CE-7ACF11CA3F44}">
      <dgm:prSet/>
      <dgm:spPr/>
      <dgm:t>
        <a:bodyPr/>
        <a:lstStyle/>
        <a:p>
          <a:endParaRPr lang="zh-CN" altLang="en-US"/>
        </a:p>
      </dgm:t>
    </dgm:pt>
    <dgm:pt modelId="{694A9891-DA55-4417-A24A-1BFE48FBAB2A}">
      <dgm:prSet custT="1"/>
      <dgm:spPr/>
      <dgm:t>
        <a:bodyPr/>
        <a:lstStyle/>
        <a:p>
          <a:r>
            <a:rPr lang="zh-CN" altLang="en-US" sz="1400" dirty="0"/>
            <a:t>杠杆交叉法的应用</a:t>
          </a:r>
        </a:p>
      </dgm:t>
    </dgm:pt>
    <dgm:pt modelId="{A7C6F2FB-91EC-423A-97E9-133D89AC7B90}" type="par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A631884B-509A-4C7D-969E-CFE4C58254DD}" type="sib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2DD3898C-0386-4691-8B28-DED07761D60B}">
      <dgm:prSet custT="1"/>
      <dgm:spPr/>
      <dgm:t>
        <a:bodyPr/>
        <a:lstStyle/>
        <a:p>
          <a:r>
            <a:rPr lang="zh-CN" altLang="en-US" sz="1400" dirty="0"/>
            <a:t>植树问题</a:t>
          </a:r>
        </a:p>
      </dgm:t>
    </dgm:pt>
    <dgm:pt modelId="{4835AEB7-E94B-4BBD-9911-EB5D19124DF2}" type="parTrans" cxnId="{1D48C3A0-D852-4DE6-A9B9-27EFDE11116F}">
      <dgm:prSet/>
      <dgm:spPr/>
      <dgm:t>
        <a:bodyPr/>
        <a:lstStyle/>
        <a:p>
          <a:endParaRPr lang="zh-CN" altLang="en-US"/>
        </a:p>
      </dgm:t>
    </dgm:pt>
    <dgm:pt modelId="{F3D22C05-A56C-427E-8D7A-0D5C7FE383C0}" type="sibTrans" cxnId="{1D48C3A0-D852-4DE6-A9B9-27EFDE11116F}">
      <dgm:prSet/>
      <dgm:spPr/>
      <dgm:t>
        <a:bodyPr/>
        <a:lstStyle/>
        <a:p>
          <a:endParaRPr lang="zh-CN" altLang="en-US"/>
        </a:p>
      </dgm:t>
    </dgm:pt>
    <dgm:pt modelId="{28589B7F-2840-464D-8F32-A1332EBF8640}">
      <dgm:prSet custT="1"/>
      <dgm:spPr/>
      <dgm:t>
        <a:bodyPr/>
        <a:lstStyle/>
        <a:p>
          <a:r>
            <a:rPr lang="zh-CN" altLang="en-US" sz="1400" dirty="0"/>
            <a:t>牛吃草问题</a:t>
          </a:r>
        </a:p>
      </dgm:t>
    </dgm:pt>
    <dgm:pt modelId="{762890EA-6A99-4117-92CB-5BEAB434C3AE}" type="parTrans" cxnId="{DF62FFA3-CCF2-4311-A57A-664D3E208FCD}">
      <dgm:prSet/>
      <dgm:spPr/>
      <dgm:t>
        <a:bodyPr/>
        <a:lstStyle/>
        <a:p>
          <a:endParaRPr lang="zh-CN" altLang="en-US"/>
        </a:p>
      </dgm:t>
    </dgm:pt>
    <dgm:pt modelId="{0BC6A858-CDD8-453E-B93D-4920B05F5E73}" type="sibTrans" cxnId="{DF62FFA3-CCF2-4311-A57A-664D3E208FCD}">
      <dgm:prSet/>
      <dgm:spPr/>
      <dgm:t>
        <a:bodyPr/>
        <a:lstStyle/>
        <a:p>
          <a:endParaRPr lang="zh-CN" altLang="en-US"/>
        </a:p>
      </dgm:t>
    </dgm:pt>
    <dgm:pt modelId="{CF154F61-5C42-448E-9FFF-CED4D1282F50}">
      <dgm:prSet custT="1"/>
      <dgm:spPr/>
      <dgm:t>
        <a:bodyPr/>
        <a:lstStyle/>
        <a:p>
          <a:r>
            <a:rPr lang="zh-CN" altLang="en-US" sz="1400" dirty="0"/>
            <a:t>鸡兔同笼问题</a:t>
          </a:r>
        </a:p>
      </dgm:t>
    </dgm:pt>
    <dgm:pt modelId="{8C4D8E52-61D2-44F0-BA62-D0FA7FF7163E}" type="parTrans" cxnId="{D2408C59-BD38-4502-B223-988750D97520}">
      <dgm:prSet/>
      <dgm:spPr/>
      <dgm:t>
        <a:bodyPr/>
        <a:lstStyle/>
        <a:p>
          <a:endParaRPr lang="zh-CN" altLang="en-US"/>
        </a:p>
      </dgm:t>
    </dgm:pt>
    <dgm:pt modelId="{E19A0503-C89A-40AD-8E33-9E9DC966BD04}" type="sibTrans" cxnId="{D2408C59-BD38-4502-B223-988750D97520}">
      <dgm:prSet/>
      <dgm:spPr/>
      <dgm:t>
        <a:bodyPr/>
        <a:lstStyle/>
        <a:p>
          <a:endParaRPr lang="zh-CN" altLang="en-US"/>
        </a:p>
      </dgm:t>
    </dgm:pt>
    <dgm:pt modelId="{11B42A0F-455B-4F16-B86F-BB20D99A2185}">
      <dgm:prSet custT="1"/>
      <dgm:spPr/>
      <dgm:t>
        <a:bodyPr/>
        <a:lstStyle/>
        <a:p>
          <a:r>
            <a:rPr lang="zh-CN" altLang="en-US" sz="1400" dirty="0"/>
            <a:t>年龄问题</a:t>
          </a:r>
        </a:p>
      </dgm:t>
    </dgm:pt>
    <dgm:pt modelId="{7AD055FD-DE52-443E-B6CB-FE3C1317EBB7}" type="parTrans" cxnId="{56B6DCB4-24DA-49B1-A9DB-FAF9CF15F4D7}">
      <dgm:prSet/>
      <dgm:spPr/>
      <dgm:t>
        <a:bodyPr/>
        <a:lstStyle/>
        <a:p>
          <a:endParaRPr lang="zh-CN" altLang="en-US"/>
        </a:p>
      </dgm:t>
    </dgm:pt>
    <dgm:pt modelId="{8370D488-C4DE-493E-92FF-1438D4A091E3}" type="sibTrans" cxnId="{56B6DCB4-24DA-49B1-A9DB-FAF9CF15F4D7}">
      <dgm:prSet/>
      <dgm:spPr/>
      <dgm:t>
        <a:bodyPr/>
        <a:lstStyle/>
        <a:p>
          <a:endParaRPr lang="zh-CN" altLang="en-US"/>
        </a:p>
      </dgm:t>
    </dgm:pt>
    <dgm:pt modelId="{D9856A5F-0812-43AB-9166-D5E8B001A1D7}">
      <dgm:prSet custT="1"/>
      <dgm:spPr/>
      <dgm:t>
        <a:bodyPr/>
        <a:lstStyle/>
        <a:p>
          <a:r>
            <a:rPr lang="zh-CN" altLang="en-US" sz="1400" dirty="0"/>
            <a:t>至少至多（反面求解）</a:t>
          </a:r>
        </a:p>
      </dgm:t>
    </dgm:pt>
    <dgm:pt modelId="{D5EB263D-F4CC-40D4-9D50-E6DA714460FB}" type="parTrans" cxnId="{E6ADA2BA-2995-4E13-9EE7-95AF1D9613AB}">
      <dgm:prSet/>
      <dgm:spPr/>
      <dgm:t>
        <a:bodyPr/>
        <a:lstStyle/>
        <a:p>
          <a:endParaRPr lang="zh-CN" altLang="en-US"/>
        </a:p>
      </dgm:t>
    </dgm:pt>
    <dgm:pt modelId="{3D91774E-F335-4D94-8769-7415E643A36F}" type="sibTrans" cxnId="{E6ADA2BA-2995-4E13-9EE7-95AF1D9613AB}">
      <dgm:prSet/>
      <dgm:spPr/>
      <dgm:t>
        <a:bodyPr/>
        <a:lstStyle/>
        <a:p>
          <a:endParaRPr lang="zh-CN" altLang="en-US"/>
        </a:p>
      </dgm:t>
    </dgm:pt>
    <dgm:pt modelId="{F6306ECF-5E7E-4E7A-9B70-E414866E49CB}">
      <dgm:prSet phldrT="[文本]"/>
      <dgm:spPr/>
      <dgm:t>
        <a:bodyPr/>
        <a:lstStyle/>
        <a:p>
          <a:r>
            <a:rPr lang="zh-CN" altLang="en-US" dirty="0"/>
            <a:t>延伸题型</a:t>
          </a:r>
        </a:p>
      </dgm:t>
    </dgm:pt>
    <dgm:pt modelId="{1211BA96-77C6-451C-91EB-1806F8E89D7B}" type="sib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0C014C78-47EC-4F50-AEAD-44D0DB8F5A90}" type="par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539E9C25-9DC8-41F7-9483-05A6B4BDD165}">
      <dgm:prSet phldrT="[文本]"/>
      <dgm:spPr/>
      <dgm:t>
        <a:bodyPr/>
        <a:lstStyle/>
        <a:p>
          <a:r>
            <a:rPr lang="zh-CN" altLang="en-US" dirty="0"/>
            <a:t>重点题型</a:t>
          </a:r>
        </a:p>
      </dgm:t>
    </dgm:pt>
    <dgm:pt modelId="{51967F3A-4DE7-4EA2-A488-33F039B01C84}" type="sib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A5E67AB9-777A-4B4D-A173-2CEF3930789B}" type="par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8E70FFCC-0AC4-42A5-AE55-BA587D258D84}" type="pres">
      <dgm:prSet presAssocID="{BDB0FF0C-5E17-4455-BB13-8E43477E42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33C623-C5F3-4B1C-84C7-D07534523CE0}" type="pres">
      <dgm:prSet presAssocID="{961B049B-C96C-440B-8833-D16F69D5102D}" presName="root1" presStyleCnt="0"/>
      <dgm:spPr/>
    </dgm:pt>
    <dgm:pt modelId="{CB3BE2F2-5DD5-4DD0-9FED-8C32082202EF}" type="pres">
      <dgm:prSet presAssocID="{961B049B-C96C-440B-8833-D16F69D5102D}" presName="LevelOneTextNode" presStyleLbl="node0" presStyleIdx="0" presStyleCnt="1" custAng="5400000" custScaleX="133313" custScaleY="46000" custLinFactX="-100000" custLinFactNeighborX="-170428" custLinFactNeighborY="-5519">
        <dgm:presLayoutVars>
          <dgm:chPref val="3"/>
        </dgm:presLayoutVars>
      </dgm:prSet>
      <dgm:spPr/>
    </dgm:pt>
    <dgm:pt modelId="{C239EE59-BC56-41AB-BD51-040D1345B2A9}" type="pres">
      <dgm:prSet presAssocID="{961B049B-C96C-440B-8833-D16F69D5102D}" presName="level2hierChild" presStyleCnt="0"/>
      <dgm:spPr/>
    </dgm:pt>
    <dgm:pt modelId="{D88742E6-4C0F-4C22-8E21-1D05B874C56D}" type="pres">
      <dgm:prSet presAssocID="{773DBD9C-1047-4EFB-A0EE-EC5AA0AC4C0D}" presName="conn2-1" presStyleLbl="parChTrans1D2" presStyleIdx="0" presStyleCnt="3"/>
      <dgm:spPr/>
    </dgm:pt>
    <dgm:pt modelId="{AF59865A-064C-4DC7-BB8A-D8C35DC64CE9}" type="pres">
      <dgm:prSet presAssocID="{773DBD9C-1047-4EFB-A0EE-EC5AA0AC4C0D}" presName="connTx" presStyleLbl="parChTrans1D2" presStyleIdx="0" presStyleCnt="3"/>
      <dgm:spPr/>
    </dgm:pt>
    <dgm:pt modelId="{E19017EA-763C-495A-9E2D-93F345F8A8C4}" type="pres">
      <dgm:prSet presAssocID="{CF746161-AEBC-46C4-8F6E-A89A5226AB23}" presName="root2" presStyleCnt="0"/>
      <dgm:spPr/>
    </dgm:pt>
    <dgm:pt modelId="{D796390C-0028-4014-8E00-B88DE90515FF}" type="pres">
      <dgm:prSet presAssocID="{CF746161-AEBC-46C4-8F6E-A89A5226AB23}" presName="LevelTwoTextNode" presStyleLbl="node2" presStyleIdx="0" presStyleCnt="3" custScaleX="120925" custScaleY="153061">
        <dgm:presLayoutVars>
          <dgm:chPref val="3"/>
        </dgm:presLayoutVars>
      </dgm:prSet>
      <dgm:spPr/>
    </dgm:pt>
    <dgm:pt modelId="{90770996-A37B-47C6-ABB0-50CA51858504}" type="pres">
      <dgm:prSet presAssocID="{CF746161-AEBC-46C4-8F6E-A89A5226AB23}" presName="level3hierChild" presStyleCnt="0"/>
      <dgm:spPr/>
    </dgm:pt>
    <dgm:pt modelId="{FE032B5B-FFCA-45AA-99AC-B41A0CDEAC4A}" type="pres">
      <dgm:prSet presAssocID="{17C353FC-F95C-4A38-BFA1-B55626220008}" presName="conn2-1" presStyleLbl="parChTrans1D3" presStyleIdx="0" presStyleCnt="18"/>
      <dgm:spPr/>
    </dgm:pt>
    <dgm:pt modelId="{7CEE0504-5D54-4BE9-9644-9F6277E573D2}" type="pres">
      <dgm:prSet presAssocID="{17C353FC-F95C-4A38-BFA1-B55626220008}" presName="connTx" presStyleLbl="parChTrans1D3" presStyleIdx="0" presStyleCnt="18"/>
      <dgm:spPr/>
    </dgm:pt>
    <dgm:pt modelId="{C2543F49-7719-426D-B4C4-BBF8DA61CABD}" type="pres">
      <dgm:prSet presAssocID="{220D9776-E602-4C46-A177-EA74DF7E11F9}" presName="root2" presStyleCnt="0"/>
      <dgm:spPr/>
    </dgm:pt>
    <dgm:pt modelId="{5310E905-1110-4A2A-BEC6-BBC591BCCFE3}" type="pres">
      <dgm:prSet presAssocID="{220D9776-E602-4C46-A177-EA74DF7E11F9}" presName="LevelTwoTextNode" presStyleLbl="node3" presStyleIdx="0" presStyleCnt="18" custScaleX="175448" custScaleY="89323">
        <dgm:presLayoutVars>
          <dgm:chPref val="3"/>
        </dgm:presLayoutVars>
      </dgm:prSet>
      <dgm:spPr/>
    </dgm:pt>
    <dgm:pt modelId="{2E80C267-9945-4A69-95AB-F8B53CF05E6C}" type="pres">
      <dgm:prSet presAssocID="{220D9776-E602-4C46-A177-EA74DF7E11F9}" presName="level3hierChild" presStyleCnt="0"/>
      <dgm:spPr/>
    </dgm:pt>
    <dgm:pt modelId="{1055228E-E31B-474D-912E-50F019D9A727}" type="pres">
      <dgm:prSet presAssocID="{8E316754-2807-4C95-9E5B-1B6CBA9AE79D}" presName="conn2-1" presStyleLbl="parChTrans1D3" presStyleIdx="1" presStyleCnt="18"/>
      <dgm:spPr/>
    </dgm:pt>
    <dgm:pt modelId="{C4A59220-CC00-4742-B087-5F1BAB95F9E4}" type="pres">
      <dgm:prSet presAssocID="{8E316754-2807-4C95-9E5B-1B6CBA9AE79D}" presName="connTx" presStyleLbl="parChTrans1D3" presStyleIdx="1" presStyleCnt="18"/>
      <dgm:spPr/>
    </dgm:pt>
    <dgm:pt modelId="{9B419193-DCBD-49E8-A76B-7001857AB15C}" type="pres">
      <dgm:prSet presAssocID="{C54F7345-8111-4089-98C7-7EFEBC9BBE89}" presName="root2" presStyleCnt="0"/>
      <dgm:spPr/>
    </dgm:pt>
    <dgm:pt modelId="{50B5890B-58EF-4120-B3AF-8455163F6C05}" type="pres">
      <dgm:prSet presAssocID="{C54F7345-8111-4089-98C7-7EFEBC9BBE89}" presName="LevelTwoTextNode" presStyleLbl="node3" presStyleIdx="1" presStyleCnt="18" custScaleX="252655" custScaleY="77989">
        <dgm:presLayoutVars>
          <dgm:chPref val="3"/>
        </dgm:presLayoutVars>
      </dgm:prSet>
      <dgm:spPr/>
    </dgm:pt>
    <dgm:pt modelId="{947E8D96-7D98-4410-B33A-6EE0CF174A85}" type="pres">
      <dgm:prSet presAssocID="{C54F7345-8111-4089-98C7-7EFEBC9BBE89}" presName="level3hierChild" presStyleCnt="0"/>
      <dgm:spPr/>
    </dgm:pt>
    <dgm:pt modelId="{915CD290-D273-4376-A6D6-05A418C59D20}" type="pres">
      <dgm:prSet presAssocID="{1B0AD5CD-CAB8-4D17-A538-9D3338C0F28E}" presName="conn2-1" presStyleLbl="parChTrans1D3" presStyleIdx="2" presStyleCnt="18"/>
      <dgm:spPr/>
    </dgm:pt>
    <dgm:pt modelId="{1346D78D-394D-463E-A987-66E6093C8CDF}" type="pres">
      <dgm:prSet presAssocID="{1B0AD5CD-CAB8-4D17-A538-9D3338C0F28E}" presName="connTx" presStyleLbl="parChTrans1D3" presStyleIdx="2" presStyleCnt="18"/>
      <dgm:spPr/>
    </dgm:pt>
    <dgm:pt modelId="{330B2EF9-6209-4D22-8C08-08D11376CC8B}" type="pres">
      <dgm:prSet presAssocID="{45D6DD80-029E-45B5-9991-74ACECEC4CA6}" presName="root2" presStyleCnt="0"/>
      <dgm:spPr/>
    </dgm:pt>
    <dgm:pt modelId="{DC17D5B5-47FF-425D-ACEC-0680771C4812}" type="pres">
      <dgm:prSet presAssocID="{45D6DD80-029E-45B5-9991-74ACECEC4CA6}" presName="LevelTwoTextNode" presStyleLbl="node3" presStyleIdx="2" presStyleCnt="18" custScaleX="156798" custScaleY="116349">
        <dgm:presLayoutVars>
          <dgm:chPref val="3"/>
        </dgm:presLayoutVars>
      </dgm:prSet>
      <dgm:spPr/>
    </dgm:pt>
    <dgm:pt modelId="{FD57E274-B26E-4F9B-998E-D7CB6F5A5CA9}" type="pres">
      <dgm:prSet presAssocID="{45D6DD80-029E-45B5-9991-74ACECEC4CA6}" presName="level3hierChild" presStyleCnt="0"/>
      <dgm:spPr/>
    </dgm:pt>
    <dgm:pt modelId="{CF8D1814-FEE7-48C6-8C26-4181C74CCD3E}" type="pres">
      <dgm:prSet presAssocID="{4E4FA655-5F49-4D2D-A1CC-FC603C9ED2D1}" presName="conn2-1" presStyleLbl="parChTrans1D3" presStyleIdx="3" presStyleCnt="18"/>
      <dgm:spPr/>
    </dgm:pt>
    <dgm:pt modelId="{33F893D0-66D3-4A46-B7F2-AC7B7912B082}" type="pres">
      <dgm:prSet presAssocID="{4E4FA655-5F49-4D2D-A1CC-FC603C9ED2D1}" presName="connTx" presStyleLbl="parChTrans1D3" presStyleIdx="3" presStyleCnt="18"/>
      <dgm:spPr/>
    </dgm:pt>
    <dgm:pt modelId="{7413326F-C5CF-4725-9BB3-4859D8A95E6A}" type="pres">
      <dgm:prSet presAssocID="{7FFE199E-30F9-4F17-BA77-506624177C49}" presName="root2" presStyleCnt="0"/>
      <dgm:spPr/>
    </dgm:pt>
    <dgm:pt modelId="{35AB0F64-4A4E-43C4-8701-0C169050F89A}" type="pres">
      <dgm:prSet presAssocID="{7FFE199E-30F9-4F17-BA77-506624177C49}" presName="LevelTwoTextNode" presStyleLbl="node3" presStyleIdx="3" presStyleCnt="18" custScaleX="245757" custScaleY="109133">
        <dgm:presLayoutVars>
          <dgm:chPref val="3"/>
        </dgm:presLayoutVars>
      </dgm:prSet>
      <dgm:spPr/>
    </dgm:pt>
    <dgm:pt modelId="{4F2D0733-A1FF-4952-8327-5EA14D3F3A0F}" type="pres">
      <dgm:prSet presAssocID="{7FFE199E-30F9-4F17-BA77-506624177C49}" presName="level3hierChild" presStyleCnt="0"/>
      <dgm:spPr/>
    </dgm:pt>
    <dgm:pt modelId="{CEF98411-6AAC-4F01-BAD7-93347602A903}" type="pres">
      <dgm:prSet presAssocID="{A5E67AB9-777A-4B4D-A173-2CEF3930789B}" presName="conn2-1" presStyleLbl="parChTrans1D2" presStyleIdx="1" presStyleCnt="3"/>
      <dgm:spPr/>
    </dgm:pt>
    <dgm:pt modelId="{4536C944-1C37-49A9-8D82-279F0BE9612F}" type="pres">
      <dgm:prSet presAssocID="{A5E67AB9-777A-4B4D-A173-2CEF3930789B}" presName="connTx" presStyleLbl="parChTrans1D2" presStyleIdx="1" presStyleCnt="3"/>
      <dgm:spPr/>
    </dgm:pt>
    <dgm:pt modelId="{A1D228E2-A2FC-497F-92F4-05180F5870B9}" type="pres">
      <dgm:prSet presAssocID="{539E9C25-9DC8-41F7-9483-05A6B4BDD165}" presName="root2" presStyleCnt="0"/>
      <dgm:spPr/>
    </dgm:pt>
    <dgm:pt modelId="{328EC026-5007-470F-8B96-B27892B8AE73}" type="pres">
      <dgm:prSet presAssocID="{539E9C25-9DC8-41F7-9483-05A6B4BDD165}" presName="LevelTwoTextNode" presStyleLbl="node2" presStyleIdx="1" presStyleCnt="3" custScaleX="117978" custScaleY="159823">
        <dgm:presLayoutVars>
          <dgm:chPref val="3"/>
        </dgm:presLayoutVars>
      </dgm:prSet>
      <dgm:spPr/>
    </dgm:pt>
    <dgm:pt modelId="{7BBF4EA6-91F0-4105-8606-D6C38BC1068F}" type="pres">
      <dgm:prSet presAssocID="{539E9C25-9DC8-41F7-9483-05A6B4BDD165}" presName="level3hierChild" presStyleCnt="0"/>
      <dgm:spPr/>
    </dgm:pt>
    <dgm:pt modelId="{058B58FF-2EC5-43B4-9B26-C4035B8CA36C}" type="pres">
      <dgm:prSet presAssocID="{D2391E05-F638-482D-8693-00FB834F845B}" presName="conn2-1" presStyleLbl="parChTrans1D3" presStyleIdx="4" presStyleCnt="18"/>
      <dgm:spPr/>
    </dgm:pt>
    <dgm:pt modelId="{CF2533B8-53AC-4FB7-A7BC-AD9D8B24DD7A}" type="pres">
      <dgm:prSet presAssocID="{D2391E05-F638-482D-8693-00FB834F845B}" presName="connTx" presStyleLbl="parChTrans1D3" presStyleIdx="4" presStyleCnt="18"/>
      <dgm:spPr/>
    </dgm:pt>
    <dgm:pt modelId="{DCE8C005-9BFC-44A4-A12E-AAB55196D52C}" type="pres">
      <dgm:prSet presAssocID="{6F7D37D5-AA8C-4D17-8455-30F063936697}" presName="root2" presStyleCnt="0"/>
      <dgm:spPr/>
    </dgm:pt>
    <dgm:pt modelId="{E26CBCF7-7943-4EED-9F74-D72FAD944EDD}" type="pres">
      <dgm:prSet presAssocID="{6F7D37D5-AA8C-4D17-8455-30F063936697}" presName="LevelTwoTextNode" presStyleLbl="node3" presStyleIdx="4" presStyleCnt="18">
        <dgm:presLayoutVars>
          <dgm:chPref val="3"/>
        </dgm:presLayoutVars>
      </dgm:prSet>
      <dgm:spPr/>
    </dgm:pt>
    <dgm:pt modelId="{167D5AD9-A2BD-42A3-93F0-84E4E0F1094D}" type="pres">
      <dgm:prSet presAssocID="{6F7D37D5-AA8C-4D17-8455-30F063936697}" presName="level3hierChild" presStyleCnt="0"/>
      <dgm:spPr/>
    </dgm:pt>
    <dgm:pt modelId="{9A10EBCC-4377-4410-803C-791E96409383}" type="pres">
      <dgm:prSet presAssocID="{468AD00E-A813-4FB5-A2ED-B09BF7CE6966}" presName="conn2-1" presStyleLbl="parChTrans1D3" presStyleIdx="5" presStyleCnt="18"/>
      <dgm:spPr/>
    </dgm:pt>
    <dgm:pt modelId="{F84B3DA9-1358-4F4C-A143-F99C9A52281E}" type="pres">
      <dgm:prSet presAssocID="{468AD00E-A813-4FB5-A2ED-B09BF7CE6966}" presName="connTx" presStyleLbl="parChTrans1D3" presStyleIdx="5" presStyleCnt="18"/>
      <dgm:spPr/>
    </dgm:pt>
    <dgm:pt modelId="{1ECDF42D-FB1A-405A-9484-5039C50F8D21}" type="pres">
      <dgm:prSet presAssocID="{05104CBB-F2A5-41EB-B16D-3BFD2E14EAED}" presName="root2" presStyleCnt="0"/>
      <dgm:spPr/>
    </dgm:pt>
    <dgm:pt modelId="{887A39A3-F47D-4C96-81EF-AFB654A43864}" type="pres">
      <dgm:prSet presAssocID="{05104CBB-F2A5-41EB-B16D-3BFD2E14EAED}" presName="LevelTwoTextNode" presStyleLbl="node3" presStyleIdx="5" presStyleCnt="18">
        <dgm:presLayoutVars>
          <dgm:chPref val="3"/>
        </dgm:presLayoutVars>
      </dgm:prSet>
      <dgm:spPr/>
    </dgm:pt>
    <dgm:pt modelId="{0AD0E5BE-4CFC-45F6-8875-954D0238CEFE}" type="pres">
      <dgm:prSet presAssocID="{05104CBB-F2A5-41EB-B16D-3BFD2E14EAED}" presName="level3hierChild" presStyleCnt="0"/>
      <dgm:spPr/>
    </dgm:pt>
    <dgm:pt modelId="{F224A786-B047-467E-A49E-CFC088A73321}" type="pres">
      <dgm:prSet presAssocID="{84DD990C-1913-4BD2-8551-2A5137EC1337}" presName="conn2-1" presStyleLbl="parChTrans1D3" presStyleIdx="6" presStyleCnt="18"/>
      <dgm:spPr/>
    </dgm:pt>
    <dgm:pt modelId="{32E47A00-51D8-4424-BEA9-BA818F8C9D8D}" type="pres">
      <dgm:prSet presAssocID="{84DD990C-1913-4BD2-8551-2A5137EC1337}" presName="connTx" presStyleLbl="parChTrans1D3" presStyleIdx="6" presStyleCnt="18"/>
      <dgm:spPr/>
    </dgm:pt>
    <dgm:pt modelId="{5C8A2193-BCA1-43DD-BBCB-E097DF13A5CC}" type="pres">
      <dgm:prSet presAssocID="{0082AFA3-3730-4B66-8E73-7065E80B932B}" presName="root2" presStyleCnt="0"/>
      <dgm:spPr/>
    </dgm:pt>
    <dgm:pt modelId="{9FD853AB-A654-459F-BFEB-F6CDAC91986A}" type="pres">
      <dgm:prSet presAssocID="{0082AFA3-3730-4B66-8E73-7065E80B932B}" presName="LevelTwoTextNode" presStyleLbl="node3" presStyleIdx="6" presStyleCnt="18" custScaleX="149104" custScaleY="79804">
        <dgm:presLayoutVars>
          <dgm:chPref val="3"/>
        </dgm:presLayoutVars>
      </dgm:prSet>
      <dgm:spPr/>
    </dgm:pt>
    <dgm:pt modelId="{363FE67C-858C-4CD5-88EB-742C5A4EBBE0}" type="pres">
      <dgm:prSet presAssocID="{0082AFA3-3730-4B66-8E73-7065E80B932B}" presName="level3hierChild" presStyleCnt="0"/>
      <dgm:spPr/>
    </dgm:pt>
    <dgm:pt modelId="{F95A78A3-0347-485C-80A1-C59813776DAA}" type="pres">
      <dgm:prSet presAssocID="{66A2697D-28EB-4A4C-9BA6-453B208C2FD4}" presName="conn2-1" presStyleLbl="parChTrans1D3" presStyleIdx="7" presStyleCnt="18"/>
      <dgm:spPr/>
    </dgm:pt>
    <dgm:pt modelId="{F8B7CA88-DE4C-417D-B70A-E7477E08EDBC}" type="pres">
      <dgm:prSet presAssocID="{66A2697D-28EB-4A4C-9BA6-453B208C2FD4}" presName="connTx" presStyleLbl="parChTrans1D3" presStyleIdx="7" presStyleCnt="18"/>
      <dgm:spPr/>
    </dgm:pt>
    <dgm:pt modelId="{AB592CC8-4CF8-4BCF-9912-E9C64D04EB4D}" type="pres">
      <dgm:prSet presAssocID="{54D56405-D940-45F1-BE2B-C7BD32B54325}" presName="root2" presStyleCnt="0"/>
      <dgm:spPr/>
    </dgm:pt>
    <dgm:pt modelId="{CB8B198A-A166-4B4F-A45C-C569AECB5B21}" type="pres">
      <dgm:prSet presAssocID="{54D56405-D940-45F1-BE2B-C7BD32B54325}" presName="LevelTwoTextNode" presStyleLbl="node3" presStyleIdx="7" presStyleCnt="18" custScaleX="158448" custScaleY="97704">
        <dgm:presLayoutVars>
          <dgm:chPref val="3"/>
        </dgm:presLayoutVars>
      </dgm:prSet>
      <dgm:spPr/>
    </dgm:pt>
    <dgm:pt modelId="{3ACEA4D1-D06A-4C65-9F35-E7ADD4D746E3}" type="pres">
      <dgm:prSet presAssocID="{54D56405-D940-45F1-BE2B-C7BD32B54325}" presName="level3hierChild" presStyleCnt="0"/>
      <dgm:spPr/>
    </dgm:pt>
    <dgm:pt modelId="{0108D9B8-D095-4A1F-9F5A-C73F8D06D63C}" type="pres">
      <dgm:prSet presAssocID="{5B2581EC-D653-41C9-B7EC-1B1DCCCF0FED}" presName="conn2-1" presStyleLbl="parChTrans1D3" presStyleIdx="8" presStyleCnt="18"/>
      <dgm:spPr/>
    </dgm:pt>
    <dgm:pt modelId="{E8B28C2D-4856-4313-B7C6-264E5F303A46}" type="pres">
      <dgm:prSet presAssocID="{5B2581EC-D653-41C9-B7EC-1B1DCCCF0FED}" presName="connTx" presStyleLbl="parChTrans1D3" presStyleIdx="8" presStyleCnt="18"/>
      <dgm:spPr/>
    </dgm:pt>
    <dgm:pt modelId="{514659D5-E5C3-45F5-971F-A341A16E7BE5}" type="pres">
      <dgm:prSet presAssocID="{AD1F6F4F-E005-4217-AB1A-6115F19ED6AE}" presName="root2" presStyleCnt="0"/>
      <dgm:spPr/>
    </dgm:pt>
    <dgm:pt modelId="{619A68B3-E274-45CD-9017-18AB5A2EDD4F}" type="pres">
      <dgm:prSet presAssocID="{AD1F6F4F-E005-4217-AB1A-6115F19ED6AE}" presName="LevelTwoTextNode" presStyleLbl="node3" presStyleIdx="8" presStyleCnt="18" custScaleX="174905" custScaleY="99137">
        <dgm:presLayoutVars>
          <dgm:chPref val="3"/>
        </dgm:presLayoutVars>
      </dgm:prSet>
      <dgm:spPr/>
    </dgm:pt>
    <dgm:pt modelId="{CC769B03-ED31-425E-A63A-943F2CF2538E}" type="pres">
      <dgm:prSet presAssocID="{AD1F6F4F-E005-4217-AB1A-6115F19ED6AE}" presName="level3hierChild" presStyleCnt="0"/>
      <dgm:spPr/>
    </dgm:pt>
    <dgm:pt modelId="{7AAEF0B8-7779-41FE-9A7F-CD9C63088D52}" type="pres">
      <dgm:prSet presAssocID="{6ABC8371-9F75-4895-B27E-B6CC953CA9E9}" presName="conn2-1" presStyleLbl="parChTrans1D3" presStyleIdx="9" presStyleCnt="18"/>
      <dgm:spPr/>
    </dgm:pt>
    <dgm:pt modelId="{6831072F-EFA9-4F61-8061-7A2251C0300A}" type="pres">
      <dgm:prSet presAssocID="{6ABC8371-9F75-4895-B27E-B6CC953CA9E9}" presName="connTx" presStyleLbl="parChTrans1D3" presStyleIdx="9" presStyleCnt="18"/>
      <dgm:spPr/>
    </dgm:pt>
    <dgm:pt modelId="{4B2E7368-3B4A-48A5-9D23-1B334F87B6AE}" type="pres">
      <dgm:prSet presAssocID="{FD2A875F-D81C-45C2-9DEF-25D4BE030C61}" presName="root2" presStyleCnt="0"/>
      <dgm:spPr/>
    </dgm:pt>
    <dgm:pt modelId="{8E156C61-AC9D-465D-B834-5280D1E88891}" type="pres">
      <dgm:prSet presAssocID="{FD2A875F-D81C-45C2-9DEF-25D4BE030C61}" presName="LevelTwoTextNode" presStyleLbl="node3" presStyleIdx="9" presStyleCnt="18">
        <dgm:presLayoutVars>
          <dgm:chPref val="3"/>
        </dgm:presLayoutVars>
      </dgm:prSet>
      <dgm:spPr/>
    </dgm:pt>
    <dgm:pt modelId="{86429F5A-6377-4A89-BF3C-4FD3CFEF59A4}" type="pres">
      <dgm:prSet presAssocID="{FD2A875F-D81C-45C2-9DEF-25D4BE030C61}" presName="level3hierChild" presStyleCnt="0"/>
      <dgm:spPr/>
    </dgm:pt>
    <dgm:pt modelId="{B9D5303C-F309-455C-89EB-77855E505237}" type="pres">
      <dgm:prSet presAssocID="{0C014C78-47EC-4F50-AEAD-44D0DB8F5A90}" presName="conn2-1" presStyleLbl="parChTrans1D2" presStyleIdx="2" presStyleCnt="3"/>
      <dgm:spPr/>
    </dgm:pt>
    <dgm:pt modelId="{A7189201-CBFA-4970-AE6E-DBAE22874260}" type="pres">
      <dgm:prSet presAssocID="{0C014C78-47EC-4F50-AEAD-44D0DB8F5A90}" presName="connTx" presStyleLbl="parChTrans1D2" presStyleIdx="2" presStyleCnt="3"/>
      <dgm:spPr/>
    </dgm:pt>
    <dgm:pt modelId="{C066584A-F652-4C38-B9E2-9F2114B24AE6}" type="pres">
      <dgm:prSet presAssocID="{F6306ECF-5E7E-4E7A-9B70-E414866E49CB}" presName="root2" presStyleCnt="0"/>
      <dgm:spPr/>
    </dgm:pt>
    <dgm:pt modelId="{33037B36-0F5A-4640-B6B3-CE1B5753F380}" type="pres">
      <dgm:prSet presAssocID="{F6306ECF-5E7E-4E7A-9B70-E414866E49CB}" presName="LevelTwoTextNode" presStyleLbl="node2" presStyleIdx="2" presStyleCnt="3" custScaleX="125970" custScaleY="143690">
        <dgm:presLayoutVars>
          <dgm:chPref val="3"/>
        </dgm:presLayoutVars>
      </dgm:prSet>
      <dgm:spPr/>
    </dgm:pt>
    <dgm:pt modelId="{5BE98EBA-F227-4996-B31A-A1BC7DCF350D}" type="pres">
      <dgm:prSet presAssocID="{F6306ECF-5E7E-4E7A-9B70-E414866E49CB}" presName="level3hierChild" presStyleCnt="0"/>
      <dgm:spPr/>
    </dgm:pt>
    <dgm:pt modelId="{2C32FC34-15CB-46B6-B53A-AE7A60A7C994}" type="pres">
      <dgm:prSet presAssocID="{D9FA87EB-A376-4A72-8B05-C9E6A5B5B5FE}" presName="conn2-1" presStyleLbl="parChTrans1D3" presStyleIdx="10" presStyleCnt="18"/>
      <dgm:spPr/>
    </dgm:pt>
    <dgm:pt modelId="{0B22907A-D701-4291-93BE-CDE99F3E4AE8}" type="pres">
      <dgm:prSet presAssocID="{D9FA87EB-A376-4A72-8B05-C9E6A5B5B5FE}" presName="connTx" presStyleLbl="parChTrans1D3" presStyleIdx="10" presStyleCnt="18"/>
      <dgm:spPr/>
    </dgm:pt>
    <dgm:pt modelId="{3C40D68C-37A8-4C38-936E-A007FAB5CB09}" type="pres">
      <dgm:prSet presAssocID="{034662F5-B93F-487E-8464-095599B1A07B}" presName="root2" presStyleCnt="0"/>
      <dgm:spPr/>
    </dgm:pt>
    <dgm:pt modelId="{8CBC0168-9191-4F95-85C1-23CB2F04C421}" type="pres">
      <dgm:prSet presAssocID="{034662F5-B93F-487E-8464-095599B1A07B}" presName="LevelTwoTextNode" presStyleLbl="node3" presStyleIdx="10" presStyleCnt="18" custScaleX="153041" custScaleY="96000">
        <dgm:presLayoutVars>
          <dgm:chPref val="3"/>
        </dgm:presLayoutVars>
      </dgm:prSet>
      <dgm:spPr/>
    </dgm:pt>
    <dgm:pt modelId="{40F80931-0E3B-422C-890F-D3FA47CA20A1}" type="pres">
      <dgm:prSet presAssocID="{034662F5-B93F-487E-8464-095599B1A07B}" presName="level3hierChild" presStyleCnt="0"/>
      <dgm:spPr/>
    </dgm:pt>
    <dgm:pt modelId="{1D250C03-B82C-4342-B211-7DC3BA083E52}" type="pres">
      <dgm:prSet presAssocID="{9FD5F156-112E-4E16-8E9B-AC13D9A23FD9}" presName="conn2-1" presStyleLbl="parChTrans1D3" presStyleIdx="11" presStyleCnt="18"/>
      <dgm:spPr/>
    </dgm:pt>
    <dgm:pt modelId="{4634042B-DCBA-42C5-A02C-49F4D9D512F2}" type="pres">
      <dgm:prSet presAssocID="{9FD5F156-112E-4E16-8E9B-AC13D9A23FD9}" presName="connTx" presStyleLbl="parChTrans1D3" presStyleIdx="11" presStyleCnt="18"/>
      <dgm:spPr/>
    </dgm:pt>
    <dgm:pt modelId="{ED24718D-3FD6-4F80-8E46-B649F6A1E83B}" type="pres">
      <dgm:prSet presAssocID="{19F7284C-BE11-41DD-9920-18C62A7C29EA}" presName="root2" presStyleCnt="0"/>
      <dgm:spPr/>
    </dgm:pt>
    <dgm:pt modelId="{2D50A1F9-122D-497D-9B90-6C197DFA7159}" type="pres">
      <dgm:prSet presAssocID="{19F7284C-BE11-41DD-9920-18C62A7C29EA}" presName="LevelTwoTextNode" presStyleLbl="node3" presStyleIdx="11" presStyleCnt="18" custScaleX="193604" custScaleY="107494">
        <dgm:presLayoutVars>
          <dgm:chPref val="3"/>
        </dgm:presLayoutVars>
      </dgm:prSet>
      <dgm:spPr/>
    </dgm:pt>
    <dgm:pt modelId="{A84A9B15-B34A-4705-873A-865598431C12}" type="pres">
      <dgm:prSet presAssocID="{19F7284C-BE11-41DD-9920-18C62A7C29EA}" presName="level3hierChild" presStyleCnt="0"/>
      <dgm:spPr/>
    </dgm:pt>
    <dgm:pt modelId="{1C81223C-B8C0-4AB7-8C68-605E0B396484}" type="pres">
      <dgm:prSet presAssocID="{A7C6F2FB-91EC-423A-97E9-133D89AC7B90}" presName="conn2-1" presStyleLbl="parChTrans1D3" presStyleIdx="12" presStyleCnt="18"/>
      <dgm:spPr/>
    </dgm:pt>
    <dgm:pt modelId="{3EB4325B-EB2E-404A-BEB3-C7B4E30A007A}" type="pres">
      <dgm:prSet presAssocID="{A7C6F2FB-91EC-423A-97E9-133D89AC7B90}" presName="connTx" presStyleLbl="parChTrans1D3" presStyleIdx="12" presStyleCnt="18"/>
      <dgm:spPr/>
    </dgm:pt>
    <dgm:pt modelId="{C9110C23-34BE-4428-812F-F0FD40637E11}" type="pres">
      <dgm:prSet presAssocID="{694A9891-DA55-4417-A24A-1BFE48FBAB2A}" presName="root2" presStyleCnt="0"/>
      <dgm:spPr/>
    </dgm:pt>
    <dgm:pt modelId="{A1D6BF0B-926A-4C63-A184-AC28A6588000}" type="pres">
      <dgm:prSet presAssocID="{694A9891-DA55-4417-A24A-1BFE48FBAB2A}" presName="LevelTwoTextNode" presStyleLbl="node3" presStyleIdx="12" presStyleCnt="18" custScaleX="159618" custScaleY="99690">
        <dgm:presLayoutVars>
          <dgm:chPref val="3"/>
        </dgm:presLayoutVars>
      </dgm:prSet>
      <dgm:spPr/>
    </dgm:pt>
    <dgm:pt modelId="{878AE976-29E5-4CC2-B11F-286646E8FEA0}" type="pres">
      <dgm:prSet presAssocID="{694A9891-DA55-4417-A24A-1BFE48FBAB2A}" presName="level3hierChild" presStyleCnt="0"/>
      <dgm:spPr/>
    </dgm:pt>
    <dgm:pt modelId="{4C892B43-BC91-4AE7-A246-95B21A0B6AD5}" type="pres">
      <dgm:prSet presAssocID="{4835AEB7-E94B-4BBD-9911-EB5D19124DF2}" presName="conn2-1" presStyleLbl="parChTrans1D3" presStyleIdx="13" presStyleCnt="18"/>
      <dgm:spPr/>
    </dgm:pt>
    <dgm:pt modelId="{94D51225-CEBA-40BC-A346-778D3DC9B25C}" type="pres">
      <dgm:prSet presAssocID="{4835AEB7-E94B-4BBD-9911-EB5D19124DF2}" presName="connTx" presStyleLbl="parChTrans1D3" presStyleIdx="13" presStyleCnt="18"/>
      <dgm:spPr/>
    </dgm:pt>
    <dgm:pt modelId="{509438EC-97E8-4145-866A-0AD45A695D69}" type="pres">
      <dgm:prSet presAssocID="{2DD3898C-0386-4691-8B28-DED07761D60B}" presName="root2" presStyleCnt="0"/>
      <dgm:spPr/>
    </dgm:pt>
    <dgm:pt modelId="{485FEF6C-4082-40B0-A5EE-2699E799AF65}" type="pres">
      <dgm:prSet presAssocID="{2DD3898C-0386-4691-8B28-DED07761D60B}" presName="LevelTwoTextNode" presStyleLbl="node3" presStyleIdx="13" presStyleCnt="18">
        <dgm:presLayoutVars>
          <dgm:chPref val="3"/>
        </dgm:presLayoutVars>
      </dgm:prSet>
      <dgm:spPr/>
    </dgm:pt>
    <dgm:pt modelId="{3DF9D0B0-D653-4E48-B965-06EA788FF729}" type="pres">
      <dgm:prSet presAssocID="{2DD3898C-0386-4691-8B28-DED07761D60B}" presName="level3hierChild" presStyleCnt="0"/>
      <dgm:spPr/>
    </dgm:pt>
    <dgm:pt modelId="{A5D06DEC-FDD7-4579-9992-82D3AB7937EF}" type="pres">
      <dgm:prSet presAssocID="{762890EA-6A99-4117-92CB-5BEAB434C3AE}" presName="conn2-1" presStyleLbl="parChTrans1D3" presStyleIdx="14" presStyleCnt="18"/>
      <dgm:spPr/>
    </dgm:pt>
    <dgm:pt modelId="{D3F2130E-DFFA-45C5-AAE0-588812B22388}" type="pres">
      <dgm:prSet presAssocID="{762890EA-6A99-4117-92CB-5BEAB434C3AE}" presName="connTx" presStyleLbl="parChTrans1D3" presStyleIdx="14" presStyleCnt="18"/>
      <dgm:spPr/>
    </dgm:pt>
    <dgm:pt modelId="{0C59F7CA-4A89-4A07-8424-493EDDF5055A}" type="pres">
      <dgm:prSet presAssocID="{28589B7F-2840-464D-8F32-A1332EBF8640}" presName="root2" presStyleCnt="0"/>
      <dgm:spPr/>
    </dgm:pt>
    <dgm:pt modelId="{1FB00557-A16F-47E4-B66E-FE373BF26FE8}" type="pres">
      <dgm:prSet presAssocID="{28589B7F-2840-464D-8F32-A1332EBF8640}" presName="LevelTwoTextNode" presStyleLbl="node3" presStyleIdx="14" presStyleCnt="18">
        <dgm:presLayoutVars>
          <dgm:chPref val="3"/>
        </dgm:presLayoutVars>
      </dgm:prSet>
      <dgm:spPr/>
    </dgm:pt>
    <dgm:pt modelId="{138C9482-9507-4473-9349-9E0119B4BF78}" type="pres">
      <dgm:prSet presAssocID="{28589B7F-2840-464D-8F32-A1332EBF8640}" presName="level3hierChild" presStyleCnt="0"/>
      <dgm:spPr/>
    </dgm:pt>
    <dgm:pt modelId="{E5FE1779-72A7-4A2E-8101-BFAE294E96A9}" type="pres">
      <dgm:prSet presAssocID="{8C4D8E52-61D2-44F0-BA62-D0FA7FF7163E}" presName="conn2-1" presStyleLbl="parChTrans1D3" presStyleIdx="15" presStyleCnt="18"/>
      <dgm:spPr/>
    </dgm:pt>
    <dgm:pt modelId="{CB80F76F-5670-41B5-88C0-CE7A44DCB2A6}" type="pres">
      <dgm:prSet presAssocID="{8C4D8E52-61D2-44F0-BA62-D0FA7FF7163E}" presName="connTx" presStyleLbl="parChTrans1D3" presStyleIdx="15" presStyleCnt="18"/>
      <dgm:spPr/>
    </dgm:pt>
    <dgm:pt modelId="{4CF3D94B-E0A4-4256-B981-D001204465BE}" type="pres">
      <dgm:prSet presAssocID="{CF154F61-5C42-448E-9FFF-CED4D1282F50}" presName="root2" presStyleCnt="0"/>
      <dgm:spPr/>
    </dgm:pt>
    <dgm:pt modelId="{D76469C9-022E-4D58-80A6-E692D8ED8445}" type="pres">
      <dgm:prSet presAssocID="{CF154F61-5C42-448E-9FFF-CED4D1282F50}" presName="LevelTwoTextNode" presStyleLbl="node3" presStyleIdx="15" presStyleCnt="18" custScaleX="141603" custScaleY="113932">
        <dgm:presLayoutVars>
          <dgm:chPref val="3"/>
        </dgm:presLayoutVars>
      </dgm:prSet>
      <dgm:spPr/>
    </dgm:pt>
    <dgm:pt modelId="{C7A84AA2-FD0C-42CF-B4A1-FF5105488B21}" type="pres">
      <dgm:prSet presAssocID="{CF154F61-5C42-448E-9FFF-CED4D1282F50}" presName="level3hierChild" presStyleCnt="0"/>
      <dgm:spPr/>
    </dgm:pt>
    <dgm:pt modelId="{76352B28-FD1C-4017-97E9-09381BD57426}" type="pres">
      <dgm:prSet presAssocID="{7AD055FD-DE52-443E-B6CB-FE3C1317EBB7}" presName="conn2-1" presStyleLbl="parChTrans1D3" presStyleIdx="16" presStyleCnt="18"/>
      <dgm:spPr/>
    </dgm:pt>
    <dgm:pt modelId="{19888C89-DF1C-4D1E-A28F-B5E5663238B5}" type="pres">
      <dgm:prSet presAssocID="{7AD055FD-DE52-443E-B6CB-FE3C1317EBB7}" presName="connTx" presStyleLbl="parChTrans1D3" presStyleIdx="16" presStyleCnt="18"/>
      <dgm:spPr/>
    </dgm:pt>
    <dgm:pt modelId="{98D68149-E002-4659-AEF1-2F9115FC343D}" type="pres">
      <dgm:prSet presAssocID="{11B42A0F-455B-4F16-B86F-BB20D99A2185}" presName="root2" presStyleCnt="0"/>
      <dgm:spPr/>
    </dgm:pt>
    <dgm:pt modelId="{6BF5490C-CBE4-4928-B987-C4696172583F}" type="pres">
      <dgm:prSet presAssocID="{11B42A0F-455B-4F16-B86F-BB20D99A2185}" presName="LevelTwoTextNode" presStyleLbl="node3" presStyleIdx="16" presStyleCnt="18">
        <dgm:presLayoutVars>
          <dgm:chPref val="3"/>
        </dgm:presLayoutVars>
      </dgm:prSet>
      <dgm:spPr/>
    </dgm:pt>
    <dgm:pt modelId="{44619984-70C7-4E27-905E-7A96801F2911}" type="pres">
      <dgm:prSet presAssocID="{11B42A0F-455B-4F16-B86F-BB20D99A2185}" presName="level3hierChild" presStyleCnt="0"/>
      <dgm:spPr/>
    </dgm:pt>
    <dgm:pt modelId="{9C7F0F9F-74EE-4581-9743-22F2D126AC63}" type="pres">
      <dgm:prSet presAssocID="{D5EB263D-F4CC-40D4-9D50-E6DA714460FB}" presName="conn2-1" presStyleLbl="parChTrans1D3" presStyleIdx="17" presStyleCnt="18"/>
      <dgm:spPr/>
    </dgm:pt>
    <dgm:pt modelId="{31345115-AD0B-4A90-9D4E-1EE5471136E5}" type="pres">
      <dgm:prSet presAssocID="{D5EB263D-F4CC-40D4-9D50-E6DA714460FB}" presName="connTx" presStyleLbl="parChTrans1D3" presStyleIdx="17" presStyleCnt="18"/>
      <dgm:spPr/>
    </dgm:pt>
    <dgm:pt modelId="{F11A39E2-AAD0-430B-86CD-06F9C528B8D8}" type="pres">
      <dgm:prSet presAssocID="{D9856A5F-0812-43AB-9166-D5E8B001A1D7}" presName="root2" presStyleCnt="0"/>
      <dgm:spPr/>
    </dgm:pt>
    <dgm:pt modelId="{42BE6B53-0770-45D9-9406-96714F4AF4A0}" type="pres">
      <dgm:prSet presAssocID="{D9856A5F-0812-43AB-9166-D5E8B001A1D7}" presName="LevelTwoTextNode" presStyleLbl="node3" presStyleIdx="17" presStyleCnt="18" custScaleX="186362" custScaleY="107766">
        <dgm:presLayoutVars>
          <dgm:chPref val="3"/>
        </dgm:presLayoutVars>
      </dgm:prSet>
      <dgm:spPr/>
    </dgm:pt>
    <dgm:pt modelId="{86166CC8-818C-4430-8893-89B0156A45B9}" type="pres">
      <dgm:prSet presAssocID="{D9856A5F-0812-43AB-9166-D5E8B001A1D7}" presName="level3hierChild" presStyleCnt="0"/>
      <dgm:spPr/>
    </dgm:pt>
  </dgm:ptLst>
  <dgm:cxnLst>
    <dgm:cxn modelId="{1D6C1C01-44DF-43DE-A36F-234BF15476A5}" type="presOf" srcId="{0C014C78-47EC-4F50-AEAD-44D0DB8F5A90}" destId="{A7189201-CBFA-4970-AE6E-DBAE22874260}" srcOrd="1" destOrd="0" presId="urn:microsoft.com/office/officeart/2008/layout/HorizontalMultiLevelHierarchy"/>
    <dgm:cxn modelId="{66A4C302-0B24-44E1-98C2-EBF9587D3AC1}" type="presOf" srcId="{468AD00E-A813-4FB5-A2ED-B09BF7CE6966}" destId="{9A10EBCC-4377-4410-803C-791E96409383}" srcOrd="0" destOrd="0" presId="urn:microsoft.com/office/officeart/2008/layout/HorizontalMultiLevelHierarchy"/>
    <dgm:cxn modelId="{F9933709-7B26-4BEF-B472-A9386A9E4C29}" type="presOf" srcId="{6ABC8371-9F75-4895-B27E-B6CC953CA9E9}" destId="{7AAEF0B8-7779-41FE-9A7F-CD9C63088D52}" srcOrd="0" destOrd="0" presId="urn:microsoft.com/office/officeart/2008/layout/HorizontalMultiLevelHierarchy"/>
    <dgm:cxn modelId="{E0755F09-D126-457B-9E62-748160F373CC}" type="presOf" srcId="{773DBD9C-1047-4EFB-A0EE-EC5AA0AC4C0D}" destId="{D88742E6-4C0F-4C22-8E21-1D05B874C56D}" srcOrd="0" destOrd="0" presId="urn:microsoft.com/office/officeart/2008/layout/HorizontalMultiLevelHierarchy"/>
    <dgm:cxn modelId="{D206D80A-A67C-499F-9E9C-5497ADE2D280}" type="presOf" srcId="{7AD055FD-DE52-443E-B6CB-FE3C1317EBB7}" destId="{19888C89-DF1C-4D1E-A28F-B5E5663238B5}" srcOrd="1" destOrd="0" presId="urn:microsoft.com/office/officeart/2008/layout/HorizontalMultiLevelHierarchy"/>
    <dgm:cxn modelId="{A222A20F-9C35-475B-B66D-FCD676DE1C67}" type="presOf" srcId="{6F7D37D5-AA8C-4D17-8455-30F063936697}" destId="{E26CBCF7-7943-4EED-9F74-D72FAD944EDD}" srcOrd="0" destOrd="0" presId="urn:microsoft.com/office/officeart/2008/layout/HorizontalMultiLevelHierarchy"/>
    <dgm:cxn modelId="{DFE5CC0F-445B-48F8-97EB-7EEA59D9D2AD}" type="presOf" srcId="{0082AFA3-3730-4B66-8E73-7065E80B932B}" destId="{9FD853AB-A654-459F-BFEB-F6CDAC91986A}" srcOrd="0" destOrd="0" presId="urn:microsoft.com/office/officeart/2008/layout/HorizontalMultiLevelHierarchy"/>
    <dgm:cxn modelId="{46331110-BC2C-440E-9F03-73A31C158BBA}" type="presOf" srcId="{28589B7F-2840-464D-8F32-A1332EBF8640}" destId="{1FB00557-A16F-47E4-B66E-FE373BF26FE8}" srcOrd="0" destOrd="0" presId="urn:microsoft.com/office/officeart/2008/layout/HorizontalMultiLevelHierarchy"/>
    <dgm:cxn modelId="{F3DDB814-9205-4080-B542-2124C3E48A73}" srcId="{961B049B-C96C-440B-8833-D16F69D5102D}" destId="{539E9C25-9DC8-41F7-9483-05A6B4BDD165}" srcOrd="1" destOrd="0" parTransId="{A5E67AB9-777A-4B4D-A173-2CEF3930789B}" sibTransId="{51967F3A-4DE7-4EA2-A488-33F039B01C84}"/>
    <dgm:cxn modelId="{85C11F17-689F-49AD-BB5E-BE5E3FB8F956}" type="presOf" srcId="{17C353FC-F95C-4A38-BFA1-B55626220008}" destId="{7CEE0504-5D54-4BE9-9644-9F6277E573D2}" srcOrd="1" destOrd="0" presId="urn:microsoft.com/office/officeart/2008/layout/HorizontalMultiLevelHierarchy"/>
    <dgm:cxn modelId="{672F4018-92DB-4857-A4A2-7AC304B2A095}" type="presOf" srcId="{11B42A0F-455B-4F16-B86F-BB20D99A2185}" destId="{6BF5490C-CBE4-4928-B987-C4696172583F}" srcOrd="0" destOrd="0" presId="urn:microsoft.com/office/officeart/2008/layout/HorizontalMultiLevelHierarchy"/>
    <dgm:cxn modelId="{ECB10E1C-B588-401A-8789-66558E66EB22}" srcId="{539E9C25-9DC8-41F7-9483-05A6B4BDD165}" destId="{05104CBB-F2A5-41EB-B16D-3BFD2E14EAED}" srcOrd="1" destOrd="0" parTransId="{468AD00E-A813-4FB5-A2ED-B09BF7CE6966}" sibTransId="{3F8DAF0B-CC6B-4E2A-9D0B-5C72102CE751}"/>
    <dgm:cxn modelId="{D203731C-2D7A-41A1-815F-45C1B8115EB6}" type="presOf" srcId="{66A2697D-28EB-4A4C-9BA6-453B208C2FD4}" destId="{F95A78A3-0347-485C-80A1-C59813776DAA}" srcOrd="0" destOrd="0" presId="urn:microsoft.com/office/officeart/2008/layout/HorizontalMultiLevelHierarchy"/>
    <dgm:cxn modelId="{80D2DE2B-D7F7-4481-9882-ACC3000E08CA}" type="presOf" srcId="{D2391E05-F638-482D-8693-00FB834F845B}" destId="{CF2533B8-53AC-4FB7-A7BC-AD9D8B24DD7A}" srcOrd="1" destOrd="0" presId="urn:microsoft.com/office/officeart/2008/layout/HorizontalMultiLevelHierarchy"/>
    <dgm:cxn modelId="{340C462D-F91D-4617-BA53-9329B28401D1}" type="presOf" srcId="{9FD5F156-112E-4E16-8E9B-AC13D9A23FD9}" destId="{1D250C03-B82C-4342-B211-7DC3BA083E52}" srcOrd="0" destOrd="0" presId="urn:microsoft.com/office/officeart/2008/layout/HorizontalMultiLevelHierarchy"/>
    <dgm:cxn modelId="{C78FDD33-C487-44F7-A4AA-8BD9AC7A61DB}" type="presOf" srcId="{694A9891-DA55-4417-A24A-1BFE48FBAB2A}" destId="{A1D6BF0B-926A-4C63-A184-AC28A6588000}" srcOrd="0" destOrd="0" presId="urn:microsoft.com/office/officeart/2008/layout/HorizontalMultiLevelHierarchy"/>
    <dgm:cxn modelId="{FEEDE636-8B28-4307-A319-E5DF330D5034}" type="presOf" srcId="{2DD3898C-0386-4691-8B28-DED07761D60B}" destId="{485FEF6C-4082-40B0-A5EE-2699E799AF65}" srcOrd="0" destOrd="0" presId="urn:microsoft.com/office/officeart/2008/layout/HorizontalMultiLevelHierarchy"/>
    <dgm:cxn modelId="{EB550F3C-9440-4E6A-BD07-3057F555043F}" srcId="{539E9C25-9DC8-41F7-9483-05A6B4BDD165}" destId="{AD1F6F4F-E005-4217-AB1A-6115F19ED6AE}" srcOrd="4" destOrd="0" parTransId="{5B2581EC-D653-41C9-B7EC-1B1DCCCF0FED}" sibTransId="{E97CFA21-CF7D-469E-9123-797926140F71}"/>
    <dgm:cxn modelId="{AABCF13C-9A12-4014-A42F-73771153E565}" type="presOf" srcId="{034662F5-B93F-487E-8464-095599B1A07B}" destId="{8CBC0168-9191-4F95-85C1-23CB2F04C421}" srcOrd="0" destOrd="0" presId="urn:microsoft.com/office/officeart/2008/layout/HorizontalMultiLevelHierarchy"/>
    <dgm:cxn modelId="{A97BBD5C-E9CA-4844-8B25-638E01AD5DDB}" srcId="{BDB0FF0C-5E17-4455-BB13-8E43477E4229}" destId="{961B049B-C96C-440B-8833-D16F69D5102D}" srcOrd="0" destOrd="0" parTransId="{9BE4B1D3-1A14-41F6-9C86-2032C95AA67E}" sibTransId="{908F8466-55BC-463F-BA7D-65AEC6503D3B}"/>
    <dgm:cxn modelId="{54733B61-EE67-4CA5-A2DE-38EB0C21C6A2}" type="presOf" srcId="{4835AEB7-E94B-4BBD-9911-EB5D19124DF2}" destId="{94D51225-CEBA-40BC-A346-778D3DC9B25C}" srcOrd="1" destOrd="0" presId="urn:microsoft.com/office/officeart/2008/layout/HorizontalMultiLevelHierarchy"/>
    <dgm:cxn modelId="{A2351D42-2652-4D43-ACFB-5185DFEB6084}" type="presOf" srcId="{773DBD9C-1047-4EFB-A0EE-EC5AA0AC4C0D}" destId="{AF59865A-064C-4DC7-BB8A-D8C35DC64CE9}" srcOrd="1" destOrd="0" presId="urn:microsoft.com/office/officeart/2008/layout/HorizontalMultiLevelHierarchy"/>
    <dgm:cxn modelId="{07499C43-650B-4618-875C-D05F8D61AC34}" type="presOf" srcId="{1B0AD5CD-CAB8-4D17-A538-9D3338C0F28E}" destId="{915CD290-D273-4376-A6D6-05A418C59D20}" srcOrd="0" destOrd="0" presId="urn:microsoft.com/office/officeart/2008/layout/HorizontalMultiLevelHierarchy"/>
    <dgm:cxn modelId="{476EE964-8E4E-4682-B44F-21ACFCDA47D0}" type="presOf" srcId="{8C4D8E52-61D2-44F0-BA62-D0FA7FF7163E}" destId="{E5FE1779-72A7-4A2E-8101-BFAE294E96A9}" srcOrd="0" destOrd="0" presId="urn:microsoft.com/office/officeart/2008/layout/HorizontalMultiLevelHierarchy"/>
    <dgm:cxn modelId="{5261A245-19AE-4133-B247-8211D74884DB}" type="presOf" srcId="{4E4FA655-5F49-4D2D-A1CC-FC603C9ED2D1}" destId="{33F893D0-66D3-4A46-B7F2-AC7B7912B082}" srcOrd="1" destOrd="0" presId="urn:microsoft.com/office/officeart/2008/layout/HorizontalMultiLevelHierarchy"/>
    <dgm:cxn modelId="{DB76A745-6733-49C1-853D-D5D95C35205E}" type="presOf" srcId="{C54F7345-8111-4089-98C7-7EFEBC9BBE89}" destId="{50B5890B-58EF-4120-B3AF-8455163F6C05}" srcOrd="0" destOrd="0" presId="urn:microsoft.com/office/officeart/2008/layout/HorizontalMultiLevelHierarchy"/>
    <dgm:cxn modelId="{265B7266-96EC-4C87-B9E8-2D5123DEC9C8}" type="presOf" srcId="{84DD990C-1913-4BD2-8551-2A5137EC1337}" destId="{32E47A00-51D8-4424-BEA9-BA818F8C9D8D}" srcOrd="1" destOrd="0" presId="urn:microsoft.com/office/officeart/2008/layout/HorizontalMultiLevelHierarchy"/>
    <dgm:cxn modelId="{E9598D67-5A71-4544-9673-A1F26AB9241B}" type="presOf" srcId="{5B2581EC-D653-41C9-B7EC-1B1DCCCF0FED}" destId="{0108D9B8-D095-4A1F-9F5A-C73F8D06D63C}" srcOrd="0" destOrd="0" presId="urn:microsoft.com/office/officeart/2008/layout/HorizontalMultiLevelHierarchy"/>
    <dgm:cxn modelId="{FB6B4369-6840-4787-AA51-18D4FE80791B}" srcId="{539E9C25-9DC8-41F7-9483-05A6B4BDD165}" destId="{54D56405-D940-45F1-BE2B-C7BD32B54325}" srcOrd="3" destOrd="0" parTransId="{66A2697D-28EB-4A4C-9BA6-453B208C2FD4}" sibTransId="{11AED642-029A-4CDA-8B5D-CAE9AEF6A1DC}"/>
    <dgm:cxn modelId="{F517936A-D47E-44B1-B368-A2D1D4B68578}" type="presOf" srcId="{CF746161-AEBC-46C4-8F6E-A89A5226AB23}" destId="{D796390C-0028-4014-8E00-B88DE90515FF}" srcOrd="0" destOrd="0" presId="urn:microsoft.com/office/officeart/2008/layout/HorizontalMultiLevelHierarchy"/>
    <dgm:cxn modelId="{E7495C6D-DFA1-40C3-B0DB-F0D82F4A8A77}" type="presOf" srcId="{A5E67AB9-777A-4B4D-A173-2CEF3930789B}" destId="{4536C944-1C37-49A9-8D82-279F0BE9612F}" srcOrd="1" destOrd="0" presId="urn:microsoft.com/office/officeart/2008/layout/HorizontalMultiLevelHierarchy"/>
    <dgm:cxn modelId="{ECB9456D-3A2D-4031-A381-2A0334B29745}" type="presOf" srcId="{7AD055FD-DE52-443E-B6CB-FE3C1317EBB7}" destId="{76352B28-FD1C-4017-97E9-09381BD57426}" srcOrd="0" destOrd="0" presId="urn:microsoft.com/office/officeart/2008/layout/HorizontalMultiLevelHierarchy"/>
    <dgm:cxn modelId="{76E2754E-CB78-4668-A2A7-79889484E87F}" type="presOf" srcId="{05104CBB-F2A5-41EB-B16D-3BFD2E14EAED}" destId="{887A39A3-F47D-4C96-81EF-AFB654A43864}" srcOrd="0" destOrd="0" presId="urn:microsoft.com/office/officeart/2008/layout/HorizontalMultiLevelHierarchy"/>
    <dgm:cxn modelId="{1E76D94F-0DA2-4E63-819C-BE62CBEE1A4E}" type="presOf" srcId="{762890EA-6A99-4117-92CB-5BEAB434C3AE}" destId="{D3F2130E-DFFA-45C5-AAE0-588812B22388}" srcOrd="1" destOrd="0" presId="urn:microsoft.com/office/officeart/2008/layout/HorizontalMultiLevelHierarchy"/>
    <dgm:cxn modelId="{C391F074-7973-4EC7-BBFD-1A219F2712C7}" type="presOf" srcId="{D9856A5F-0812-43AB-9166-D5E8B001A1D7}" destId="{42BE6B53-0770-45D9-9406-96714F4AF4A0}" srcOrd="0" destOrd="0" presId="urn:microsoft.com/office/officeart/2008/layout/HorizontalMultiLevelHierarchy"/>
    <dgm:cxn modelId="{07E00955-91D1-4198-ABAE-07592AA5BD49}" type="presOf" srcId="{D5EB263D-F4CC-40D4-9D50-E6DA714460FB}" destId="{31345115-AD0B-4A90-9D4E-1EE5471136E5}" srcOrd="1" destOrd="0" presId="urn:microsoft.com/office/officeart/2008/layout/HorizontalMultiLevelHierarchy"/>
    <dgm:cxn modelId="{1E624576-8111-41EB-BE2B-4278C89311F7}" srcId="{CF746161-AEBC-46C4-8F6E-A89A5226AB23}" destId="{7FFE199E-30F9-4F17-BA77-506624177C49}" srcOrd="3" destOrd="0" parTransId="{4E4FA655-5F49-4D2D-A1CC-FC603C9ED2D1}" sibTransId="{A999CCF6-BCE2-49DC-B3D7-8E96EC297091}"/>
    <dgm:cxn modelId="{BA786576-CEE9-431D-A93B-400C7BF7DED4}" type="presOf" srcId="{45D6DD80-029E-45B5-9991-74ACECEC4CA6}" destId="{DC17D5B5-47FF-425D-ACEC-0680771C4812}" srcOrd="0" destOrd="0" presId="urn:microsoft.com/office/officeart/2008/layout/HorizontalMultiLevelHierarchy"/>
    <dgm:cxn modelId="{9C139F77-362F-49E0-80A1-7E05299DCFD9}" type="presOf" srcId="{84DD990C-1913-4BD2-8551-2A5137EC1337}" destId="{F224A786-B047-467E-A49E-CFC088A73321}" srcOrd="0" destOrd="0" presId="urn:microsoft.com/office/officeart/2008/layout/HorizontalMultiLevelHierarchy"/>
    <dgm:cxn modelId="{D2408C59-BD38-4502-B223-988750D97520}" srcId="{F6306ECF-5E7E-4E7A-9B70-E414866E49CB}" destId="{CF154F61-5C42-448E-9FFF-CED4D1282F50}" srcOrd="5" destOrd="0" parTransId="{8C4D8E52-61D2-44F0-BA62-D0FA7FF7163E}" sibTransId="{E19A0503-C89A-40AD-8E33-9E9DC966BD04}"/>
    <dgm:cxn modelId="{D0BECB59-AFF0-42DD-AD75-A9A73F4AD5D5}" type="presOf" srcId="{7FFE199E-30F9-4F17-BA77-506624177C49}" destId="{35AB0F64-4A4E-43C4-8701-0C169050F89A}" srcOrd="0" destOrd="0" presId="urn:microsoft.com/office/officeart/2008/layout/HorizontalMultiLevelHierarchy"/>
    <dgm:cxn modelId="{52F7FD59-8376-4932-AF52-2FFA8AA31EFE}" srcId="{CF746161-AEBC-46C4-8F6E-A89A5226AB23}" destId="{45D6DD80-029E-45B5-9991-74ACECEC4CA6}" srcOrd="2" destOrd="0" parTransId="{1B0AD5CD-CAB8-4D17-A538-9D3338C0F28E}" sibTransId="{36C7C5EE-8433-4327-8DF9-51068703B1E9}"/>
    <dgm:cxn modelId="{B5809E7E-D111-4A58-BD1E-7884717E71D9}" srcId="{539E9C25-9DC8-41F7-9483-05A6B4BDD165}" destId="{6F7D37D5-AA8C-4D17-8455-30F063936697}" srcOrd="0" destOrd="0" parTransId="{D2391E05-F638-482D-8693-00FB834F845B}" sibTransId="{309C4D1C-791C-4845-9086-00B8932CE1FA}"/>
    <dgm:cxn modelId="{8272A77E-1A9E-4FF1-804E-8CF677FA0C0B}" type="presOf" srcId="{8C4D8E52-61D2-44F0-BA62-D0FA7FF7163E}" destId="{CB80F76F-5670-41B5-88C0-CE7A44DCB2A6}" srcOrd="1" destOrd="0" presId="urn:microsoft.com/office/officeart/2008/layout/HorizontalMultiLevelHierarchy"/>
    <dgm:cxn modelId="{936F7080-74FB-4E69-A232-736D4AC57E12}" srcId="{539E9C25-9DC8-41F7-9483-05A6B4BDD165}" destId="{FD2A875F-D81C-45C2-9DEF-25D4BE030C61}" srcOrd="5" destOrd="0" parTransId="{6ABC8371-9F75-4895-B27E-B6CC953CA9E9}" sibTransId="{7030BA0A-B32D-4271-B497-CA8DF97B3C85}"/>
    <dgm:cxn modelId="{4E312F83-8B25-4E0E-B67E-FE27BB93C099}" type="presOf" srcId="{4E4FA655-5F49-4D2D-A1CC-FC603C9ED2D1}" destId="{CF8D1814-FEE7-48C6-8C26-4181C74CCD3E}" srcOrd="0" destOrd="0" presId="urn:microsoft.com/office/officeart/2008/layout/HorizontalMultiLevelHierarchy"/>
    <dgm:cxn modelId="{62BE6286-E04F-430C-8948-81362C35660D}" type="presOf" srcId="{19F7284C-BE11-41DD-9920-18C62A7C29EA}" destId="{2D50A1F9-122D-497D-9B90-6C197DFA7159}" srcOrd="0" destOrd="0" presId="urn:microsoft.com/office/officeart/2008/layout/HorizontalMultiLevelHierarchy"/>
    <dgm:cxn modelId="{9F7A8C86-2574-43F0-8856-F4A35C4ED578}" srcId="{961B049B-C96C-440B-8833-D16F69D5102D}" destId="{CF746161-AEBC-46C4-8F6E-A89A5226AB23}" srcOrd="0" destOrd="0" parTransId="{773DBD9C-1047-4EFB-A0EE-EC5AA0AC4C0D}" sibTransId="{8F9E7E3A-1B08-47CD-B84E-CECF5BEB99B5}"/>
    <dgm:cxn modelId="{7473A386-B7B8-4123-BC7A-C6A5AB55117F}" srcId="{CF746161-AEBC-46C4-8F6E-A89A5226AB23}" destId="{C54F7345-8111-4089-98C7-7EFEBC9BBE89}" srcOrd="1" destOrd="0" parTransId="{8E316754-2807-4C95-9E5B-1B6CBA9AE79D}" sibTransId="{9E118538-6EE9-4B14-9750-3D51159BBA20}"/>
    <dgm:cxn modelId="{C90AF787-CC5A-473C-A9E5-12D5D9B3D3B3}" type="presOf" srcId="{8E316754-2807-4C95-9E5B-1B6CBA9AE79D}" destId="{C4A59220-CC00-4742-B087-5F1BAB95F9E4}" srcOrd="1" destOrd="0" presId="urn:microsoft.com/office/officeart/2008/layout/HorizontalMultiLevelHierarchy"/>
    <dgm:cxn modelId="{D8EA138E-9C40-4FED-8758-DC64269BB1FC}" type="presOf" srcId="{F6306ECF-5E7E-4E7A-9B70-E414866E49CB}" destId="{33037B36-0F5A-4640-B6B3-CE1B5753F380}" srcOrd="0" destOrd="0" presId="urn:microsoft.com/office/officeart/2008/layout/HorizontalMultiLevelHierarchy"/>
    <dgm:cxn modelId="{EA120092-9ABA-4842-9524-D1C5CBC41C49}" type="presOf" srcId="{6ABC8371-9F75-4895-B27E-B6CC953CA9E9}" destId="{6831072F-EFA9-4F61-8061-7A2251C0300A}" srcOrd="1" destOrd="0" presId="urn:microsoft.com/office/officeart/2008/layout/HorizontalMultiLevelHierarchy"/>
    <dgm:cxn modelId="{B6AA2293-8B45-4494-9878-DB96CA598E24}" type="presOf" srcId="{D2391E05-F638-482D-8693-00FB834F845B}" destId="{058B58FF-2EC5-43B4-9B26-C4035B8CA36C}" srcOrd="0" destOrd="0" presId="urn:microsoft.com/office/officeart/2008/layout/HorizontalMultiLevelHierarchy"/>
    <dgm:cxn modelId="{809E5693-1E8A-41F3-9D89-AF8D544E62B9}" type="presOf" srcId="{A7C6F2FB-91EC-423A-97E9-133D89AC7B90}" destId="{3EB4325B-EB2E-404A-BEB3-C7B4E30A007A}" srcOrd="1" destOrd="0" presId="urn:microsoft.com/office/officeart/2008/layout/HorizontalMultiLevelHierarchy"/>
    <dgm:cxn modelId="{4B661394-DF76-460A-AF23-EC9FADC746EF}" srcId="{539E9C25-9DC8-41F7-9483-05A6B4BDD165}" destId="{0082AFA3-3730-4B66-8E73-7065E80B932B}" srcOrd="2" destOrd="0" parTransId="{84DD990C-1913-4BD2-8551-2A5137EC1337}" sibTransId="{833D0EB6-CF19-4351-8478-C91CCCADB714}"/>
    <dgm:cxn modelId="{1D48C3A0-D852-4DE6-A9B9-27EFDE11116F}" srcId="{F6306ECF-5E7E-4E7A-9B70-E414866E49CB}" destId="{2DD3898C-0386-4691-8B28-DED07761D60B}" srcOrd="3" destOrd="0" parTransId="{4835AEB7-E94B-4BBD-9911-EB5D19124DF2}" sibTransId="{F3D22C05-A56C-427E-8D7A-0D5C7FE383C0}"/>
    <dgm:cxn modelId="{DF62FFA3-CCF2-4311-A57A-664D3E208FCD}" srcId="{F6306ECF-5E7E-4E7A-9B70-E414866E49CB}" destId="{28589B7F-2840-464D-8F32-A1332EBF8640}" srcOrd="4" destOrd="0" parTransId="{762890EA-6A99-4117-92CB-5BEAB434C3AE}" sibTransId="{0BC6A858-CDD8-453E-B93D-4920B05F5E73}"/>
    <dgm:cxn modelId="{3F8010A6-CA84-4234-A313-EB1F850D51B2}" type="presOf" srcId="{0C014C78-47EC-4F50-AEAD-44D0DB8F5A90}" destId="{B9D5303C-F309-455C-89EB-77855E505237}" srcOrd="0" destOrd="0" presId="urn:microsoft.com/office/officeart/2008/layout/HorizontalMultiLevelHierarchy"/>
    <dgm:cxn modelId="{FDD71CA6-8349-41D2-A693-EB21C22D2E95}" type="presOf" srcId="{FD2A875F-D81C-45C2-9DEF-25D4BE030C61}" destId="{8E156C61-AC9D-465D-B834-5280D1E88891}" srcOrd="0" destOrd="0" presId="urn:microsoft.com/office/officeart/2008/layout/HorizontalMultiLevelHierarchy"/>
    <dgm:cxn modelId="{091ED2A7-9F48-46B8-B2D7-E9893CF1BCB9}" type="presOf" srcId="{220D9776-E602-4C46-A177-EA74DF7E11F9}" destId="{5310E905-1110-4A2A-BEC6-BBC591BCCFE3}" srcOrd="0" destOrd="0" presId="urn:microsoft.com/office/officeart/2008/layout/HorizontalMultiLevelHierarchy"/>
    <dgm:cxn modelId="{2B1B76AC-7451-424F-90AB-8C6ECB8C326F}" type="presOf" srcId="{1B0AD5CD-CAB8-4D17-A538-9D3338C0F28E}" destId="{1346D78D-394D-463E-A987-66E6093C8CDF}" srcOrd="1" destOrd="0" presId="urn:microsoft.com/office/officeart/2008/layout/HorizontalMultiLevelHierarchy"/>
    <dgm:cxn modelId="{1268F5AF-1745-43EE-B633-9601DCB61841}" type="presOf" srcId="{961B049B-C96C-440B-8833-D16F69D5102D}" destId="{CB3BE2F2-5DD5-4DD0-9FED-8C32082202EF}" srcOrd="0" destOrd="0" presId="urn:microsoft.com/office/officeart/2008/layout/HorizontalMultiLevelHierarchy"/>
    <dgm:cxn modelId="{D760DAB2-4090-4211-BB25-C872703CB942}" type="presOf" srcId="{762890EA-6A99-4117-92CB-5BEAB434C3AE}" destId="{A5D06DEC-FDD7-4579-9992-82D3AB7937EF}" srcOrd="0" destOrd="0" presId="urn:microsoft.com/office/officeart/2008/layout/HorizontalMultiLevelHierarchy"/>
    <dgm:cxn modelId="{56B6DCB4-24DA-49B1-A9DB-FAF9CF15F4D7}" srcId="{F6306ECF-5E7E-4E7A-9B70-E414866E49CB}" destId="{11B42A0F-455B-4F16-B86F-BB20D99A2185}" srcOrd="6" destOrd="0" parTransId="{7AD055FD-DE52-443E-B6CB-FE3C1317EBB7}" sibTransId="{8370D488-C4DE-493E-92FF-1438D4A091E3}"/>
    <dgm:cxn modelId="{EB5348B5-0614-4CA9-B27A-E17908346667}" type="presOf" srcId="{CF154F61-5C42-448E-9FFF-CED4D1282F50}" destId="{D76469C9-022E-4D58-80A6-E692D8ED8445}" srcOrd="0" destOrd="0" presId="urn:microsoft.com/office/officeart/2008/layout/HorizontalMultiLevelHierarchy"/>
    <dgm:cxn modelId="{E6ADA2BA-2995-4E13-9EE7-95AF1D9613AB}" srcId="{F6306ECF-5E7E-4E7A-9B70-E414866E49CB}" destId="{D9856A5F-0812-43AB-9166-D5E8B001A1D7}" srcOrd="7" destOrd="0" parTransId="{D5EB263D-F4CC-40D4-9D50-E6DA714460FB}" sibTransId="{3D91774E-F335-4D94-8769-7415E643A36F}"/>
    <dgm:cxn modelId="{E5C385C0-14E5-4DA8-AF92-BB607043D666}" type="presOf" srcId="{468AD00E-A813-4FB5-A2ED-B09BF7CE6966}" destId="{F84B3DA9-1358-4F4C-A143-F99C9A52281E}" srcOrd="1" destOrd="0" presId="urn:microsoft.com/office/officeart/2008/layout/HorizontalMultiLevelHierarchy"/>
    <dgm:cxn modelId="{9464BFCA-F0C7-4315-B2D5-60B062F76D70}" type="presOf" srcId="{D9FA87EB-A376-4A72-8B05-C9E6A5B5B5FE}" destId="{0B22907A-D701-4291-93BE-CDE99F3E4AE8}" srcOrd="1" destOrd="0" presId="urn:microsoft.com/office/officeart/2008/layout/HorizontalMultiLevelHierarchy"/>
    <dgm:cxn modelId="{0827CBCB-D535-4845-A404-B450D6DAC8B5}" type="presOf" srcId="{A5E67AB9-777A-4B4D-A173-2CEF3930789B}" destId="{CEF98411-6AAC-4F01-BAD7-93347602A903}" srcOrd="0" destOrd="0" presId="urn:microsoft.com/office/officeart/2008/layout/HorizontalMultiLevelHierarchy"/>
    <dgm:cxn modelId="{898C0FCC-2E1E-45B5-807E-48D81F4F33AB}" type="presOf" srcId="{5B2581EC-D653-41C9-B7EC-1B1DCCCF0FED}" destId="{E8B28C2D-4856-4313-B7C6-264E5F303A46}" srcOrd="1" destOrd="0" presId="urn:microsoft.com/office/officeart/2008/layout/HorizontalMultiLevelHierarchy"/>
    <dgm:cxn modelId="{7048DCCF-BBB6-4BEA-BBFF-C1F1936B3204}" type="presOf" srcId="{4835AEB7-E94B-4BBD-9911-EB5D19124DF2}" destId="{4C892B43-BC91-4AE7-A246-95B21A0B6AD5}" srcOrd="0" destOrd="0" presId="urn:microsoft.com/office/officeart/2008/layout/HorizontalMultiLevelHierarchy"/>
    <dgm:cxn modelId="{DFAF9FD1-521F-4228-8B14-01F72C2D0C45}" type="presOf" srcId="{A7C6F2FB-91EC-423A-97E9-133D89AC7B90}" destId="{1C81223C-B8C0-4AB7-8C68-605E0B396484}" srcOrd="0" destOrd="0" presId="urn:microsoft.com/office/officeart/2008/layout/HorizontalMultiLevelHierarchy"/>
    <dgm:cxn modelId="{C794F6D2-ADB4-41A6-B986-F794D4405A72}" type="presOf" srcId="{9FD5F156-112E-4E16-8E9B-AC13D9A23FD9}" destId="{4634042B-DCBA-42C5-A02C-49F4D9D512F2}" srcOrd="1" destOrd="0" presId="urn:microsoft.com/office/officeart/2008/layout/HorizontalMultiLevelHierarchy"/>
    <dgm:cxn modelId="{051745D7-C659-4EF1-A1DA-A3DB94E70885}" type="presOf" srcId="{D9FA87EB-A376-4A72-8B05-C9E6A5B5B5FE}" destId="{2C32FC34-15CB-46B6-B53A-AE7A60A7C994}" srcOrd="0" destOrd="0" presId="urn:microsoft.com/office/officeart/2008/layout/HorizontalMultiLevelHierarchy"/>
    <dgm:cxn modelId="{F6E2EAD9-2FDF-454F-9731-CF525EA0583E}" type="presOf" srcId="{66A2697D-28EB-4A4C-9BA6-453B208C2FD4}" destId="{F8B7CA88-DE4C-417D-B70A-E7477E08EDBC}" srcOrd="1" destOrd="0" presId="urn:microsoft.com/office/officeart/2008/layout/HorizontalMultiLevelHierarchy"/>
    <dgm:cxn modelId="{F5017DDE-7F81-4445-9A76-9C8B876B61EF}" type="presOf" srcId="{BDB0FF0C-5E17-4455-BB13-8E43477E4229}" destId="{8E70FFCC-0AC4-42A5-AE55-BA587D258D84}" srcOrd="0" destOrd="0" presId="urn:microsoft.com/office/officeart/2008/layout/HorizontalMultiLevelHierarchy"/>
    <dgm:cxn modelId="{2817D7E0-FFC5-4BBF-98CE-7ACF11CA3F44}" srcId="{F6306ECF-5E7E-4E7A-9B70-E414866E49CB}" destId="{19F7284C-BE11-41DD-9920-18C62A7C29EA}" srcOrd="1" destOrd="0" parTransId="{9FD5F156-112E-4E16-8E9B-AC13D9A23FD9}" sibTransId="{28FB2284-F03E-4CC5-B2CF-D269D4600CA5}"/>
    <dgm:cxn modelId="{45CC98E1-8553-4B3E-889E-29CC50058463}" srcId="{F6306ECF-5E7E-4E7A-9B70-E414866E49CB}" destId="{694A9891-DA55-4417-A24A-1BFE48FBAB2A}" srcOrd="2" destOrd="0" parTransId="{A7C6F2FB-91EC-423A-97E9-133D89AC7B90}" sibTransId="{A631884B-509A-4C7D-969E-CFE4C58254DD}"/>
    <dgm:cxn modelId="{2FC69FE1-B923-4815-BE04-B8D5B2548225}" type="presOf" srcId="{54D56405-D940-45F1-BE2B-C7BD32B54325}" destId="{CB8B198A-A166-4B4F-A45C-C569AECB5B21}" srcOrd="0" destOrd="0" presId="urn:microsoft.com/office/officeart/2008/layout/HorizontalMultiLevelHierarchy"/>
    <dgm:cxn modelId="{1FBEE6E3-AF05-4875-B134-67D06F5ADAB2}" type="presOf" srcId="{17C353FC-F95C-4A38-BFA1-B55626220008}" destId="{FE032B5B-FFCA-45AA-99AC-B41A0CDEAC4A}" srcOrd="0" destOrd="0" presId="urn:microsoft.com/office/officeart/2008/layout/HorizontalMultiLevelHierarchy"/>
    <dgm:cxn modelId="{4BDB3BEF-6D38-4183-820E-6CACA33851BB}" srcId="{F6306ECF-5E7E-4E7A-9B70-E414866E49CB}" destId="{034662F5-B93F-487E-8464-095599B1A07B}" srcOrd="0" destOrd="0" parTransId="{D9FA87EB-A376-4A72-8B05-C9E6A5B5B5FE}" sibTransId="{E967D1A9-BBF5-4F99-828F-697711053E70}"/>
    <dgm:cxn modelId="{9FA346F2-2B5D-4EDA-9492-070B2319F3BE}" type="presOf" srcId="{539E9C25-9DC8-41F7-9483-05A6B4BDD165}" destId="{328EC026-5007-470F-8B96-B27892B8AE73}" srcOrd="0" destOrd="0" presId="urn:microsoft.com/office/officeart/2008/layout/HorizontalMultiLevelHierarchy"/>
    <dgm:cxn modelId="{195B55F2-0C01-4566-A070-C0B85286BCEF}" type="presOf" srcId="{8E316754-2807-4C95-9E5B-1B6CBA9AE79D}" destId="{1055228E-E31B-474D-912E-50F019D9A727}" srcOrd="0" destOrd="0" presId="urn:microsoft.com/office/officeart/2008/layout/HorizontalMultiLevelHierarchy"/>
    <dgm:cxn modelId="{309E86F2-35A4-42B3-B2FA-882E6DF39442}" type="presOf" srcId="{D5EB263D-F4CC-40D4-9D50-E6DA714460FB}" destId="{9C7F0F9F-74EE-4581-9743-22F2D126AC63}" srcOrd="0" destOrd="0" presId="urn:microsoft.com/office/officeart/2008/layout/HorizontalMultiLevelHierarchy"/>
    <dgm:cxn modelId="{8DD78DF6-0452-4FAB-806C-01A47E1D336D}" srcId="{CF746161-AEBC-46C4-8F6E-A89A5226AB23}" destId="{220D9776-E602-4C46-A177-EA74DF7E11F9}" srcOrd="0" destOrd="0" parTransId="{17C353FC-F95C-4A38-BFA1-B55626220008}" sibTransId="{A9F45EB9-CC22-43D6-9B75-2B2B6C9BADAB}"/>
    <dgm:cxn modelId="{D119D3F9-4909-4F4F-9AAA-F7444BB916D0}" srcId="{961B049B-C96C-440B-8833-D16F69D5102D}" destId="{F6306ECF-5E7E-4E7A-9B70-E414866E49CB}" srcOrd="2" destOrd="0" parTransId="{0C014C78-47EC-4F50-AEAD-44D0DB8F5A90}" sibTransId="{1211BA96-77C6-451C-91EB-1806F8E89D7B}"/>
    <dgm:cxn modelId="{EA981DFF-D5DF-4030-B0EB-5C9684F2655C}" type="presOf" srcId="{AD1F6F4F-E005-4217-AB1A-6115F19ED6AE}" destId="{619A68B3-E274-45CD-9017-18AB5A2EDD4F}" srcOrd="0" destOrd="0" presId="urn:microsoft.com/office/officeart/2008/layout/HorizontalMultiLevelHierarchy"/>
    <dgm:cxn modelId="{C46C51B5-1387-4868-B429-17EB580666D6}" type="presParOf" srcId="{8E70FFCC-0AC4-42A5-AE55-BA587D258D84}" destId="{4B33C623-C5F3-4B1C-84C7-D07534523CE0}" srcOrd="0" destOrd="0" presId="urn:microsoft.com/office/officeart/2008/layout/HorizontalMultiLevelHierarchy"/>
    <dgm:cxn modelId="{AFAF180E-FA82-4F4B-B66C-ACF36A38880E}" type="presParOf" srcId="{4B33C623-C5F3-4B1C-84C7-D07534523CE0}" destId="{CB3BE2F2-5DD5-4DD0-9FED-8C32082202EF}" srcOrd="0" destOrd="0" presId="urn:microsoft.com/office/officeart/2008/layout/HorizontalMultiLevelHierarchy"/>
    <dgm:cxn modelId="{E95B9378-D8F3-4369-8546-BBDC3179C082}" type="presParOf" srcId="{4B33C623-C5F3-4B1C-84C7-D07534523CE0}" destId="{C239EE59-BC56-41AB-BD51-040D1345B2A9}" srcOrd="1" destOrd="0" presId="urn:microsoft.com/office/officeart/2008/layout/HorizontalMultiLevelHierarchy"/>
    <dgm:cxn modelId="{FAFC3CA7-ADDA-42B6-AAFC-FC28DD87849F}" type="presParOf" srcId="{C239EE59-BC56-41AB-BD51-040D1345B2A9}" destId="{D88742E6-4C0F-4C22-8E21-1D05B874C56D}" srcOrd="0" destOrd="0" presId="urn:microsoft.com/office/officeart/2008/layout/HorizontalMultiLevelHierarchy"/>
    <dgm:cxn modelId="{3C89BA3E-32F3-42DF-8771-C6D130F59801}" type="presParOf" srcId="{D88742E6-4C0F-4C22-8E21-1D05B874C56D}" destId="{AF59865A-064C-4DC7-BB8A-D8C35DC64CE9}" srcOrd="0" destOrd="0" presId="urn:microsoft.com/office/officeart/2008/layout/HorizontalMultiLevelHierarchy"/>
    <dgm:cxn modelId="{95E0EBB1-8919-49E0-ABA5-5157196530D7}" type="presParOf" srcId="{C239EE59-BC56-41AB-BD51-040D1345B2A9}" destId="{E19017EA-763C-495A-9E2D-93F345F8A8C4}" srcOrd="1" destOrd="0" presId="urn:microsoft.com/office/officeart/2008/layout/HorizontalMultiLevelHierarchy"/>
    <dgm:cxn modelId="{A137A842-257A-4B93-A36C-C72C6CE0795C}" type="presParOf" srcId="{E19017EA-763C-495A-9E2D-93F345F8A8C4}" destId="{D796390C-0028-4014-8E00-B88DE90515FF}" srcOrd="0" destOrd="0" presId="urn:microsoft.com/office/officeart/2008/layout/HorizontalMultiLevelHierarchy"/>
    <dgm:cxn modelId="{CCB3C527-FFE0-4FB4-BAF8-AEB97B218628}" type="presParOf" srcId="{E19017EA-763C-495A-9E2D-93F345F8A8C4}" destId="{90770996-A37B-47C6-ABB0-50CA51858504}" srcOrd="1" destOrd="0" presId="urn:microsoft.com/office/officeart/2008/layout/HorizontalMultiLevelHierarchy"/>
    <dgm:cxn modelId="{0EF6E995-E57C-45DE-A2FB-D45926A117F8}" type="presParOf" srcId="{90770996-A37B-47C6-ABB0-50CA51858504}" destId="{FE032B5B-FFCA-45AA-99AC-B41A0CDEAC4A}" srcOrd="0" destOrd="0" presId="urn:microsoft.com/office/officeart/2008/layout/HorizontalMultiLevelHierarchy"/>
    <dgm:cxn modelId="{1BA0306F-35FF-4406-88F4-FCBFAB822473}" type="presParOf" srcId="{FE032B5B-FFCA-45AA-99AC-B41A0CDEAC4A}" destId="{7CEE0504-5D54-4BE9-9644-9F6277E573D2}" srcOrd="0" destOrd="0" presId="urn:microsoft.com/office/officeart/2008/layout/HorizontalMultiLevelHierarchy"/>
    <dgm:cxn modelId="{49E80518-7AC8-4EDC-B9CC-8656821C5769}" type="presParOf" srcId="{90770996-A37B-47C6-ABB0-50CA51858504}" destId="{C2543F49-7719-426D-B4C4-BBF8DA61CABD}" srcOrd="1" destOrd="0" presId="urn:microsoft.com/office/officeart/2008/layout/HorizontalMultiLevelHierarchy"/>
    <dgm:cxn modelId="{A72E2423-4653-4774-9221-DD4DE602CADC}" type="presParOf" srcId="{C2543F49-7719-426D-B4C4-BBF8DA61CABD}" destId="{5310E905-1110-4A2A-BEC6-BBC591BCCFE3}" srcOrd="0" destOrd="0" presId="urn:microsoft.com/office/officeart/2008/layout/HorizontalMultiLevelHierarchy"/>
    <dgm:cxn modelId="{39F2B5CA-3F1E-42CE-A83F-0A6670E0A0CB}" type="presParOf" srcId="{C2543F49-7719-426D-B4C4-BBF8DA61CABD}" destId="{2E80C267-9945-4A69-95AB-F8B53CF05E6C}" srcOrd="1" destOrd="0" presId="urn:microsoft.com/office/officeart/2008/layout/HorizontalMultiLevelHierarchy"/>
    <dgm:cxn modelId="{1E3BF7E7-4D8D-481B-B5AA-36D794BFA338}" type="presParOf" srcId="{90770996-A37B-47C6-ABB0-50CA51858504}" destId="{1055228E-E31B-474D-912E-50F019D9A727}" srcOrd="2" destOrd="0" presId="urn:microsoft.com/office/officeart/2008/layout/HorizontalMultiLevelHierarchy"/>
    <dgm:cxn modelId="{D2EF78DB-570F-4B1D-87BE-5A6108492BED}" type="presParOf" srcId="{1055228E-E31B-474D-912E-50F019D9A727}" destId="{C4A59220-CC00-4742-B087-5F1BAB95F9E4}" srcOrd="0" destOrd="0" presId="urn:microsoft.com/office/officeart/2008/layout/HorizontalMultiLevelHierarchy"/>
    <dgm:cxn modelId="{EDD5BBD0-AA15-446E-B4F0-A007284AABC0}" type="presParOf" srcId="{90770996-A37B-47C6-ABB0-50CA51858504}" destId="{9B419193-DCBD-49E8-A76B-7001857AB15C}" srcOrd="3" destOrd="0" presId="urn:microsoft.com/office/officeart/2008/layout/HorizontalMultiLevelHierarchy"/>
    <dgm:cxn modelId="{FB3B8671-747E-4A7A-8E21-ADD62BF80364}" type="presParOf" srcId="{9B419193-DCBD-49E8-A76B-7001857AB15C}" destId="{50B5890B-58EF-4120-B3AF-8455163F6C05}" srcOrd="0" destOrd="0" presId="urn:microsoft.com/office/officeart/2008/layout/HorizontalMultiLevelHierarchy"/>
    <dgm:cxn modelId="{5B3DC1CD-03ED-4DF6-B1C4-D3B60C058CDE}" type="presParOf" srcId="{9B419193-DCBD-49E8-A76B-7001857AB15C}" destId="{947E8D96-7D98-4410-B33A-6EE0CF174A85}" srcOrd="1" destOrd="0" presId="urn:microsoft.com/office/officeart/2008/layout/HorizontalMultiLevelHierarchy"/>
    <dgm:cxn modelId="{4634D3BA-F7A8-4F30-947E-DC6CB2F1E729}" type="presParOf" srcId="{90770996-A37B-47C6-ABB0-50CA51858504}" destId="{915CD290-D273-4376-A6D6-05A418C59D20}" srcOrd="4" destOrd="0" presId="urn:microsoft.com/office/officeart/2008/layout/HorizontalMultiLevelHierarchy"/>
    <dgm:cxn modelId="{E3F5FD91-A7CA-4E1F-BB84-D0BFA3F5264B}" type="presParOf" srcId="{915CD290-D273-4376-A6D6-05A418C59D20}" destId="{1346D78D-394D-463E-A987-66E6093C8CDF}" srcOrd="0" destOrd="0" presId="urn:microsoft.com/office/officeart/2008/layout/HorizontalMultiLevelHierarchy"/>
    <dgm:cxn modelId="{5BB07E6C-5EEC-4C5F-B28F-27C013570E1D}" type="presParOf" srcId="{90770996-A37B-47C6-ABB0-50CA51858504}" destId="{330B2EF9-6209-4D22-8C08-08D11376CC8B}" srcOrd="5" destOrd="0" presId="urn:microsoft.com/office/officeart/2008/layout/HorizontalMultiLevelHierarchy"/>
    <dgm:cxn modelId="{08286604-62A7-4181-9C7B-06435F541B24}" type="presParOf" srcId="{330B2EF9-6209-4D22-8C08-08D11376CC8B}" destId="{DC17D5B5-47FF-425D-ACEC-0680771C4812}" srcOrd="0" destOrd="0" presId="urn:microsoft.com/office/officeart/2008/layout/HorizontalMultiLevelHierarchy"/>
    <dgm:cxn modelId="{278E4339-EF3F-4383-AC6E-48CEC9D35364}" type="presParOf" srcId="{330B2EF9-6209-4D22-8C08-08D11376CC8B}" destId="{FD57E274-B26E-4F9B-998E-D7CB6F5A5CA9}" srcOrd="1" destOrd="0" presId="urn:microsoft.com/office/officeart/2008/layout/HorizontalMultiLevelHierarchy"/>
    <dgm:cxn modelId="{213EFF84-3E58-4038-899B-02107EF12613}" type="presParOf" srcId="{90770996-A37B-47C6-ABB0-50CA51858504}" destId="{CF8D1814-FEE7-48C6-8C26-4181C74CCD3E}" srcOrd="6" destOrd="0" presId="urn:microsoft.com/office/officeart/2008/layout/HorizontalMultiLevelHierarchy"/>
    <dgm:cxn modelId="{09B23C06-932C-4866-AFA9-F95E8FEB9DCF}" type="presParOf" srcId="{CF8D1814-FEE7-48C6-8C26-4181C74CCD3E}" destId="{33F893D0-66D3-4A46-B7F2-AC7B7912B082}" srcOrd="0" destOrd="0" presId="urn:microsoft.com/office/officeart/2008/layout/HorizontalMultiLevelHierarchy"/>
    <dgm:cxn modelId="{B6DFB1AA-F667-46D7-97F9-517490EF57B3}" type="presParOf" srcId="{90770996-A37B-47C6-ABB0-50CA51858504}" destId="{7413326F-C5CF-4725-9BB3-4859D8A95E6A}" srcOrd="7" destOrd="0" presId="urn:microsoft.com/office/officeart/2008/layout/HorizontalMultiLevelHierarchy"/>
    <dgm:cxn modelId="{18AF8ADB-8D3C-41B8-B563-D42770FAC89F}" type="presParOf" srcId="{7413326F-C5CF-4725-9BB3-4859D8A95E6A}" destId="{35AB0F64-4A4E-43C4-8701-0C169050F89A}" srcOrd="0" destOrd="0" presId="urn:microsoft.com/office/officeart/2008/layout/HorizontalMultiLevelHierarchy"/>
    <dgm:cxn modelId="{5CF1E597-2C86-4710-994F-6CDB750DC0DB}" type="presParOf" srcId="{7413326F-C5CF-4725-9BB3-4859D8A95E6A}" destId="{4F2D0733-A1FF-4952-8327-5EA14D3F3A0F}" srcOrd="1" destOrd="0" presId="urn:microsoft.com/office/officeart/2008/layout/HorizontalMultiLevelHierarchy"/>
    <dgm:cxn modelId="{8E75AA3E-C412-455A-9816-E0164006CF00}" type="presParOf" srcId="{C239EE59-BC56-41AB-BD51-040D1345B2A9}" destId="{CEF98411-6AAC-4F01-BAD7-93347602A903}" srcOrd="2" destOrd="0" presId="urn:microsoft.com/office/officeart/2008/layout/HorizontalMultiLevelHierarchy"/>
    <dgm:cxn modelId="{6CC61578-9500-4252-889E-2C19B5B0148E}" type="presParOf" srcId="{CEF98411-6AAC-4F01-BAD7-93347602A903}" destId="{4536C944-1C37-49A9-8D82-279F0BE9612F}" srcOrd="0" destOrd="0" presId="urn:microsoft.com/office/officeart/2008/layout/HorizontalMultiLevelHierarchy"/>
    <dgm:cxn modelId="{1D57B8F8-8342-4CC5-9BE3-E6D05C516628}" type="presParOf" srcId="{C239EE59-BC56-41AB-BD51-040D1345B2A9}" destId="{A1D228E2-A2FC-497F-92F4-05180F5870B9}" srcOrd="3" destOrd="0" presId="urn:microsoft.com/office/officeart/2008/layout/HorizontalMultiLevelHierarchy"/>
    <dgm:cxn modelId="{37D26390-1D64-4594-B702-1822D460A580}" type="presParOf" srcId="{A1D228E2-A2FC-497F-92F4-05180F5870B9}" destId="{328EC026-5007-470F-8B96-B27892B8AE73}" srcOrd="0" destOrd="0" presId="urn:microsoft.com/office/officeart/2008/layout/HorizontalMultiLevelHierarchy"/>
    <dgm:cxn modelId="{7C7B555C-C1C0-455F-BDD3-71742A38B33B}" type="presParOf" srcId="{A1D228E2-A2FC-497F-92F4-05180F5870B9}" destId="{7BBF4EA6-91F0-4105-8606-D6C38BC1068F}" srcOrd="1" destOrd="0" presId="urn:microsoft.com/office/officeart/2008/layout/HorizontalMultiLevelHierarchy"/>
    <dgm:cxn modelId="{9AB8A0F4-15E2-4F13-A5A4-AA87C29B6CBB}" type="presParOf" srcId="{7BBF4EA6-91F0-4105-8606-D6C38BC1068F}" destId="{058B58FF-2EC5-43B4-9B26-C4035B8CA36C}" srcOrd="0" destOrd="0" presId="urn:microsoft.com/office/officeart/2008/layout/HorizontalMultiLevelHierarchy"/>
    <dgm:cxn modelId="{2BB6683C-6586-4317-AC28-DD8CA6E32636}" type="presParOf" srcId="{058B58FF-2EC5-43B4-9B26-C4035B8CA36C}" destId="{CF2533B8-53AC-4FB7-A7BC-AD9D8B24DD7A}" srcOrd="0" destOrd="0" presId="urn:microsoft.com/office/officeart/2008/layout/HorizontalMultiLevelHierarchy"/>
    <dgm:cxn modelId="{187491BB-F9D1-498D-A43B-22446D3D76B8}" type="presParOf" srcId="{7BBF4EA6-91F0-4105-8606-D6C38BC1068F}" destId="{DCE8C005-9BFC-44A4-A12E-AAB55196D52C}" srcOrd="1" destOrd="0" presId="urn:microsoft.com/office/officeart/2008/layout/HorizontalMultiLevelHierarchy"/>
    <dgm:cxn modelId="{709B1E9F-277E-4039-B641-164E5FFFEA97}" type="presParOf" srcId="{DCE8C005-9BFC-44A4-A12E-AAB55196D52C}" destId="{E26CBCF7-7943-4EED-9F74-D72FAD944EDD}" srcOrd="0" destOrd="0" presId="urn:microsoft.com/office/officeart/2008/layout/HorizontalMultiLevelHierarchy"/>
    <dgm:cxn modelId="{4D1F8F16-9CE1-4C7D-843C-40D742BA2EC5}" type="presParOf" srcId="{DCE8C005-9BFC-44A4-A12E-AAB55196D52C}" destId="{167D5AD9-A2BD-42A3-93F0-84E4E0F1094D}" srcOrd="1" destOrd="0" presId="urn:microsoft.com/office/officeart/2008/layout/HorizontalMultiLevelHierarchy"/>
    <dgm:cxn modelId="{FFFBED8F-0357-4B77-ADC4-8F8802900BF7}" type="presParOf" srcId="{7BBF4EA6-91F0-4105-8606-D6C38BC1068F}" destId="{9A10EBCC-4377-4410-803C-791E96409383}" srcOrd="2" destOrd="0" presId="urn:microsoft.com/office/officeart/2008/layout/HorizontalMultiLevelHierarchy"/>
    <dgm:cxn modelId="{3FDE16DF-BC03-469E-AB03-A723CE76B1EA}" type="presParOf" srcId="{9A10EBCC-4377-4410-803C-791E96409383}" destId="{F84B3DA9-1358-4F4C-A143-F99C9A52281E}" srcOrd="0" destOrd="0" presId="urn:microsoft.com/office/officeart/2008/layout/HorizontalMultiLevelHierarchy"/>
    <dgm:cxn modelId="{1720BA1E-6E37-48E4-983B-51A7ABB290AC}" type="presParOf" srcId="{7BBF4EA6-91F0-4105-8606-D6C38BC1068F}" destId="{1ECDF42D-FB1A-405A-9484-5039C50F8D21}" srcOrd="3" destOrd="0" presId="urn:microsoft.com/office/officeart/2008/layout/HorizontalMultiLevelHierarchy"/>
    <dgm:cxn modelId="{607C8B16-F9EF-43AF-96D1-E3662294C03C}" type="presParOf" srcId="{1ECDF42D-FB1A-405A-9484-5039C50F8D21}" destId="{887A39A3-F47D-4C96-81EF-AFB654A43864}" srcOrd="0" destOrd="0" presId="urn:microsoft.com/office/officeart/2008/layout/HorizontalMultiLevelHierarchy"/>
    <dgm:cxn modelId="{3CE2B88E-8CCB-4D9E-B045-DBC1C2C8CAA7}" type="presParOf" srcId="{1ECDF42D-FB1A-405A-9484-5039C50F8D21}" destId="{0AD0E5BE-4CFC-45F6-8875-954D0238CEFE}" srcOrd="1" destOrd="0" presId="urn:microsoft.com/office/officeart/2008/layout/HorizontalMultiLevelHierarchy"/>
    <dgm:cxn modelId="{96A2C10D-7EB1-4B1A-8E87-BB7FF306DC06}" type="presParOf" srcId="{7BBF4EA6-91F0-4105-8606-D6C38BC1068F}" destId="{F224A786-B047-467E-A49E-CFC088A73321}" srcOrd="4" destOrd="0" presId="urn:microsoft.com/office/officeart/2008/layout/HorizontalMultiLevelHierarchy"/>
    <dgm:cxn modelId="{B13E5E85-6BA2-4EC2-AF73-F50ED5CDF1A6}" type="presParOf" srcId="{F224A786-B047-467E-A49E-CFC088A73321}" destId="{32E47A00-51D8-4424-BEA9-BA818F8C9D8D}" srcOrd="0" destOrd="0" presId="urn:microsoft.com/office/officeart/2008/layout/HorizontalMultiLevelHierarchy"/>
    <dgm:cxn modelId="{710A08AD-8BF4-4386-BDC2-8E79DD503D6E}" type="presParOf" srcId="{7BBF4EA6-91F0-4105-8606-D6C38BC1068F}" destId="{5C8A2193-BCA1-43DD-BBCB-E097DF13A5CC}" srcOrd="5" destOrd="0" presId="urn:microsoft.com/office/officeart/2008/layout/HorizontalMultiLevelHierarchy"/>
    <dgm:cxn modelId="{7F685EC7-82B7-4B91-A81F-D45CD99A07ED}" type="presParOf" srcId="{5C8A2193-BCA1-43DD-BBCB-E097DF13A5CC}" destId="{9FD853AB-A654-459F-BFEB-F6CDAC91986A}" srcOrd="0" destOrd="0" presId="urn:microsoft.com/office/officeart/2008/layout/HorizontalMultiLevelHierarchy"/>
    <dgm:cxn modelId="{F9640595-DE76-4CBF-80B2-FF35FD6299B4}" type="presParOf" srcId="{5C8A2193-BCA1-43DD-BBCB-E097DF13A5CC}" destId="{363FE67C-858C-4CD5-88EB-742C5A4EBBE0}" srcOrd="1" destOrd="0" presId="urn:microsoft.com/office/officeart/2008/layout/HorizontalMultiLevelHierarchy"/>
    <dgm:cxn modelId="{11B95242-155C-481C-AE88-1C5B6AF0359B}" type="presParOf" srcId="{7BBF4EA6-91F0-4105-8606-D6C38BC1068F}" destId="{F95A78A3-0347-485C-80A1-C59813776DAA}" srcOrd="6" destOrd="0" presId="urn:microsoft.com/office/officeart/2008/layout/HorizontalMultiLevelHierarchy"/>
    <dgm:cxn modelId="{8A9AE627-2336-428F-B107-07137641625F}" type="presParOf" srcId="{F95A78A3-0347-485C-80A1-C59813776DAA}" destId="{F8B7CA88-DE4C-417D-B70A-E7477E08EDBC}" srcOrd="0" destOrd="0" presId="urn:microsoft.com/office/officeart/2008/layout/HorizontalMultiLevelHierarchy"/>
    <dgm:cxn modelId="{583E95B9-97E5-438C-A206-1815A3EB06DA}" type="presParOf" srcId="{7BBF4EA6-91F0-4105-8606-D6C38BC1068F}" destId="{AB592CC8-4CF8-4BCF-9912-E9C64D04EB4D}" srcOrd="7" destOrd="0" presId="urn:microsoft.com/office/officeart/2008/layout/HorizontalMultiLevelHierarchy"/>
    <dgm:cxn modelId="{DE9B4F1A-E6E3-43AB-85F4-04B5841FDF5A}" type="presParOf" srcId="{AB592CC8-4CF8-4BCF-9912-E9C64D04EB4D}" destId="{CB8B198A-A166-4B4F-A45C-C569AECB5B21}" srcOrd="0" destOrd="0" presId="urn:microsoft.com/office/officeart/2008/layout/HorizontalMultiLevelHierarchy"/>
    <dgm:cxn modelId="{C09B82F0-F81E-4C45-A36B-F02A0756A7AD}" type="presParOf" srcId="{AB592CC8-4CF8-4BCF-9912-E9C64D04EB4D}" destId="{3ACEA4D1-D06A-4C65-9F35-E7ADD4D746E3}" srcOrd="1" destOrd="0" presId="urn:microsoft.com/office/officeart/2008/layout/HorizontalMultiLevelHierarchy"/>
    <dgm:cxn modelId="{590D8ACA-B01C-4358-9E2C-C770F793585B}" type="presParOf" srcId="{7BBF4EA6-91F0-4105-8606-D6C38BC1068F}" destId="{0108D9B8-D095-4A1F-9F5A-C73F8D06D63C}" srcOrd="8" destOrd="0" presId="urn:microsoft.com/office/officeart/2008/layout/HorizontalMultiLevelHierarchy"/>
    <dgm:cxn modelId="{7B862CDF-5F08-4248-83AA-13A053FF4D09}" type="presParOf" srcId="{0108D9B8-D095-4A1F-9F5A-C73F8D06D63C}" destId="{E8B28C2D-4856-4313-B7C6-264E5F303A46}" srcOrd="0" destOrd="0" presId="urn:microsoft.com/office/officeart/2008/layout/HorizontalMultiLevelHierarchy"/>
    <dgm:cxn modelId="{33048B79-93F0-4D98-A113-B2259A0042D5}" type="presParOf" srcId="{7BBF4EA6-91F0-4105-8606-D6C38BC1068F}" destId="{514659D5-E5C3-45F5-971F-A341A16E7BE5}" srcOrd="9" destOrd="0" presId="urn:microsoft.com/office/officeart/2008/layout/HorizontalMultiLevelHierarchy"/>
    <dgm:cxn modelId="{3BBEF9AF-C421-4F16-8BF6-4B35DDD8A12F}" type="presParOf" srcId="{514659D5-E5C3-45F5-971F-A341A16E7BE5}" destId="{619A68B3-E274-45CD-9017-18AB5A2EDD4F}" srcOrd="0" destOrd="0" presId="urn:microsoft.com/office/officeart/2008/layout/HorizontalMultiLevelHierarchy"/>
    <dgm:cxn modelId="{465ED115-0260-48CA-9760-962CEEC27C07}" type="presParOf" srcId="{514659D5-E5C3-45F5-971F-A341A16E7BE5}" destId="{CC769B03-ED31-425E-A63A-943F2CF2538E}" srcOrd="1" destOrd="0" presId="urn:microsoft.com/office/officeart/2008/layout/HorizontalMultiLevelHierarchy"/>
    <dgm:cxn modelId="{EB5A6393-28C5-4758-B469-3E322AB015E1}" type="presParOf" srcId="{7BBF4EA6-91F0-4105-8606-D6C38BC1068F}" destId="{7AAEF0B8-7779-41FE-9A7F-CD9C63088D52}" srcOrd="10" destOrd="0" presId="urn:microsoft.com/office/officeart/2008/layout/HorizontalMultiLevelHierarchy"/>
    <dgm:cxn modelId="{B6422ED7-03A1-4C1E-B09D-987FCD16863B}" type="presParOf" srcId="{7AAEF0B8-7779-41FE-9A7F-CD9C63088D52}" destId="{6831072F-EFA9-4F61-8061-7A2251C0300A}" srcOrd="0" destOrd="0" presId="urn:microsoft.com/office/officeart/2008/layout/HorizontalMultiLevelHierarchy"/>
    <dgm:cxn modelId="{353E8B5F-D9FE-4552-95BB-C16DCABFC216}" type="presParOf" srcId="{7BBF4EA6-91F0-4105-8606-D6C38BC1068F}" destId="{4B2E7368-3B4A-48A5-9D23-1B334F87B6AE}" srcOrd="11" destOrd="0" presId="urn:microsoft.com/office/officeart/2008/layout/HorizontalMultiLevelHierarchy"/>
    <dgm:cxn modelId="{21557451-02C7-40DA-888B-416545E43EA5}" type="presParOf" srcId="{4B2E7368-3B4A-48A5-9D23-1B334F87B6AE}" destId="{8E156C61-AC9D-465D-B834-5280D1E88891}" srcOrd="0" destOrd="0" presId="urn:microsoft.com/office/officeart/2008/layout/HorizontalMultiLevelHierarchy"/>
    <dgm:cxn modelId="{5B1BFABF-6D28-4112-9C92-1225A9E2317D}" type="presParOf" srcId="{4B2E7368-3B4A-48A5-9D23-1B334F87B6AE}" destId="{86429F5A-6377-4A89-BF3C-4FD3CFEF59A4}" srcOrd="1" destOrd="0" presId="urn:microsoft.com/office/officeart/2008/layout/HorizontalMultiLevelHierarchy"/>
    <dgm:cxn modelId="{1959F1EE-5872-4968-B9CA-0B63EE5258B7}" type="presParOf" srcId="{C239EE59-BC56-41AB-BD51-040D1345B2A9}" destId="{B9D5303C-F309-455C-89EB-77855E505237}" srcOrd="4" destOrd="0" presId="urn:microsoft.com/office/officeart/2008/layout/HorizontalMultiLevelHierarchy"/>
    <dgm:cxn modelId="{D7B69A3F-07D5-4A5C-AB19-AEEF7091227F}" type="presParOf" srcId="{B9D5303C-F309-455C-89EB-77855E505237}" destId="{A7189201-CBFA-4970-AE6E-DBAE22874260}" srcOrd="0" destOrd="0" presId="urn:microsoft.com/office/officeart/2008/layout/HorizontalMultiLevelHierarchy"/>
    <dgm:cxn modelId="{EB134B30-7EA3-4C62-B5DC-86D85CA520B7}" type="presParOf" srcId="{C239EE59-BC56-41AB-BD51-040D1345B2A9}" destId="{C066584A-F652-4C38-B9E2-9F2114B24AE6}" srcOrd="5" destOrd="0" presId="urn:microsoft.com/office/officeart/2008/layout/HorizontalMultiLevelHierarchy"/>
    <dgm:cxn modelId="{57DEF3EB-1B75-42E2-89E5-2F32AC59E5BB}" type="presParOf" srcId="{C066584A-F652-4C38-B9E2-9F2114B24AE6}" destId="{33037B36-0F5A-4640-B6B3-CE1B5753F380}" srcOrd="0" destOrd="0" presId="urn:microsoft.com/office/officeart/2008/layout/HorizontalMultiLevelHierarchy"/>
    <dgm:cxn modelId="{8ED62D47-FE44-4C0D-8F66-8D556037A2F9}" type="presParOf" srcId="{C066584A-F652-4C38-B9E2-9F2114B24AE6}" destId="{5BE98EBA-F227-4996-B31A-A1BC7DCF350D}" srcOrd="1" destOrd="0" presId="urn:microsoft.com/office/officeart/2008/layout/HorizontalMultiLevelHierarchy"/>
    <dgm:cxn modelId="{10004AD7-5E4F-40AD-AFBB-CDD2D1A366D8}" type="presParOf" srcId="{5BE98EBA-F227-4996-B31A-A1BC7DCF350D}" destId="{2C32FC34-15CB-46B6-B53A-AE7A60A7C994}" srcOrd="0" destOrd="0" presId="urn:microsoft.com/office/officeart/2008/layout/HorizontalMultiLevelHierarchy"/>
    <dgm:cxn modelId="{3683E4A7-569D-4BB0-8B0C-3C2A161FA28D}" type="presParOf" srcId="{2C32FC34-15CB-46B6-B53A-AE7A60A7C994}" destId="{0B22907A-D701-4291-93BE-CDE99F3E4AE8}" srcOrd="0" destOrd="0" presId="urn:microsoft.com/office/officeart/2008/layout/HorizontalMultiLevelHierarchy"/>
    <dgm:cxn modelId="{891D60C0-B438-4CDB-9F11-D64EE7947647}" type="presParOf" srcId="{5BE98EBA-F227-4996-B31A-A1BC7DCF350D}" destId="{3C40D68C-37A8-4C38-936E-A007FAB5CB09}" srcOrd="1" destOrd="0" presId="urn:microsoft.com/office/officeart/2008/layout/HorizontalMultiLevelHierarchy"/>
    <dgm:cxn modelId="{3F2BA4A7-5FBB-4D3D-87DB-985E62A131C9}" type="presParOf" srcId="{3C40D68C-37A8-4C38-936E-A007FAB5CB09}" destId="{8CBC0168-9191-4F95-85C1-23CB2F04C421}" srcOrd="0" destOrd="0" presId="urn:microsoft.com/office/officeart/2008/layout/HorizontalMultiLevelHierarchy"/>
    <dgm:cxn modelId="{505BAD98-90BC-45F7-9370-C0D650AC1D24}" type="presParOf" srcId="{3C40D68C-37A8-4C38-936E-A007FAB5CB09}" destId="{40F80931-0E3B-422C-890F-D3FA47CA20A1}" srcOrd="1" destOrd="0" presId="urn:microsoft.com/office/officeart/2008/layout/HorizontalMultiLevelHierarchy"/>
    <dgm:cxn modelId="{B4F9D3CB-6CF6-41AA-BBEB-20BC3D6D11AC}" type="presParOf" srcId="{5BE98EBA-F227-4996-B31A-A1BC7DCF350D}" destId="{1D250C03-B82C-4342-B211-7DC3BA083E52}" srcOrd="2" destOrd="0" presId="urn:microsoft.com/office/officeart/2008/layout/HorizontalMultiLevelHierarchy"/>
    <dgm:cxn modelId="{30BE6264-98FC-45EA-B8A9-DAA9015CD8D7}" type="presParOf" srcId="{1D250C03-B82C-4342-B211-7DC3BA083E52}" destId="{4634042B-DCBA-42C5-A02C-49F4D9D512F2}" srcOrd="0" destOrd="0" presId="urn:microsoft.com/office/officeart/2008/layout/HorizontalMultiLevelHierarchy"/>
    <dgm:cxn modelId="{86D0F386-18E4-418B-B84D-C21F7062CE22}" type="presParOf" srcId="{5BE98EBA-F227-4996-B31A-A1BC7DCF350D}" destId="{ED24718D-3FD6-4F80-8E46-B649F6A1E83B}" srcOrd="3" destOrd="0" presId="urn:microsoft.com/office/officeart/2008/layout/HorizontalMultiLevelHierarchy"/>
    <dgm:cxn modelId="{840A99BE-28F1-40A7-8AB6-7C58D131E227}" type="presParOf" srcId="{ED24718D-3FD6-4F80-8E46-B649F6A1E83B}" destId="{2D50A1F9-122D-497D-9B90-6C197DFA7159}" srcOrd="0" destOrd="0" presId="urn:microsoft.com/office/officeart/2008/layout/HorizontalMultiLevelHierarchy"/>
    <dgm:cxn modelId="{DF91C613-5717-4C52-AA1B-E70B93E07595}" type="presParOf" srcId="{ED24718D-3FD6-4F80-8E46-B649F6A1E83B}" destId="{A84A9B15-B34A-4705-873A-865598431C12}" srcOrd="1" destOrd="0" presId="urn:microsoft.com/office/officeart/2008/layout/HorizontalMultiLevelHierarchy"/>
    <dgm:cxn modelId="{38EA972C-864B-4EF8-B3FE-39D4F2468134}" type="presParOf" srcId="{5BE98EBA-F227-4996-B31A-A1BC7DCF350D}" destId="{1C81223C-B8C0-4AB7-8C68-605E0B396484}" srcOrd="4" destOrd="0" presId="urn:microsoft.com/office/officeart/2008/layout/HorizontalMultiLevelHierarchy"/>
    <dgm:cxn modelId="{A4C97F94-7B38-49FB-8493-F758F0B3F032}" type="presParOf" srcId="{1C81223C-B8C0-4AB7-8C68-605E0B396484}" destId="{3EB4325B-EB2E-404A-BEB3-C7B4E30A007A}" srcOrd="0" destOrd="0" presId="urn:microsoft.com/office/officeart/2008/layout/HorizontalMultiLevelHierarchy"/>
    <dgm:cxn modelId="{9CEE2C48-32B3-4018-94EB-A9AEC2835AFA}" type="presParOf" srcId="{5BE98EBA-F227-4996-B31A-A1BC7DCF350D}" destId="{C9110C23-34BE-4428-812F-F0FD40637E11}" srcOrd="5" destOrd="0" presId="urn:microsoft.com/office/officeart/2008/layout/HorizontalMultiLevelHierarchy"/>
    <dgm:cxn modelId="{33D7ECD4-5031-40E8-8EDE-03C04B4E04AF}" type="presParOf" srcId="{C9110C23-34BE-4428-812F-F0FD40637E11}" destId="{A1D6BF0B-926A-4C63-A184-AC28A6588000}" srcOrd="0" destOrd="0" presId="urn:microsoft.com/office/officeart/2008/layout/HorizontalMultiLevelHierarchy"/>
    <dgm:cxn modelId="{6F4C1610-411B-485D-89E1-BFE688594C3E}" type="presParOf" srcId="{C9110C23-34BE-4428-812F-F0FD40637E11}" destId="{878AE976-29E5-4CC2-B11F-286646E8FEA0}" srcOrd="1" destOrd="0" presId="urn:microsoft.com/office/officeart/2008/layout/HorizontalMultiLevelHierarchy"/>
    <dgm:cxn modelId="{3F05513C-49A4-4BB4-A06A-F2B3E0DA9D64}" type="presParOf" srcId="{5BE98EBA-F227-4996-B31A-A1BC7DCF350D}" destId="{4C892B43-BC91-4AE7-A246-95B21A0B6AD5}" srcOrd="6" destOrd="0" presId="urn:microsoft.com/office/officeart/2008/layout/HorizontalMultiLevelHierarchy"/>
    <dgm:cxn modelId="{91B109BD-8509-4F92-B46B-3D395190750A}" type="presParOf" srcId="{4C892B43-BC91-4AE7-A246-95B21A0B6AD5}" destId="{94D51225-CEBA-40BC-A346-778D3DC9B25C}" srcOrd="0" destOrd="0" presId="urn:microsoft.com/office/officeart/2008/layout/HorizontalMultiLevelHierarchy"/>
    <dgm:cxn modelId="{E8639817-86C7-4B20-A262-5C5D2E4694BF}" type="presParOf" srcId="{5BE98EBA-F227-4996-B31A-A1BC7DCF350D}" destId="{509438EC-97E8-4145-866A-0AD45A695D69}" srcOrd="7" destOrd="0" presId="urn:microsoft.com/office/officeart/2008/layout/HorizontalMultiLevelHierarchy"/>
    <dgm:cxn modelId="{50F780DA-CC24-4629-B9CF-D557F4B4E6C2}" type="presParOf" srcId="{509438EC-97E8-4145-866A-0AD45A695D69}" destId="{485FEF6C-4082-40B0-A5EE-2699E799AF65}" srcOrd="0" destOrd="0" presId="urn:microsoft.com/office/officeart/2008/layout/HorizontalMultiLevelHierarchy"/>
    <dgm:cxn modelId="{1DB912C2-D05E-4ADF-B82E-E2637B126088}" type="presParOf" srcId="{509438EC-97E8-4145-866A-0AD45A695D69}" destId="{3DF9D0B0-D653-4E48-B965-06EA788FF729}" srcOrd="1" destOrd="0" presId="urn:microsoft.com/office/officeart/2008/layout/HorizontalMultiLevelHierarchy"/>
    <dgm:cxn modelId="{E909737D-81BE-4A3C-8A26-D0F277A1AE4C}" type="presParOf" srcId="{5BE98EBA-F227-4996-B31A-A1BC7DCF350D}" destId="{A5D06DEC-FDD7-4579-9992-82D3AB7937EF}" srcOrd="8" destOrd="0" presId="urn:microsoft.com/office/officeart/2008/layout/HorizontalMultiLevelHierarchy"/>
    <dgm:cxn modelId="{F720E8A7-AFC2-46B4-9BAB-C5472216881F}" type="presParOf" srcId="{A5D06DEC-FDD7-4579-9992-82D3AB7937EF}" destId="{D3F2130E-DFFA-45C5-AAE0-588812B22388}" srcOrd="0" destOrd="0" presId="urn:microsoft.com/office/officeart/2008/layout/HorizontalMultiLevelHierarchy"/>
    <dgm:cxn modelId="{17777482-C6B9-4FBB-968F-17FCE9E53F97}" type="presParOf" srcId="{5BE98EBA-F227-4996-B31A-A1BC7DCF350D}" destId="{0C59F7CA-4A89-4A07-8424-493EDDF5055A}" srcOrd="9" destOrd="0" presId="urn:microsoft.com/office/officeart/2008/layout/HorizontalMultiLevelHierarchy"/>
    <dgm:cxn modelId="{0362CED8-51D7-438F-8DE2-BD84B59BB854}" type="presParOf" srcId="{0C59F7CA-4A89-4A07-8424-493EDDF5055A}" destId="{1FB00557-A16F-47E4-B66E-FE373BF26FE8}" srcOrd="0" destOrd="0" presId="urn:microsoft.com/office/officeart/2008/layout/HorizontalMultiLevelHierarchy"/>
    <dgm:cxn modelId="{5297B448-1A8C-46D5-8A69-37E7E758164A}" type="presParOf" srcId="{0C59F7CA-4A89-4A07-8424-493EDDF5055A}" destId="{138C9482-9507-4473-9349-9E0119B4BF78}" srcOrd="1" destOrd="0" presId="urn:microsoft.com/office/officeart/2008/layout/HorizontalMultiLevelHierarchy"/>
    <dgm:cxn modelId="{CA474A02-6A63-419A-97A9-53F859AF9432}" type="presParOf" srcId="{5BE98EBA-F227-4996-B31A-A1BC7DCF350D}" destId="{E5FE1779-72A7-4A2E-8101-BFAE294E96A9}" srcOrd="10" destOrd="0" presId="urn:microsoft.com/office/officeart/2008/layout/HorizontalMultiLevelHierarchy"/>
    <dgm:cxn modelId="{4CDD3B8F-92FB-4905-9A1E-0A284CC06336}" type="presParOf" srcId="{E5FE1779-72A7-4A2E-8101-BFAE294E96A9}" destId="{CB80F76F-5670-41B5-88C0-CE7A44DCB2A6}" srcOrd="0" destOrd="0" presId="urn:microsoft.com/office/officeart/2008/layout/HorizontalMultiLevelHierarchy"/>
    <dgm:cxn modelId="{E6B34F13-311B-4E69-9B48-E64425CA1CE0}" type="presParOf" srcId="{5BE98EBA-F227-4996-B31A-A1BC7DCF350D}" destId="{4CF3D94B-E0A4-4256-B981-D001204465BE}" srcOrd="11" destOrd="0" presId="urn:microsoft.com/office/officeart/2008/layout/HorizontalMultiLevelHierarchy"/>
    <dgm:cxn modelId="{92EEB6D1-B178-442B-BD52-CE8EE9DFF544}" type="presParOf" srcId="{4CF3D94B-E0A4-4256-B981-D001204465BE}" destId="{D76469C9-022E-4D58-80A6-E692D8ED8445}" srcOrd="0" destOrd="0" presId="urn:microsoft.com/office/officeart/2008/layout/HorizontalMultiLevelHierarchy"/>
    <dgm:cxn modelId="{5F2C587A-4AC7-4189-9F35-6D77C667D7F9}" type="presParOf" srcId="{4CF3D94B-E0A4-4256-B981-D001204465BE}" destId="{C7A84AA2-FD0C-42CF-B4A1-FF5105488B21}" srcOrd="1" destOrd="0" presId="urn:microsoft.com/office/officeart/2008/layout/HorizontalMultiLevelHierarchy"/>
    <dgm:cxn modelId="{417E4725-268F-4235-AA78-52873DC23D61}" type="presParOf" srcId="{5BE98EBA-F227-4996-B31A-A1BC7DCF350D}" destId="{76352B28-FD1C-4017-97E9-09381BD57426}" srcOrd="12" destOrd="0" presId="urn:microsoft.com/office/officeart/2008/layout/HorizontalMultiLevelHierarchy"/>
    <dgm:cxn modelId="{1C21F727-CF3D-4C93-B740-926BD6CBEE44}" type="presParOf" srcId="{76352B28-FD1C-4017-97E9-09381BD57426}" destId="{19888C89-DF1C-4D1E-A28F-B5E5663238B5}" srcOrd="0" destOrd="0" presId="urn:microsoft.com/office/officeart/2008/layout/HorizontalMultiLevelHierarchy"/>
    <dgm:cxn modelId="{C36443C6-2962-4909-A166-02FF85B5E86D}" type="presParOf" srcId="{5BE98EBA-F227-4996-B31A-A1BC7DCF350D}" destId="{98D68149-E002-4659-AEF1-2F9115FC343D}" srcOrd="13" destOrd="0" presId="urn:microsoft.com/office/officeart/2008/layout/HorizontalMultiLevelHierarchy"/>
    <dgm:cxn modelId="{B3CBAEC2-EF74-403C-8F82-E6018386F654}" type="presParOf" srcId="{98D68149-E002-4659-AEF1-2F9115FC343D}" destId="{6BF5490C-CBE4-4928-B987-C4696172583F}" srcOrd="0" destOrd="0" presId="urn:microsoft.com/office/officeart/2008/layout/HorizontalMultiLevelHierarchy"/>
    <dgm:cxn modelId="{0607ED70-7369-4318-A175-9B1B514F3F61}" type="presParOf" srcId="{98D68149-E002-4659-AEF1-2F9115FC343D}" destId="{44619984-70C7-4E27-905E-7A96801F2911}" srcOrd="1" destOrd="0" presId="urn:microsoft.com/office/officeart/2008/layout/HorizontalMultiLevelHierarchy"/>
    <dgm:cxn modelId="{EFE6BAA1-1472-434B-A0D8-3A06DA0A6526}" type="presParOf" srcId="{5BE98EBA-F227-4996-B31A-A1BC7DCF350D}" destId="{9C7F0F9F-74EE-4581-9743-22F2D126AC63}" srcOrd="14" destOrd="0" presId="urn:microsoft.com/office/officeart/2008/layout/HorizontalMultiLevelHierarchy"/>
    <dgm:cxn modelId="{EB2E764B-0AFA-4BBF-9111-7505EC59AE6B}" type="presParOf" srcId="{9C7F0F9F-74EE-4581-9743-22F2D126AC63}" destId="{31345115-AD0B-4A90-9D4E-1EE5471136E5}" srcOrd="0" destOrd="0" presId="urn:microsoft.com/office/officeart/2008/layout/HorizontalMultiLevelHierarchy"/>
    <dgm:cxn modelId="{0360DFC0-CB8C-434B-A6E7-36EDEAB7BB40}" type="presParOf" srcId="{5BE98EBA-F227-4996-B31A-A1BC7DCF350D}" destId="{F11A39E2-AAD0-430B-86CD-06F9C528B8D8}" srcOrd="15" destOrd="0" presId="urn:microsoft.com/office/officeart/2008/layout/HorizontalMultiLevelHierarchy"/>
    <dgm:cxn modelId="{7033C16C-E525-417B-A493-9E2B652CA551}" type="presParOf" srcId="{F11A39E2-AAD0-430B-86CD-06F9C528B8D8}" destId="{42BE6B53-0770-45D9-9406-96714F4AF4A0}" srcOrd="0" destOrd="0" presId="urn:microsoft.com/office/officeart/2008/layout/HorizontalMultiLevelHierarchy"/>
    <dgm:cxn modelId="{9F34C23B-16C9-4ADE-ACAA-A4CF621D5689}" type="presParOf" srcId="{F11A39E2-AAD0-430B-86CD-06F9C528B8D8}" destId="{86166CC8-818C-4430-8893-89B0156A45B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F0F9F-74EE-4581-9743-22F2D126AC63}">
      <dsp:nvSpPr>
        <dsp:cNvPr id="0" name=""/>
        <dsp:cNvSpPr/>
      </dsp:nvSpPr>
      <dsp:spPr>
        <a:xfrm>
          <a:off x="3959247" y="5109809"/>
          <a:ext cx="194784" cy="1324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1324470"/>
              </a:lnTo>
              <a:lnTo>
                <a:pt x="194784" y="1324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23172" y="5738576"/>
        <a:ext cx="66935" cy="66935"/>
      </dsp:txXfrm>
    </dsp:sp>
    <dsp:sp modelId="{76352B28-FD1C-4017-97E9-09381BD57426}">
      <dsp:nvSpPr>
        <dsp:cNvPr id="0" name=""/>
        <dsp:cNvSpPr/>
      </dsp:nvSpPr>
      <dsp:spPr>
        <a:xfrm>
          <a:off x="3959247" y="5109809"/>
          <a:ext cx="194784" cy="941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941781"/>
              </a:lnTo>
              <a:lnTo>
                <a:pt x="194784" y="9417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2597" y="5556656"/>
        <a:ext cx="48085" cy="48085"/>
      </dsp:txXfrm>
    </dsp:sp>
    <dsp:sp modelId="{E5FE1779-72A7-4A2E-8101-BFAE294E96A9}">
      <dsp:nvSpPr>
        <dsp:cNvPr id="0" name=""/>
        <dsp:cNvSpPr/>
      </dsp:nvSpPr>
      <dsp:spPr>
        <a:xfrm>
          <a:off x="3959247" y="5109809"/>
          <a:ext cx="194784" cy="54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549937"/>
              </a:lnTo>
              <a:lnTo>
                <a:pt x="194784" y="549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2054" y="5370192"/>
        <a:ext cx="29170" cy="29170"/>
      </dsp:txXfrm>
    </dsp:sp>
    <dsp:sp modelId="{A5D06DEC-FDD7-4579-9992-82D3AB7937EF}">
      <dsp:nvSpPr>
        <dsp:cNvPr id="0" name=""/>
        <dsp:cNvSpPr/>
      </dsp:nvSpPr>
      <dsp:spPr>
        <a:xfrm>
          <a:off x="3959247" y="5109809"/>
          <a:ext cx="194784" cy="15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158093"/>
              </a:lnTo>
              <a:lnTo>
                <a:pt x="194784" y="1580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50368" y="5182584"/>
        <a:ext cx="12543" cy="12543"/>
      </dsp:txXfrm>
    </dsp:sp>
    <dsp:sp modelId="{4C892B43-BC91-4AE7-A246-95B21A0B6AD5}">
      <dsp:nvSpPr>
        <dsp:cNvPr id="0" name=""/>
        <dsp:cNvSpPr/>
      </dsp:nvSpPr>
      <dsp:spPr>
        <a:xfrm>
          <a:off x="3959247" y="4896742"/>
          <a:ext cx="194784" cy="213066"/>
        </a:xfrm>
        <a:custGeom>
          <a:avLst/>
          <a:gdLst/>
          <a:ahLst/>
          <a:cxnLst/>
          <a:rect l="0" t="0" r="0" b="0"/>
          <a:pathLst>
            <a:path>
              <a:moveTo>
                <a:pt x="0" y="213066"/>
              </a:moveTo>
              <a:lnTo>
                <a:pt x="97392" y="213066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9423" y="4996058"/>
        <a:ext cx="14434" cy="14434"/>
      </dsp:txXfrm>
    </dsp:sp>
    <dsp:sp modelId="{1C81223C-B8C0-4AB7-8C68-605E0B396484}">
      <dsp:nvSpPr>
        <dsp:cNvPr id="0" name=""/>
        <dsp:cNvSpPr/>
      </dsp:nvSpPr>
      <dsp:spPr>
        <a:xfrm>
          <a:off x="3959247" y="4526042"/>
          <a:ext cx="194784" cy="583766"/>
        </a:xfrm>
        <a:custGeom>
          <a:avLst/>
          <a:gdLst/>
          <a:ahLst/>
          <a:cxnLst/>
          <a:rect l="0" t="0" r="0" b="0"/>
          <a:pathLst>
            <a:path>
              <a:moveTo>
                <a:pt x="0" y="583766"/>
              </a:moveTo>
              <a:lnTo>
                <a:pt x="97392" y="583766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1255" y="4802540"/>
        <a:ext cx="30770" cy="30770"/>
      </dsp:txXfrm>
    </dsp:sp>
    <dsp:sp modelId="{1D250C03-B82C-4342-B211-7DC3BA083E52}">
      <dsp:nvSpPr>
        <dsp:cNvPr id="0" name=""/>
        <dsp:cNvSpPr/>
      </dsp:nvSpPr>
      <dsp:spPr>
        <a:xfrm>
          <a:off x="3959247" y="4144217"/>
          <a:ext cx="194784" cy="965591"/>
        </a:xfrm>
        <a:custGeom>
          <a:avLst/>
          <a:gdLst/>
          <a:ahLst/>
          <a:cxnLst/>
          <a:rect l="0" t="0" r="0" b="0"/>
          <a:pathLst>
            <a:path>
              <a:moveTo>
                <a:pt x="0" y="965591"/>
              </a:moveTo>
              <a:lnTo>
                <a:pt x="97392" y="965591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2014" y="4602387"/>
        <a:ext cx="49252" cy="49252"/>
      </dsp:txXfrm>
    </dsp:sp>
    <dsp:sp modelId="{2C32FC34-15CB-46B6-B53A-AE7A60A7C994}">
      <dsp:nvSpPr>
        <dsp:cNvPr id="0" name=""/>
        <dsp:cNvSpPr/>
      </dsp:nvSpPr>
      <dsp:spPr>
        <a:xfrm>
          <a:off x="3959247" y="3767869"/>
          <a:ext cx="194784" cy="1341939"/>
        </a:xfrm>
        <a:custGeom>
          <a:avLst/>
          <a:gdLst/>
          <a:ahLst/>
          <a:cxnLst/>
          <a:rect l="0" t="0" r="0" b="0"/>
          <a:pathLst>
            <a:path>
              <a:moveTo>
                <a:pt x="0" y="1341939"/>
              </a:moveTo>
              <a:lnTo>
                <a:pt x="97392" y="1341939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22740" y="4404939"/>
        <a:ext cx="67800" cy="67800"/>
      </dsp:txXfrm>
    </dsp:sp>
    <dsp:sp modelId="{B9D5303C-F309-455C-89EB-77855E505237}">
      <dsp:nvSpPr>
        <dsp:cNvPr id="0" name=""/>
        <dsp:cNvSpPr/>
      </dsp:nvSpPr>
      <dsp:spPr>
        <a:xfrm>
          <a:off x="1734635" y="2811195"/>
          <a:ext cx="997761" cy="2298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880" y="0"/>
              </a:lnTo>
              <a:lnTo>
                <a:pt x="498880" y="2298613"/>
              </a:lnTo>
              <a:lnTo>
                <a:pt x="997761" y="2298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170870" y="3897856"/>
        <a:ext cx="125291" cy="125291"/>
      </dsp:txXfrm>
    </dsp:sp>
    <dsp:sp modelId="{7AAEF0B8-7779-41FE-9A7F-CD9C63088D52}">
      <dsp:nvSpPr>
        <dsp:cNvPr id="0" name=""/>
        <dsp:cNvSpPr/>
      </dsp:nvSpPr>
      <dsp:spPr>
        <a:xfrm>
          <a:off x="3881411" y="2509422"/>
          <a:ext cx="194784" cy="893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893226"/>
              </a:lnTo>
              <a:lnTo>
                <a:pt x="194784" y="893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55948" y="2933180"/>
        <a:ext cx="45710" cy="45710"/>
      </dsp:txXfrm>
    </dsp:sp>
    <dsp:sp modelId="{0108D9B8-D095-4A1F-9F5A-C73F8D06D63C}">
      <dsp:nvSpPr>
        <dsp:cNvPr id="0" name=""/>
        <dsp:cNvSpPr/>
      </dsp:nvSpPr>
      <dsp:spPr>
        <a:xfrm>
          <a:off x="3881411" y="2509422"/>
          <a:ext cx="194784" cy="52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523347"/>
              </a:lnTo>
              <a:lnTo>
                <a:pt x="194784" y="523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64843" y="2757135"/>
        <a:ext cx="27921" cy="27921"/>
      </dsp:txXfrm>
    </dsp:sp>
    <dsp:sp modelId="{F95A78A3-0347-485C-80A1-C59813776DAA}">
      <dsp:nvSpPr>
        <dsp:cNvPr id="0" name=""/>
        <dsp:cNvSpPr/>
      </dsp:nvSpPr>
      <dsp:spPr>
        <a:xfrm>
          <a:off x="3881411" y="2509422"/>
          <a:ext cx="194784" cy="156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156877"/>
              </a:lnTo>
              <a:lnTo>
                <a:pt x="194784" y="156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72551" y="2581608"/>
        <a:ext cx="12505" cy="12505"/>
      </dsp:txXfrm>
    </dsp:sp>
    <dsp:sp modelId="{F224A786-B047-467E-A49E-CFC088A73321}">
      <dsp:nvSpPr>
        <dsp:cNvPr id="0" name=""/>
        <dsp:cNvSpPr/>
      </dsp:nvSpPr>
      <dsp:spPr>
        <a:xfrm>
          <a:off x="3881411" y="2328532"/>
          <a:ext cx="194784" cy="180889"/>
        </a:xfrm>
        <a:custGeom>
          <a:avLst/>
          <a:gdLst/>
          <a:ahLst/>
          <a:cxnLst/>
          <a:rect l="0" t="0" r="0" b="0"/>
          <a:pathLst>
            <a:path>
              <a:moveTo>
                <a:pt x="0" y="180889"/>
              </a:moveTo>
              <a:lnTo>
                <a:pt x="97392" y="180889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72158" y="2412331"/>
        <a:ext cx="13291" cy="13291"/>
      </dsp:txXfrm>
    </dsp:sp>
    <dsp:sp modelId="{9A10EBCC-4377-4410-803C-791E96409383}">
      <dsp:nvSpPr>
        <dsp:cNvPr id="0" name=""/>
        <dsp:cNvSpPr/>
      </dsp:nvSpPr>
      <dsp:spPr>
        <a:xfrm>
          <a:off x="3881411" y="1987356"/>
          <a:ext cx="194784" cy="522066"/>
        </a:xfrm>
        <a:custGeom>
          <a:avLst/>
          <a:gdLst/>
          <a:ahLst/>
          <a:cxnLst/>
          <a:rect l="0" t="0" r="0" b="0"/>
          <a:pathLst>
            <a:path>
              <a:moveTo>
                <a:pt x="0" y="522066"/>
              </a:moveTo>
              <a:lnTo>
                <a:pt x="97392" y="522066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64873" y="2234458"/>
        <a:ext cx="27861" cy="27861"/>
      </dsp:txXfrm>
    </dsp:sp>
    <dsp:sp modelId="{058B58FF-2EC5-43B4-9B26-C4035B8CA36C}">
      <dsp:nvSpPr>
        <dsp:cNvPr id="0" name=""/>
        <dsp:cNvSpPr/>
      </dsp:nvSpPr>
      <dsp:spPr>
        <a:xfrm>
          <a:off x="3881411" y="1616196"/>
          <a:ext cx="194784" cy="893226"/>
        </a:xfrm>
        <a:custGeom>
          <a:avLst/>
          <a:gdLst/>
          <a:ahLst/>
          <a:cxnLst/>
          <a:rect l="0" t="0" r="0" b="0"/>
          <a:pathLst>
            <a:path>
              <a:moveTo>
                <a:pt x="0" y="893226"/>
              </a:moveTo>
              <a:lnTo>
                <a:pt x="97392" y="893226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55948" y="2039953"/>
        <a:ext cx="45710" cy="45710"/>
      </dsp:txXfrm>
    </dsp:sp>
    <dsp:sp modelId="{CEF98411-6AAC-4F01-BAD7-93347602A903}">
      <dsp:nvSpPr>
        <dsp:cNvPr id="0" name=""/>
        <dsp:cNvSpPr/>
      </dsp:nvSpPr>
      <dsp:spPr>
        <a:xfrm>
          <a:off x="1734635" y="2509422"/>
          <a:ext cx="997761" cy="301773"/>
        </a:xfrm>
        <a:custGeom>
          <a:avLst/>
          <a:gdLst/>
          <a:ahLst/>
          <a:cxnLst/>
          <a:rect l="0" t="0" r="0" b="0"/>
          <a:pathLst>
            <a:path>
              <a:moveTo>
                <a:pt x="0" y="301773"/>
              </a:moveTo>
              <a:lnTo>
                <a:pt x="498880" y="301773"/>
              </a:lnTo>
              <a:lnTo>
                <a:pt x="498880" y="0"/>
              </a:lnTo>
              <a:lnTo>
                <a:pt x="9977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07455" y="2634249"/>
        <a:ext cx="52119" cy="52119"/>
      </dsp:txXfrm>
    </dsp:sp>
    <dsp:sp modelId="{CF8D1814-FEE7-48C6-8C26-4181C74CCD3E}">
      <dsp:nvSpPr>
        <dsp:cNvPr id="0" name=""/>
        <dsp:cNvSpPr/>
      </dsp:nvSpPr>
      <dsp:spPr>
        <a:xfrm>
          <a:off x="3910113" y="698994"/>
          <a:ext cx="194784" cy="532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532482"/>
              </a:lnTo>
              <a:lnTo>
                <a:pt x="194784" y="532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93331" y="951061"/>
        <a:ext cx="28349" cy="28349"/>
      </dsp:txXfrm>
    </dsp:sp>
    <dsp:sp modelId="{915CD290-D273-4376-A6D6-05A418C59D20}">
      <dsp:nvSpPr>
        <dsp:cNvPr id="0" name=""/>
        <dsp:cNvSpPr/>
      </dsp:nvSpPr>
      <dsp:spPr>
        <a:xfrm>
          <a:off x="3910113" y="698994"/>
          <a:ext cx="194784" cy="12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392" y="0"/>
              </a:lnTo>
              <a:lnTo>
                <a:pt x="97392" y="123490"/>
              </a:lnTo>
              <a:lnTo>
                <a:pt x="194784" y="123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01740" y="754974"/>
        <a:ext cx="11531" cy="11531"/>
      </dsp:txXfrm>
    </dsp:sp>
    <dsp:sp modelId="{1055228E-E31B-474D-912E-50F019D9A727}">
      <dsp:nvSpPr>
        <dsp:cNvPr id="0" name=""/>
        <dsp:cNvSpPr/>
      </dsp:nvSpPr>
      <dsp:spPr>
        <a:xfrm>
          <a:off x="3910113" y="459731"/>
          <a:ext cx="194784" cy="239263"/>
        </a:xfrm>
        <a:custGeom>
          <a:avLst/>
          <a:gdLst/>
          <a:ahLst/>
          <a:cxnLst/>
          <a:rect l="0" t="0" r="0" b="0"/>
          <a:pathLst>
            <a:path>
              <a:moveTo>
                <a:pt x="0" y="239263"/>
              </a:moveTo>
              <a:lnTo>
                <a:pt x="97392" y="239263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99792" y="571650"/>
        <a:ext cx="15426" cy="15426"/>
      </dsp:txXfrm>
    </dsp:sp>
    <dsp:sp modelId="{FE032B5B-FFCA-45AA-99AC-B41A0CDEAC4A}">
      <dsp:nvSpPr>
        <dsp:cNvPr id="0" name=""/>
        <dsp:cNvSpPr/>
      </dsp:nvSpPr>
      <dsp:spPr>
        <a:xfrm>
          <a:off x="3910113" y="137101"/>
          <a:ext cx="194784" cy="561893"/>
        </a:xfrm>
        <a:custGeom>
          <a:avLst/>
          <a:gdLst/>
          <a:ahLst/>
          <a:cxnLst/>
          <a:rect l="0" t="0" r="0" b="0"/>
          <a:pathLst>
            <a:path>
              <a:moveTo>
                <a:pt x="0" y="561893"/>
              </a:moveTo>
              <a:lnTo>
                <a:pt x="97392" y="561893"/>
              </a:lnTo>
              <a:lnTo>
                <a:pt x="97392" y="0"/>
              </a:lnTo>
              <a:lnTo>
                <a:pt x="194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92638" y="403180"/>
        <a:ext cx="29734" cy="29734"/>
      </dsp:txXfrm>
    </dsp:sp>
    <dsp:sp modelId="{D88742E6-4C0F-4C22-8E21-1D05B874C56D}">
      <dsp:nvSpPr>
        <dsp:cNvPr id="0" name=""/>
        <dsp:cNvSpPr/>
      </dsp:nvSpPr>
      <dsp:spPr>
        <a:xfrm>
          <a:off x="1734635" y="698994"/>
          <a:ext cx="997761" cy="2112201"/>
        </a:xfrm>
        <a:custGeom>
          <a:avLst/>
          <a:gdLst/>
          <a:ahLst/>
          <a:cxnLst/>
          <a:rect l="0" t="0" r="0" b="0"/>
          <a:pathLst>
            <a:path>
              <a:moveTo>
                <a:pt x="0" y="2112201"/>
              </a:moveTo>
              <a:lnTo>
                <a:pt x="498880" y="2112201"/>
              </a:lnTo>
              <a:lnTo>
                <a:pt x="498880" y="0"/>
              </a:lnTo>
              <a:lnTo>
                <a:pt x="9977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175115" y="1696695"/>
        <a:ext cx="116800" cy="116800"/>
      </dsp:txXfrm>
    </dsp:sp>
    <dsp:sp modelId="{CB3BE2F2-5DD5-4DD0-9FED-8C32082202EF}">
      <dsp:nvSpPr>
        <dsp:cNvPr id="0" name=""/>
        <dsp:cNvSpPr/>
      </dsp:nvSpPr>
      <dsp:spPr>
        <a:xfrm>
          <a:off x="1177274" y="2613274"/>
          <a:ext cx="718878" cy="395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应用题</a:t>
          </a:r>
        </a:p>
      </dsp:txBody>
      <dsp:txXfrm>
        <a:off x="1177274" y="2613274"/>
        <a:ext cx="718878" cy="395843"/>
      </dsp:txXfrm>
    </dsp:sp>
    <dsp:sp modelId="{D796390C-0028-4014-8E00-B88DE90515FF}">
      <dsp:nvSpPr>
        <dsp:cNvPr id="0" name=""/>
        <dsp:cNvSpPr/>
      </dsp:nvSpPr>
      <dsp:spPr>
        <a:xfrm>
          <a:off x="2732396" y="471754"/>
          <a:ext cx="1177717" cy="45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等量关系</a:t>
          </a:r>
        </a:p>
      </dsp:txBody>
      <dsp:txXfrm>
        <a:off x="2732396" y="471754"/>
        <a:ext cx="1177717" cy="454480"/>
      </dsp:txXfrm>
    </dsp:sp>
    <dsp:sp modelId="{5310E905-1110-4A2A-BEC6-BBC591BCCFE3}">
      <dsp:nvSpPr>
        <dsp:cNvPr id="0" name=""/>
        <dsp:cNvSpPr/>
      </dsp:nvSpPr>
      <dsp:spPr>
        <a:xfrm>
          <a:off x="4104898" y="4489"/>
          <a:ext cx="1708729" cy="265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比、百分比、比例</a:t>
          </a:r>
        </a:p>
      </dsp:txBody>
      <dsp:txXfrm>
        <a:off x="4104898" y="4489"/>
        <a:ext cx="1708729" cy="265224"/>
      </dsp:txXfrm>
    </dsp:sp>
    <dsp:sp modelId="{50B5890B-58EF-4120-B3AF-8455163F6C05}">
      <dsp:nvSpPr>
        <dsp:cNvPr id="0" name=""/>
        <dsp:cNvSpPr/>
      </dsp:nvSpPr>
      <dsp:spPr>
        <a:xfrm>
          <a:off x="4104898" y="343946"/>
          <a:ext cx="2460666" cy="231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增大、减小，和、差、积、倍</a:t>
          </a:r>
        </a:p>
      </dsp:txBody>
      <dsp:txXfrm>
        <a:off x="4104898" y="343946"/>
        <a:ext cx="2460666" cy="231571"/>
      </dsp:txXfrm>
    </dsp:sp>
    <dsp:sp modelId="{DC17D5B5-47FF-425D-ACEC-0680771C4812}">
      <dsp:nvSpPr>
        <dsp:cNvPr id="0" name=""/>
        <dsp:cNvSpPr/>
      </dsp:nvSpPr>
      <dsp:spPr>
        <a:xfrm>
          <a:off x="4104898" y="649749"/>
          <a:ext cx="1527092" cy="345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利润、利润率</a:t>
          </a:r>
        </a:p>
      </dsp:txBody>
      <dsp:txXfrm>
        <a:off x="4104898" y="649749"/>
        <a:ext cx="1527092" cy="345472"/>
      </dsp:txXfrm>
    </dsp:sp>
    <dsp:sp modelId="{35AB0F64-4A4E-43C4-8701-0C169050F89A}">
      <dsp:nvSpPr>
        <dsp:cNvPr id="0" name=""/>
        <dsp:cNvSpPr/>
      </dsp:nvSpPr>
      <dsp:spPr>
        <a:xfrm>
          <a:off x="4104898" y="1069454"/>
          <a:ext cx="2393485" cy="324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浓度问题可转化为比例问题</a:t>
          </a:r>
        </a:p>
      </dsp:txBody>
      <dsp:txXfrm>
        <a:off x="4104898" y="1069454"/>
        <a:ext cx="2393485" cy="324046"/>
      </dsp:txXfrm>
    </dsp:sp>
    <dsp:sp modelId="{328EC026-5007-470F-8B96-B27892B8AE73}">
      <dsp:nvSpPr>
        <dsp:cNvPr id="0" name=""/>
        <dsp:cNvSpPr/>
      </dsp:nvSpPr>
      <dsp:spPr>
        <a:xfrm>
          <a:off x="2732396" y="2272142"/>
          <a:ext cx="1149015" cy="47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重点题型</a:t>
          </a:r>
        </a:p>
      </dsp:txBody>
      <dsp:txXfrm>
        <a:off x="2732396" y="2272142"/>
        <a:ext cx="1149015" cy="474559"/>
      </dsp:txXfrm>
    </dsp:sp>
    <dsp:sp modelId="{E26CBCF7-7943-4EED-9F74-D72FAD944EDD}">
      <dsp:nvSpPr>
        <dsp:cNvPr id="0" name=""/>
        <dsp:cNvSpPr/>
      </dsp:nvSpPr>
      <dsp:spPr>
        <a:xfrm>
          <a:off x="4076196" y="1467732"/>
          <a:ext cx="973923" cy="29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工程问题</a:t>
          </a:r>
        </a:p>
      </dsp:txBody>
      <dsp:txXfrm>
        <a:off x="4076196" y="1467732"/>
        <a:ext cx="973923" cy="296927"/>
      </dsp:txXfrm>
    </dsp:sp>
    <dsp:sp modelId="{887A39A3-F47D-4C96-81EF-AFB654A43864}">
      <dsp:nvSpPr>
        <dsp:cNvPr id="0" name=""/>
        <dsp:cNvSpPr/>
      </dsp:nvSpPr>
      <dsp:spPr>
        <a:xfrm>
          <a:off x="4076196" y="1838892"/>
          <a:ext cx="973923" cy="29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路程问题</a:t>
          </a:r>
        </a:p>
      </dsp:txBody>
      <dsp:txXfrm>
        <a:off x="4076196" y="1838892"/>
        <a:ext cx="973923" cy="296927"/>
      </dsp:txXfrm>
    </dsp:sp>
    <dsp:sp modelId="{9FD853AB-A654-459F-BFEB-F6CDAC91986A}">
      <dsp:nvSpPr>
        <dsp:cNvPr id="0" name=""/>
        <dsp:cNvSpPr/>
      </dsp:nvSpPr>
      <dsp:spPr>
        <a:xfrm>
          <a:off x="4076196" y="2210052"/>
          <a:ext cx="1452159" cy="236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不定方程问题</a:t>
          </a:r>
        </a:p>
      </dsp:txBody>
      <dsp:txXfrm>
        <a:off x="4076196" y="2210052"/>
        <a:ext cx="1452159" cy="236960"/>
      </dsp:txXfrm>
    </dsp:sp>
    <dsp:sp modelId="{CB8B198A-A166-4B4F-A45C-C569AECB5B21}">
      <dsp:nvSpPr>
        <dsp:cNvPr id="0" name=""/>
        <dsp:cNvSpPr/>
      </dsp:nvSpPr>
      <dsp:spPr>
        <a:xfrm>
          <a:off x="4076196" y="2521244"/>
          <a:ext cx="1543162" cy="290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分段计费问题</a:t>
          </a:r>
        </a:p>
      </dsp:txBody>
      <dsp:txXfrm>
        <a:off x="4076196" y="2521244"/>
        <a:ext cx="1543162" cy="290110"/>
      </dsp:txXfrm>
    </dsp:sp>
    <dsp:sp modelId="{619A68B3-E274-45CD-9017-18AB5A2EDD4F}">
      <dsp:nvSpPr>
        <dsp:cNvPr id="0" name=""/>
        <dsp:cNvSpPr/>
      </dsp:nvSpPr>
      <dsp:spPr>
        <a:xfrm>
          <a:off x="4076196" y="2885587"/>
          <a:ext cx="1703441" cy="29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线性规划找最优解</a:t>
          </a:r>
        </a:p>
      </dsp:txBody>
      <dsp:txXfrm>
        <a:off x="4076196" y="2885587"/>
        <a:ext cx="1703441" cy="294365"/>
      </dsp:txXfrm>
    </dsp:sp>
    <dsp:sp modelId="{8E156C61-AC9D-465D-B834-5280D1E88891}">
      <dsp:nvSpPr>
        <dsp:cNvPr id="0" name=""/>
        <dsp:cNvSpPr/>
      </dsp:nvSpPr>
      <dsp:spPr>
        <a:xfrm>
          <a:off x="4076196" y="3254184"/>
          <a:ext cx="973923" cy="29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集合问题</a:t>
          </a:r>
        </a:p>
      </dsp:txBody>
      <dsp:txXfrm>
        <a:off x="4076196" y="3254184"/>
        <a:ext cx="973923" cy="296927"/>
      </dsp:txXfrm>
    </dsp:sp>
    <dsp:sp modelId="{33037B36-0F5A-4640-B6B3-CE1B5753F380}">
      <dsp:nvSpPr>
        <dsp:cNvPr id="0" name=""/>
        <dsp:cNvSpPr/>
      </dsp:nvSpPr>
      <dsp:spPr>
        <a:xfrm>
          <a:off x="2732396" y="4896481"/>
          <a:ext cx="1226851" cy="426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延伸题型</a:t>
          </a:r>
        </a:p>
      </dsp:txBody>
      <dsp:txXfrm>
        <a:off x="2732396" y="4896481"/>
        <a:ext cx="1226851" cy="426655"/>
      </dsp:txXfrm>
    </dsp:sp>
    <dsp:sp modelId="{8CBC0168-9191-4F95-85C1-23CB2F04C421}">
      <dsp:nvSpPr>
        <dsp:cNvPr id="0" name=""/>
        <dsp:cNvSpPr/>
      </dsp:nvSpPr>
      <dsp:spPr>
        <a:xfrm>
          <a:off x="4154032" y="3625344"/>
          <a:ext cx="1490502" cy="28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整除、余数问题</a:t>
          </a:r>
        </a:p>
      </dsp:txBody>
      <dsp:txXfrm>
        <a:off x="4154032" y="3625344"/>
        <a:ext cx="1490502" cy="285050"/>
      </dsp:txXfrm>
    </dsp:sp>
    <dsp:sp modelId="{2D50A1F9-122D-497D-9B90-6C197DFA7159}">
      <dsp:nvSpPr>
        <dsp:cNvPr id="0" name=""/>
        <dsp:cNvSpPr/>
      </dsp:nvSpPr>
      <dsp:spPr>
        <a:xfrm>
          <a:off x="4154032" y="3984627"/>
          <a:ext cx="1885555" cy="319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公倍数、公约数的应用</a:t>
          </a:r>
        </a:p>
      </dsp:txBody>
      <dsp:txXfrm>
        <a:off x="4154032" y="3984627"/>
        <a:ext cx="1885555" cy="319179"/>
      </dsp:txXfrm>
    </dsp:sp>
    <dsp:sp modelId="{A1D6BF0B-926A-4C63-A184-AC28A6588000}">
      <dsp:nvSpPr>
        <dsp:cNvPr id="0" name=""/>
        <dsp:cNvSpPr/>
      </dsp:nvSpPr>
      <dsp:spPr>
        <a:xfrm>
          <a:off x="4154032" y="4378039"/>
          <a:ext cx="1554557" cy="29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杠杆交叉法的应用</a:t>
          </a:r>
        </a:p>
      </dsp:txBody>
      <dsp:txXfrm>
        <a:off x="4154032" y="4378039"/>
        <a:ext cx="1554557" cy="296007"/>
      </dsp:txXfrm>
    </dsp:sp>
    <dsp:sp modelId="{485FEF6C-4082-40B0-A5EE-2699E799AF65}">
      <dsp:nvSpPr>
        <dsp:cNvPr id="0" name=""/>
        <dsp:cNvSpPr/>
      </dsp:nvSpPr>
      <dsp:spPr>
        <a:xfrm>
          <a:off x="4154032" y="4748278"/>
          <a:ext cx="973923" cy="29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植树问题</a:t>
          </a:r>
        </a:p>
      </dsp:txBody>
      <dsp:txXfrm>
        <a:off x="4154032" y="4748278"/>
        <a:ext cx="973923" cy="296927"/>
      </dsp:txXfrm>
    </dsp:sp>
    <dsp:sp modelId="{1FB00557-A16F-47E4-B66E-FE373BF26FE8}">
      <dsp:nvSpPr>
        <dsp:cNvPr id="0" name=""/>
        <dsp:cNvSpPr/>
      </dsp:nvSpPr>
      <dsp:spPr>
        <a:xfrm>
          <a:off x="4154032" y="5119438"/>
          <a:ext cx="973923" cy="29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牛吃草问题</a:t>
          </a:r>
        </a:p>
      </dsp:txBody>
      <dsp:txXfrm>
        <a:off x="4154032" y="5119438"/>
        <a:ext cx="973923" cy="296927"/>
      </dsp:txXfrm>
    </dsp:sp>
    <dsp:sp modelId="{D76469C9-022E-4D58-80A6-E692D8ED8445}">
      <dsp:nvSpPr>
        <dsp:cNvPr id="0" name=""/>
        <dsp:cNvSpPr/>
      </dsp:nvSpPr>
      <dsp:spPr>
        <a:xfrm>
          <a:off x="4154032" y="5490598"/>
          <a:ext cx="1379105" cy="338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鸡兔同笼问题</a:t>
          </a:r>
        </a:p>
      </dsp:txBody>
      <dsp:txXfrm>
        <a:off x="4154032" y="5490598"/>
        <a:ext cx="1379105" cy="338295"/>
      </dsp:txXfrm>
    </dsp:sp>
    <dsp:sp modelId="{6BF5490C-CBE4-4928-B987-C4696172583F}">
      <dsp:nvSpPr>
        <dsp:cNvPr id="0" name=""/>
        <dsp:cNvSpPr/>
      </dsp:nvSpPr>
      <dsp:spPr>
        <a:xfrm>
          <a:off x="4154032" y="5903126"/>
          <a:ext cx="973923" cy="29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年龄问题</a:t>
          </a:r>
        </a:p>
      </dsp:txBody>
      <dsp:txXfrm>
        <a:off x="4154032" y="5903126"/>
        <a:ext cx="973923" cy="296927"/>
      </dsp:txXfrm>
    </dsp:sp>
    <dsp:sp modelId="{42BE6B53-0770-45D9-9406-96714F4AF4A0}">
      <dsp:nvSpPr>
        <dsp:cNvPr id="0" name=""/>
        <dsp:cNvSpPr/>
      </dsp:nvSpPr>
      <dsp:spPr>
        <a:xfrm>
          <a:off x="4154032" y="6274286"/>
          <a:ext cx="1815023" cy="319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至少至多（反面求解）</a:t>
          </a:r>
        </a:p>
      </dsp:txBody>
      <dsp:txXfrm>
        <a:off x="4154032" y="6274286"/>
        <a:ext cx="1815023" cy="319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8650-4E35-48D1-8868-4ECA8FCC80B4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A3A1-353B-4996-9C95-CF49F3FA0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5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141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设计准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1524000" y="2350147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000" y="1801000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7" y="2789794"/>
            <a:ext cx="584041" cy="5842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01621" y="3497152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字体设置</a:t>
            </a: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207" y="4625310"/>
            <a:ext cx="695757" cy="69597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30852" y="5321280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大小设置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253007" y="4249913"/>
            <a:ext cx="76639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5521" y="2665893"/>
            <a:ext cx="223901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中文字体：微软雅黑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英文字体：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Arial</a:t>
            </a:r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85521" y="4533585"/>
            <a:ext cx="182118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标题字号：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18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正文字号：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14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524000" y="2353600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设计准则</a:t>
            </a:r>
          </a:p>
        </p:txBody>
      </p:sp>
      <p:sp>
        <p:nvSpPr>
          <p:cNvPr id="236" name="矩形 235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0" y="2363028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363028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0" y="1813881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版权声明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708" y="2672290"/>
            <a:ext cx="8732108" cy="3115945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本素材中涉及到的所有的内容的所有权、知识产权等归原始权利人或者合法的受让人所有，您购买</a:t>
            </a: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/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免费或通过其他合法方式获得的本信息的使用权，并受到以下条款约束：</a:t>
            </a:r>
          </a:p>
          <a:p>
            <a:pPr lvl="0"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您仅可以个人非商业用途使用该等信息内容，不得将其全部或部分内容用于出售、或出租、出借、转让、分销、发布等其他方任何式供他人使用；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禁止在任何网站、平台、应用程序上以任何方式为他人提供本素材所有内容的下载、转载等；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对于不当下载、转载或引用本信息内容而引起的民事纷争、行政处理或其他损失，声明方不承担责任；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对不遵守本声明或其他违法、恶意使用本信息内容者，声明方保留追究其法律责任的权利。</a:t>
            </a:r>
          </a:p>
          <a:p>
            <a:pPr algn="l"/>
            <a:endParaRPr lang="zh-CN" altLang="en-US" sz="12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759" y="1682002"/>
            <a:ext cx="4525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智能的设计工具，让你告别繁琐的设计流程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86947" y="328958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段落统一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59816" y="3289584"/>
            <a:ext cx="1107996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画中画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742696" y="328958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三维折图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970099" y="329164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色彩统一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307539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图形裁图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48040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背景虚化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76328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字体统一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990691" y="4790781"/>
            <a:ext cx="104902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瘦身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61103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所有页面字体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382872" y="3698185"/>
            <a:ext cx="12484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让图片更加高级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492476" y="3698185"/>
            <a:ext cx="17056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快速让图片具有立体感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533032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所有页面色彩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2153651" y="5227922"/>
            <a:ext cx="14008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极速裁剪图片大小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4198279" y="5227922"/>
            <a:ext cx="18580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让图片具有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“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大片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”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特质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419539" y="5227922"/>
            <a:ext cx="18275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所有页字体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837967" y="5227922"/>
            <a:ext cx="13703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快速精简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空间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6362"/>
            <a:ext cx="609600" cy="609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7" y="4096362"/>
            <a:ext cx="609600" cy="609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47" y="4096362"/>
            <a:ext cx="609600" cy="6097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7" y="4096362"/>
            <a:ext cx="609600" cy="6097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1" y="2553255"/>
            <a:ext cx="609600" cy="60979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95" y="2553255"/>
            <a:ext cx="609600" cy="609790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7" y="2553255"/>
            <a:ext cx="609600" cy="609790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36" y="2597221"/>
            <a:ext cx="609600" cy="60979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57007" y="1682002"/>
            <a:ext cx="38392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丰富的内容库，让你随时迸发灵感！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20092" y="328958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案例库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579240" y="3289584"/>
            <a:ext cx="877163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插图库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878704" y="32895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色彩库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085515" y="329164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图标库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28889" y="478872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图片库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04383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逻辑图表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800251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数据图表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103264" y="47907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主题库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75" y="2580853"/>
            <a:ext cx="609600" cy="609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47" y="2570144"/>
            <a:ext cx="609600" cy="609790"/>
          </a:xfrm>
          <a:prstGeom prst="rect">
            <a:avLst/>
          </a:prstGeom>
        </p:spPr>
      </p:pic>
      <p:pic>
        <p:nvPicPr>
          <p:cNvPr id="41" name="111_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2580853"/>
            <a:ext cx="609600" cy="609790"/>
          </a:xfrm>
          <a:prstGeom prst="rect">
            <a:avLst/>
          </a:prstGeom>
        </p:spPr>
      </p:pic>
      <p:pic>
        <p:nvPicPr>
          <p:cNvPr id="42" name="111_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71" y="4097210"/>
            <a:ext cx="609600" cy="609790"/>
          </a:xfrm>
          <a:prstGeom prst="rect">
            <a:avLst/>
          </a:prstGeom>
        </p:spPr>
      </p:pic>
      <p:pic>
        <p:nvPicPr>
          <p:cNvPr id="43" name="111_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04" y="4097210"/>
            <a:ext cx="609600" cy="609790"/>
          </a:xfrm>
          <a:prstGeom prst="rect">
            <a:avLst/>
          </a:prstGeom>
        </p:spPr>
      </p:pic>
      <p:pic>
        <p:nvPicPr>
          <p:cNvPr id="45" name="111_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61" y="2580853"/>
            <a:ext cx="609600" cy="60979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4097210"/>
            <a:ext cx="609600" cy="6097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7210"/>
            <a:ext cx="609600" cy="60979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单击图标添加图片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33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15C3FFF-68A9-45C2-A808-968B79EE659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23605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47226" y="2944156"/>
            <a:ext cx="876046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第二章    </a:t>
            </a:r>
            <a:r>
              <a:rPr lang="zh-CN" altLang="en-US" sz="3600" dirty="0">
                <a:solidFill>
                  <a:srgbClr val="156389"/>
                </a:solidFill>
              </a:rPr>
              <a:t>应用题</a:t>
            </a:r>
            <a:endParaRPr lang="zh-CN" altLang="en-US" sz="3600" b="1" noProof="0" dirty="0">
              <a:ln>
                <a:noFill/>
              </a:ln>
              <a:solidFill>
                <a:srgbClr val="156389"/>
              </a:solidFill>
              <a:effectLst/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6102" y="4108397"/>
            <a:ext cx="6442710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授课人：魏小哥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b617a5c2c02afdc10723e922f986dc73-210x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46" y="869373"/>
            <a:ext cx="1329421" cy="132942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403850" y="4587240"/>
            <a:ext cx="1847215" cy="3289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9044" y="242422"/>
            <a:ext cx="11571605" cy="62344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28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/>
              <p:nvPr/>
            </p:nvSpPr>
            <p:spPr>
              <a:xfrm>
                <a:off x="868599" y="813379"/>
                <a:ext cx="10240389" cy="5430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浓度问题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溶液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溶质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溶剂，浓度＝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溶质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溶液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×100%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溶质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溶质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溶剂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×100%.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重要等量关系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）浓度不变准则：将溶液分成若干份，每份的浓度相等，都等于原来溶液的浓度；将溶液倒掉一部分后，剩余溶液的浓度与原，容液的浓度相等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）物质守恒准则：物质（无论是溶质、溶剂，还是溶液）不会增多也不会减少，前后都是守恒的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重要命题思路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）“稀释”问题：特点是加溶剂，溶质不变，以溶质为基准进行求解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）“浓缩”问题：也称“蒸发”问题，特点是减少溶剂，溶质不变，以溶质为基准进行求解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）“加浓”问题：特点是增加溶质，溶剂不变，以溶剂为基准进行求解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）“混合”问题：用两种或多种溶液混合在一起，采用溶质或溶剂质量守恒分析，也可利用杠杆原理分析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）“置换”问题：一般是用溶剂等量置换溶液，可以记住结论，原来溶液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升，倒出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升，再补等量的溶剂（水），则浓度为原来的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den>
                    </m:f>
                  </m:oMath>
                </a14:m>
                <a:endPara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9" y="813379"/>
                <a:ext cx="10240389" cy="5430141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1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3AD2984-8CC5-4936-B3AD-76FC3B61BB5E}"/>
              </a:ext>
            </a:extLst>
          </p:cNvPr>
          <p:cNvSpPr/>
          <p:nvPr/>
        </p:nvSpPr>
        <p:spPr>
          <a:xfrm>
            <a:off x="631072" y="4843725"/>
            <a:ext cx="10547826" cy="1527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C9786A1-0567-4A4B-89A4-8CEE73F78E10}"/>
              </a:ext>
            </a:extLst>
          </p:cNvPr>
          <p:cNvSpPr/>
          <p:nvPr/>
        </p:nvSpPr>
        <p:spPr>
          <a:xfrm>
            <a:off x="631072" y="721995"/>
            <a:ext cx="10547826" cy="2867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CFBFBD-BA3F-4C92-9990-9344E39DD02D}"/>
              </a:ext>
            </a:extLst>
          </p:cNvPr>
          <p:cNvSpPr txBox="1"/>
          <p:nvPr/>
        </p:nvSpPr>
        <p:spPr>
          <a:xfrm>
            <a:off x="1094473" y="782017"/>
            <a:ext cx="10003053" cy="261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、要从含盐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12.5%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的盐水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千克中蒸去（）千克水分才能制出含盐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20%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的盐水？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16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17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18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、有含盐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8%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的盐水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千克，要配制成含盐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20%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的盐水，须加（）千克盐？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5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7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8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、把甲杯子含盐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5%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的食盐水与乙杯子含盐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8%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的食盐水混合制成含盐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的食盐水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600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克，则乙比甲少取（）千克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200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250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260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300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320</a:t>
            </a:r>
            <a:endParaRPr lang="zh-CN" altLang="zh-CN" sz="16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CCDA8D-D37D-4A76-BC13-BDC065FDA08C}"/>
              </a:ext>
            </a:extLst>
          </p:cNvPr>
          <p:cNvSpPr txBox="1"/>
          <p:nvPr/>
        </p:nvSpPr>
        <p:spPr>
          <a:xfrm>
            <a:off x="631072" y="3947733"/>
            <a:ext cx="10240389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杠杠原理（交叉法）：该方法现上下分列出每部分的数值，然后与整体数值相减，减得的两个数值的最简整数比就代表每部分的数量比</a:t>
            </a:r>
            <a:r>
              <a:rPr lang="en-US" altLang="zh-CN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AFFFE6-C3FE-49BB-88EC-E205EB1D86A9}"/>
              </a:ext>
            </a:extLst>
          </p:cNvPr>
          <p:cNvSpPr txBox="1"/>
          <p:nvPr/>
        </p:nvSpPr>
        <p:spPr>
          <a:xfrm>
            <a:off x="749739" y="5079259"/>
            <a:ext cx="10003053" cy="1142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、甲乙两组射手打靶，乙组平均成绩为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171.6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环，比甲组平均成绩高出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30%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，而甲组人数比乙组人数多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20%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，则甲、乙两组射手的总平均成绩是（）分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140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145.5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150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158.5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160</a:t>
            </a:r>
            <a:endParaRPr lang="zh-CN" altLang="zh-CN" sz="16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93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/>
              <p:nvPr/>
            </p:nvSpPr>
            <p:spPr>
              <a:xfrm>
                <a:off x="721281" y="619714"/>
                <a:ext cx="10240389" cy="222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种树问题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注意分清楚“段”和“点”的关系，到底是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还是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对于直线问题，如果长度为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米，每隔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米植树，故共有（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den>
                    </m:f>
                    <m:r>
                      <a:rPr lang="zh-CN" altLang="en-US" sz="160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）棵树；对于圆圈问题，如果周长为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米，每隔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米植树，则共有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棵树。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求公倍数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81" y="619714"/>
                <a:ext cx="10240389" cy="2222403"/>
              </a:xfrm>
              <a:prstGeom prst="rect">
                <a:avLst/>
              </a:prstGeom>
              <a:blipFill>
                <a:blip r:embed="rId3"/>
                <a:stretch>
                  <a:fillRect l="-238" r="-536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48529B04-6273-4A20-A4BD-05DD5DD19B07}"/>
              </a:ext>
            </a:extLst>
          </p:cNvPr>
          <p:cNvSpPr/>
          <p:nvPr/>
        </p:nvSpPr>
        <p:spPr>
          <a:xfrm>
            <a:off x="605779" y="2933292"/>
            <a:ext cx="10980441" cy="3555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28DC09-0903-4E12-B3E4-7594256B1378}"/>
              </a:ext>
            </a:extLst>
          </p:cNvPr>
          <p:cNvSpPr txBox="1"/>
          <p:nvPr/>
        </p:nvSpPr>
        <p:spPr>
          <a:xfrm>
            <a:off x="1094472" y="3055210"/>
            <a:ext cx="10003053" cy="335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、一条长为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1200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米的道路的一边每隔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米已经挖好坑植树，后又改为每隔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25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米植树，则需要新挖坑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k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个，需要填上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个，则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k=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？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n=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  <a:endParaRPr lang="en-US" altLang="zh-CN" sz="16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、一块三角地，在三个边上植树，三个边的长度分别为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156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米、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186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米、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234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米，树与树之间的距离均为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米，三个角上都必须栽一棵树，问共需植树（）棵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90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93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96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99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100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、果农将一块平整的正方形土地分割为四块同样大小的正方形土地，并将果树均匀整齐地种在土地的所有边界上，且在每块土地的四个角上都种上一棵果树，该果农未经细算就购买了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棵果树，如果仍按上述想法种植，那他至少多买了（）棵果树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0 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l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endParaRPr lang="zh-CN" altLang="zh-CN" sz="16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83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975805" y="1076025"/>
            <a:ext cx="10240389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集合问题</a:t>
            </a:r>
            <a:endParaRPr lang="en-US" altLang="zh-CN" sz="1600" b="1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两个集合 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6E03B1D-AB48-44F5-8634-40F99BCB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60" y="1159118"/>
            <a:ext cx="2401168" cy="14817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27AEF97-D874-4194-A3E2-D9198132BB89}"/>
              </a:ext>
            </a:extLst>
          </p:cNvPr>
          <p:cNvSpPr txBox="1"/>
          <p:nvPr/>
        </p:nvSpPr>
        <p:spPr>
          <a:xfrm>
            <a:off x="975804" y="2723949"/>
            <a:ext cx="10240389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三个集合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AF27DAE-95E5-429C-A146-49094ECEA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802" y="2822364"/>
            <a:ext cx="3154188" cy="204146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604CA98-5C3E-4DFC-8A5F-CAC61B2941C0}"/>
              </a:ext>
            </a:extLst>
          </p:cNvPr>
          <p:cNvSpPr/>
          <p:nvPr/>
        </p:nvSpPr>
        <p:spPr>
          <a:xfrm>
            <a:off x="662895" y="5134291"/>
            <a:ext cx="10547826" cy="1285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E17047-271F-42E1-B980-BCD0A9B1DB58}"/>
              </a:ext>
            </a:extLst>
          </p:cNvPr>
          <p:cNvSpPr txBox="1"/>
          <p:nvPr/>
        </p:nvSpPr>
        <p:spPr>
          <a:xfrm>
            <a:off x="1281005" y="5187169"/>
            <a:ext cx="93116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例题：对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120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人进行一次兴趣调查，喜欢足球运动的与不喜欢足球运动的人数比为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5:3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；喜欢篮球运动的与不喜欢篮球运动的人数比为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7:5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；两种球类都喜欢的有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43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人，则对这两种球类运动都不喜欢的人数为（）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en-US" altLang="zh-CN" sz="1600" i="1" kern="100" dirty="0">
              <a:latin typeface="新宋体" panose="02010609030101010101" pitchFamily="49" charset="-122"/>
              <a:ea typeface="新宋体" panose="02010609030101010101" pitchFamily="49" charset="-122"/>
              <a:cs typeface="仿宋" panose="02010609060101010101" pitchFamily="49" charset="-122"/>
            </a:endParaRPr>
          </a:p>
          <a:p>
            <a:pPr indent="304800" algn="just"/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47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721281" y="619714"/>
            <a:ext cx="10240389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分段问题（生活中：交水电费、扣税等问题）</a:t>
            </a:r>
            <a:endParaRPr lang="en-US" altLang="zh-CN" sz="1600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529B04-6273-4A20-A4BD-05DD5DD19B07}"/>
              </a:ext>
            </a:extLst>
          </p:cNvPr>
          <p:cNvSpPr/>
          <p:nvPr/>
        </p:nvSpPr>
        <p:spPr>
          <a:xfrm>
            <a:off x="796226" y="1043950"/>
            <a:ext cx="10980441" cy="581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95A8F-6D30-48AA-A259-7474FB4EFE0D}"/>
              </a:ext>
            </a:extLst>
          </p:cNvPr>
          <p:cNvSpPr txBox="1"/>
          <p:nvPr/>
        </p:nvSpPr>
        <p:spPr>
          <a:xfrm>
            <a:off x="1241364" y="1043310"/>
            <a:ext cx="970927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例题：为了调节个人收入，减少中低收入者的赋税负担，国家调整了个人工资薪金所得税的征收方案。已知原方案的起征点为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2000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元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月，税费分九级征收，前四级税费见下表：</a:t>
            </a:r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endParaRPr lang="en-US" altLang="zh-CN" i="1" kern="100" dirty="0">
              <a:latin typeface="隶书" panose="02010509060101010101" pitchFamily="49" charset="-122"/>
              <a:ea typeface="隶书" panose="02010509060101010101" pitchFamily="49" charset="-122"/>
              <a:cs typeface="仿宋" panose="020106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endParaRPr lang="en-US" altLang="zh-CN" i="1" kern="100" dirty="0">
              <a:latin typeface="隶书" panose="02010509060101010101" pitchFamily="49" charset="-122"/>
              <a:ea typeface="隶书" panose="02010509060101010101" pitchFamily="49" charset="-122"/>
              <a:cs typeface="仿宋" panose="020106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endParaRPr lang="en-US" altLang="zh-CN" i="1" kern="100" dirty="0">
              <a:latin typeface="隶书" panose="02010509060101010101" pitchFamily="49" charset="-122"/>
              <a:ea typeface="隶书" panose="02010509060101010101" pitchFamily="49" charset="-122"/>
              <a:cs typeface="仿宋" panose="020106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endParaRPr lang="en-US" altLang="zh-CN" i="1" kern="100" dirty="0">
              <a:latin typeface="隶书" panose="02010509060101010101" pitchFamily="49" charset="-122"/>
              <a:ea typeface="隶书" panose="02010509060101010101" pitchFamily="49" charset="-122"/>
              <a:cs typeface="仿宋" panose="02010609060101010101" pitchFamily="49" charset="-122"/>
            </a:endParaRPr>
          </a:p>
          <a:p>
            <a:pPr indent="304800" algn="just"/>
            <a:endParaRPr lang="en-US" altLang="zh-CN" i="1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     新方案的起征点为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3500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元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月，税费分七级征收，前三级税费见下表：</a:t>
            </a:r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endParaRPr lang="en-US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/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若某人在新方案下每月缴纳的个人工资薪金所得税是 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345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元，则此人每月缴纳的个人</a:t>
            </a:r>
          </a:p>
          <a:p>
            <a:pPr indent="304800" algn="just"/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工资薪金所得税比原方案减少了（ ）元。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E2E52C71-5B4E-4E0F-8DDE-60800CA95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68766"/>
              </p:ext>
            </p:extLst>
          </p:nvPr>
        </p:nvGraphicFramePr>
        <p:xfrm>
          <a:off x="2031999" y="1877126"/>
          <a:ext cx="812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38793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7912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2373127"/>
                    </a:ext>
                  </a:extLst>
                </a:gridCol>
              </a:tblGrid>
              <a:tr h="264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全月应纳所得税额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税率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/%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49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1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    0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＜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q≤500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5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9229"/>
                  </a:ext>
                </a:extLst>
              </a:tr>
              <a:tr h="218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2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＜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q≤2000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10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286754"/>
                  </a:ext>
                </a:extLst>
              </a:tr>
              <a:tr h="264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3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 2000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＜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q≤5000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15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28098"/>
                  </a:ext>
                </a:extLst>
              </a:tr>
              <a:tr h="264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4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5000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＜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q≤20000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20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40741"/>
                  </a:ext>
                </a:extLst>
              </a:tr>
            </a:tbl>
          </a:graphicData>
        </a:graphic>
      </p:graphicFrame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E55227CF-F167-4935-97FE-98293E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87904"/>
              </p:ext>
            </p:extLst>
          </p:nvPr>
        </p:nvGraphicFramePr>
        <p:xfrm>
          <a:off x="2031999" y="4202270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38793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7912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2373127"/>
                    </a:ext>
                  </a:extLst>
                </a:gridCol>
              </a:tblGrid>
              <a:tr h="264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全月应纳所得税额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税率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/%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49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1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    0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＜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q≤1500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3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9229"/>
                  </a:ext>
                </a:extLst>
              </a:tr>
              <a:tr h="218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2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1500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＜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q≤4500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10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286754"/>
                  </a:ext>
                </a:extLst>
              </a:tr>
              <a:tr h="264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3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 4500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＜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q≤9000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  <a:cs typeface="+mn-cs"/>
                        </a:rPr>
                        <a:t>20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280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723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52114" y="-68094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63366" y="4218305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29241" y="2557145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9240" y="4013017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B1A1E9-AAC7-4150-823A-E6A6D465072E}"/>
              </a:ext>
            </a:extLst>
          </p:cNvPr>
          <p:cNvSpPr txBox="1"/>
          <p:nvPr/>
        </p:nvSpPr>
        <p:spPr>
          <a:xfrm>
            <a:off x="766361" y="2812688"/>
            <a:ext cx="571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563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考点框架</a:t>
            </a:r>
            <a:endParaRPr lang="zh-CN" altLang="en-US" sz="1800" b="1" dirty="0">
              <a:solidFill>
                <a:srgbClr val="156389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C413B73-E12E-48CD-9942-A1D6154C8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436104"/>
              </p:ext>
            </p:extLst>
          </p:nvPr>
        </p:nvGraphicFramePr>
        <p:xfrm>
          <a:off x="2031999" y="65988"/>
          <a:ext cx="8707333" cy="659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3457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1232170" y="881855"/>
                <a:ext cx="10110281" cy="396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利润问题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利润＝售价－进价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利润率＝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利润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进价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×100%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售价</m:t>
                        </m:r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－</m:t>
                        </m:r>
                        <m: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进价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进价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×100%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售价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进价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×100%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售价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进价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1+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利润率）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进价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利润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70" y="881855"/>
                <a:ext cx="10110281" cy="3962816"/>
              </a:xfrm>
              <a:prstGeom prst="rect">
                <a:avLst/>
              </a:prstGeo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C9786A1-0567-4A4B-89A4-8CEE73F78E10}"/>
              </a:ext>
            </a:extLst>
          </p:cNvPr>
          <p:cNvSpPr/>
          <p:nvPr/>
        </p:nvSpPr>
        <p:spPr>
          <a:xfrm>
            <a:off x="701806" y="3519499"/>
            <a:ext cx="10547826" cy="14026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CFBFBD-BA3F-4C92-9990-9344E39DD02D}"/>
              </a:ext>
            </a:extLst>
          </p:cNvPr>
          <p:cNvSpPr txBox="1"/>
          <p:nvPr/>
        </p:nvSpPr>
        <p:spPr>
          <a:xfrm>
            <a:off x="1319916" y="3572377"/>
            <a:ext cx="9311605" cy="1227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例题：某商店商品按原价提高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50%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后再七折优惠，每售一套盈利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625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元，其成本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2000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元，问按优惠价售出比按原价售出能多赚钱（）元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110   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115   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120   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125    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kern="100" dirty="0">
                <a:latin typeface="隶书" panose="02010509060101010101" pitchFamily="49" charset="-122"/>
                <a:ea typeface="隶书" panose="02010509060101010101" pitchFamily="49" charset="-122"/>
              </a:rPr>
              <a:t>130</a:t>
            </a:r>
            <a:endParaRPr lang="zh-CN" altLang="zh-CN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6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2A7850A-D49E-4F8F-81DD-2A516CA11D34}"/>
              </a:ext>
            </a:extLst>
          </p:cNvPr>
          <p:cNvSpPr txBox="1"/>
          <p:nvPr/>
        </p:nvSpPr>
        <p:spPr>
          <a:xfrm>
            <a:off x="907509" y="928531"/>
            <a:ext cx="10240389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563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比、百分比、比例问题</a:t>
            </a:r>
            <a:endParaRPr lang="en-US" altLang="zh-CN" dirty="0">
              <a:solidFill>
                <a:srgbClr val="15638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5B16A2-21B6-44FB-AA01-12D68C305E88}"/>
                  </a:ext>
                </a:extLst>
              </p:cNvPr>
              <p:cNvSpPr txBox="1"/>
              <p:nvPr/>
            </p:nvSpPr>
            <p:spPr>
              <a:xfrm>
                <a:off x="907508" y="1371409"/>
                <a:ext cx="10240389" cy="5445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占比：题目所给的数值求出最简整数比，相当于各个项目之间的份额关系，然后求出具体数值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（常考）</a:t>
                </a:r>
                <a:endParaRPr lang="en-US" altLang="zh-CN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变化率＝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变化量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变前</m:t>
                        </m:r>
                        <m: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量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×100%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现值</m:t>
                        </m:r>
                        <m: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－</m:t>
                        </m:r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原值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原值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×100%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＝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现值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原值</m:t>
                        </m:r>
                      </m:den>
                    </m:f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1|×100%.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变化率包括增长率和下降率两项，所以上式用绝对值表示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增长率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原</m:t>
                        </m:r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值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</m:groupCh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现值：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）； 下降率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原</m:t>
                        </m:r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值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</m:groupCh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现值：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1-p%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一件商品先提价再降价或者先降价再提价回不到原价，应该比原价小，因为</a:t>
                </a:r>
                <a:endParaRPr lang="en-US" altLang="zh-CN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a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1+p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1-p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）＝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1-p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1+p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）＜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恢复原值：原值先降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，再增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%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%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才能恢复原值；或者先增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再降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%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%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才能恢复原值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（例如：股票）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甲比乙大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 </a:t>
                </a:r>
                <a14:m>
                  <m:oMath xmlns:m="http://schemas.openxmlformats.org/officeDocument/2006/math">
                    <m:r>
                      <a:rPr lang="en-US" altLang="zh-CN" sz="1600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甲</m:t>
                        </m:r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－</m:t>
                        </m:r>
                        <m: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乙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乙</m:t>
                        </m:r>
                      </m:den>
                    </m:f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=p%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1600" b="0" i="0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甲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乙（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1+p%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）；甲是乙的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</a:t>
                </a:r>
                <a:r>
                  <a:rPr lang="en-US" altLang="zh-CN" sz="1600" dirty="0">
                    <a:solidFill>
                      <a:srgbClr val="15638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甲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乙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·p%.</a:t>
                </a:r>
                <a:endParaRPr lang="zh-CN" altLang="en-US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甲比乙大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p%≠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乙比甲小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（因为基准量不同），甲比乙大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p%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⇔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乙比甲小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%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%</m:t>
                        </m:r>
                      </m:den>
                    </m:f>
                  </m:oMath>
                </a14:m>
                <a:endPara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5B16A2-21B6-44FB-AA01-12D68C30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08" y="1371409"/>
                <a:ext cx="10240389" cy="5445658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105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C9786A1-0567-4A4B-89A4-8CEE73F78E10}"/>
              </a:ext>
            </a:extLst>
          </p:cNvPr>
          <p:cNvSpPr/>
          <p:nvPr/>
        </p:nvSpPr>
        <p:spPr>
          <a:xfrm>
            <a:off x="701806" y="721994"/>
            <a:ext cx="10547826" cy="5889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CFBFBD-BA3F-4C92-9990-9344E39DD02D}"/>
                  </a:ext>
                </a:extLst>
              </p:cNvPr>
              <p:cNvSpPr txBox="1"/>
              <p:nvPr/>
            </p:nvSpPr>
            <p:spPr>
              <a:xfrm>
                <a:off x="921108" y="951863"/>
                <a:ext cx="10109222" cy="5359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、一公司向银行借款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34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万元，欲按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:r>
                  <a:rPr lang="zh-CN" altLang="en-US" sz="1600" kern="100" dirty="0">
                    <a:ea typeface="隶书" panose="02010509060101010101" pitchFamily="49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9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的比例分配给下属甲、乙、丙三个车间进行技术改造，则甲车间应得（）万元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12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18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17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、某家庭在一年的总支出中，子女教育支出与生活资料支出的比例为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，文化娱乐支出与子女教育支出的比例为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已知文化娱乐支出占家庭总支出的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10.5%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，则生活资料支出占家庭总支出的（）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40%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42%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48%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56%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64%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、奖金发给甲、乙、丙、丁四人，其中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1/5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发给甲，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1/3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发给乙，发给丙的奖金数正好是甲、乙奖金之差的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倍，已知发给丁的奖金为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200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元，则这批奖金应为（）元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1500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2000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2500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3000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3300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、家中父亲体重与儿子体重的比，恰等于母亲体重与女儿体重的比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已知父亲体重与儿子体重之和为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125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千克，母亲体重与女儿体重之和为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100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千克，儿子比女儿重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10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千克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那么儿子的体重是（）千克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55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60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65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、一种货币贬值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20%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，一年后需增值（）才能保持原币值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.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18%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20%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22%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24%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25%</a:t>
                </a:r>
                <a:endParaRPr lang="zh-CN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CFBFBD-BA3F-4C92-9990-9344E39DD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8" y="951863"/>
                <a:ext cx="10109222" cy="5359481"/>
              </a:xfrm>
              <a:prstGeom prst="rect">
                <a:avLst/>
              </a:prstGeom>
              <a:blipFill>
                <a:blip r:embed="rId3"/>
                <a:stretch>
                  <a:fillRect l="-302" r="-2352" b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6054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99390"/>
            <a:ext cx="12212320" cy="461645"/>
            <a:chOff x="0" y="314"/>
            <a:chExt cx="19232" cy="727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278" y="314"/>
              <a:ext cx="479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FC7E1-BD3B-4F3F-AEAF-356047DF9C50}"/>
                  </a:ext>
                </a:extLst>
              </p:cNvPr>
              <p:cNvSpPr txBox="1"/>
              <p:nvPr/>
            </p:nvSpPr>
            <p:spPr>
              <a:xfrm>
                <a:off x="666918" y="830579"/>
                <a:ext cx="10956588" cy="553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工程问题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工作量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、工作效率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、工作时间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三者的关系：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工作量＝工作效率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×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工作时间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）；工作时间＝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工作量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工作</m:t>
                        </m:r>
                        <m:r>
                          <a:rPr lang="zh-CN" altLang="en-US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效率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）；工作效率＝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工作量</m:t>
                        </m:r>
                      </m:num>
                      <m:den>
                        <m:r>
                          <a:rPr lang="zh-CN" altLang="en-US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工作时间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（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重要说明：工作量，对于一个题，工作量往往是一定的，可以将总的工作量看作“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1”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 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工作效率，合作时，总的效率等于各效率的代数和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重要结论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若甲单独完成需要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天，乙单独完成需要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天；则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）甲的效率为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，乙的效率为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）甲乙合作的效率为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den>
                    </m:f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）甲乙合作完成需要的时间为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den>
                        </m:f>
                        <m: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【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上述公式也可以推广到多个，多做题训练即可掌握全部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FC7E1-BD3B-4F3F-AEAF-356047D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8" y="830579"/>
                <a:ext cx="10956588" cy="5535874"/>
              </a:xfrm>
              <a:prstGeom prst="rect">
                <a:avLst/>
              </a:prstGeom>
              <a:blipFill>
                <a:blip r:embed="rId4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1">
            <a:extLst>
              <a:ext uri="{FF2B5EF4-FFF2-40B4-BE49-F238E27FC236}">
                <a16:creationId xmlns:a16="http://schemas.microsoft.com/office/drawing/2014/main" id="{D8382560-2D2F-4D61-8161-86551B0E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3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0496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C9786A1-0567-4A4B-89A4-8CEE73F78E10}"/>
              </a:ext>
            </a:extLst>
          </p:cNvPr>
          <p:cNvSpPr/>
          <p:nvPr/>
        </p:nvSpPr>
        <p:spPr>
          <a:xfrm>
            <a:off x="740717" y="1344565"/>
            <a:ext cx="10547826" cy="2867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CFBFBD-BA3F-4C92-9990-9344E39DD02D}"/>
              </a:ext>
            </a:extLst>
          </p:cNvPr>
          <p:cNvSpPr txBox="1"/>
          <p:nvPr/>
        </p:nvSpPr>
        <p:spPr>
          <a:xfrm>
            <a:off x="960019" y="1574434"/>
            <a:ext cx="10109222" cy="225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、空水槽设有甲、乙、丙三个水管，甲管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5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分钟可注满水棺，乙管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分钟可注满水槽，丙管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分钟可把满槽水放完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若三管齐开，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分钟后关上乙管，问水槽放满时，甲管共开放了（）分钟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 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5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7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、一项工程由甲、乙两队合作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天可完成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甲队单独做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24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天后，乙队加入，两队合作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天后，甲队调走，乙队继续做了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17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天才完成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若这项工程由甲队单独做，则需要（）天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 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60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70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80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90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100 </a:t>
            </a:r>
            <a:endParaRPr lang="zh-CN" altLang="zh-CN" sz="16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86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/>
              <p:nvPr/>
            </p:nvSpPr>
            <p:spPr>
              <a:xfrm>
                <a:off x="1082809" y="864051"/>
                <a:ext cx="10240389" cy="5993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路程问题（与工程问题相似）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开心提示每年必考类型题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路程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、速度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、时间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之间的关系：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s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vt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对于直线型的路程问题：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）相遇：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相遇</m:t>
                        </m:r>
                      </m:sub>
                    </m:sSub>
                    <m:r>
                      <a:rPr lang="zh-CN" altLang="en-US" sz="12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t+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）追及：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追及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对于圆圈型的路程问题：（从同一起点同时出发，周长为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，相遇一次的时间为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）同向运动 等量关系（经历时间相同）：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甲、乙每相遇一次，甲比乙多跑一圈，若相遇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甲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4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乙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n·S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甲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乙</m:t>
                            </m:r>
                          </m:sub>
                        </m:sSub>
                      </m:den>
                    </m:f>
                    <m:r>
                      <a:rPr lang="zh-CN" altLang="en-US" sz="12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f>
                      <m:fPr>
                        <m:ctrlPr>
                          <a:rPr lang="en-US" altLang="zh-CN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甲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）反向运动 等量关系（经历时间相同）：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＋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＋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甲、乙每相遇一次，甲与乙路程之和为一圈，若相遇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甲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4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乙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n·S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甲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乙</m:t>
                            </m:r>
                          </m:sub>
                        </m:sSub>
                      </m:den>
                    </m:f>
                    <m:r>
                      <a:rPr lang="zh-CN" altLang="en-US" sz="12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f>
                      <m:fPr>
                        <m:ctrlPr>
                          <a:rPr lang="en-US" altLang="zh-CN" sz="14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甲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乙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09" y="864051"/>
                <a:ext cx="10240389" cy="5993949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CACB51D-4B96-4AB7-AAFF-7CD223C67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628" y="3034455"/>
            <a:ext cx="1720582" cy="33806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424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重点题型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/>
              <p:nvPr/>
            </p:nvSpPr>
            <p:spPr>
              <a:xfrm>
                <a:off x="834344" y="561357"/>
                <a:ext cx="10240389" cy="1501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顺水、逆水问题：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顺水</m:t>
                        </m:r>
                      </m:sub>
                    </m:sSub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船</m:t>
                        </m:r>
                      </m:sub>
                    </m:sSub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＋</m:t>
                    </m:r>
                  </m:oMath>
                </a14:m>
                <a:r>
                  <a:rPr lang="en-US" altLang="zh-CN" sz="18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b="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逆水</m:t>
                        </m:r>
                      </m:sub>
                    </m:sSub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船</m:t>
                        </m:r>
                      </m:sub>
                    </m:sSub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水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相对速度（两个物体运动时，可将一个作为参照物，看成相对静止的）</a:t>
                </a:r>
                <a:r>
                  <a:rPr lang="en-US" altLang="zh-CN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同向运动：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同向</m:t>
                        </m:r>
                      </m:sub>
                    </m:sSub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；相向运动：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相向</m:t>
                        </m:r>
                      </m:sub>
                    </m:sSub>
                    <m:r>
                      <a:rPr lang="en-US" altLang="zh-CN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＋</m:t>
                    </m:r>
                  </m:oMath>
                </a14:m>
                <a:r>
                  <a:rPr lang="en-US" altLang="zh-CN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v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zh-CN" altLang="en-US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A7850A-D49E-4F8F-81DD-2A516CA1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4" y="561357"/>
                <a:ext cx="10240389" cy="1501693"/>
              </a:xfrm>
              <a:prstGeom prst="rect">
                <a:avLst/>
              </a:prstGeom>
              <a:blipFill>
                <a:blip r:embed="rId3"/>
                <a:stretch>
                  <a:fillRect l="-417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929917D3-FFDA-4ABC-8A96-CA9438983C9C}"/>
              </a:ext>
            </a:extLst>
          </p:cNvPr>
          <p:cNvSpPr/>
          <p:nvPr/>
        </p:nvSpPr>
        <p:spPr>
          <a:xfrm>
            <a:off x="744246" y="2132283"/>
            <a:ext cx="10547826" cy="4586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0C925E-D2C3-49FC-973A-FCB303747CF8}"/>
              </a:ext>
            </a:extLst>
          </p:cNvPr>
          <p:cNvSpPr txBox="1"/>
          <p:nvPr/>
        </p:nvSpPr>
        <p:spPr>
          <a:xfrm>
            <a:off x="899927" y="2132282"/>
            <a:ext cx="10109222" cy="4466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例题：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两地相距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千米，甲中午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12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时从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地出发，步行前往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地，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分钟后乙从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地出发骑车前往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地，到达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地后乙停留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分钟，然后骑车从原路返回，结果甲、乙同时到达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地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若乙骑车比甲步行每小时快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千米，则两人同时到达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地的时间为（）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）下午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  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）下午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  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）下午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  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）下午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30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  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）下午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</a:t>
            </a:r>
            <a:endParaRPr lang="en-US" altLang="zh-CN" sz="16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、在一条与铁路平行的公路上有一行人与一骑车人同向行进，行人速度为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3.6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千米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时，骑车人速度为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10.8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千米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时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如果一列火车从他们的后面同向匀速驶来，它经过行人的时间是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22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秒，经过骑车人的时间是 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26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秒，则这列火车的车身长为（）米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186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268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168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286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188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、两艘游艇，静水中甲艇每小时行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3.3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千米，乙艇每小时行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2.1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千米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现在两游艇于同一时刻相向出发，甲艇从下游上行，乙艇从相距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27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千米的上游下行，两艇于途中相遇后，又经过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小时，甲艇到达乙艇的出发地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水流速度是每小时（）千米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0.1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0.2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0.3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0.4     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1600" kern="100" dirty="0">
                <a:latin typeface="隶书" panose="02010509060101010101" pitchFamily="49" charset="-122"/>
                <a:ea typeface="隶书" panose="02010509060101010101" pitchFamily="49" charset="-122"/>
              </a:rPr>
              <a:t>0.5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411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781411240f37194b568b4059e3a2913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rgbClr val="000000"/>
    </a:dk1>
    <a:lt1>
      <a:srgbClr val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2918</Words>
  <Application>Microsoft Office PowerPoint</Application>
  <PresentationFormat>宽屏</PresentationFormat>
  <Paragraphs>181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黑体</vt:lpstr>
      <vt:lpstr>隶书</vt:lpstr>
      <vt:lpstr>宋体-简</vt:lpstr>
      <vt:lpstr>微软雅黑</vt:lpstr>
      <vt:lpstr>新宋体</vt:lpstr>
      <vt:lpstr>Arial</vt:lpstr>
      <vt:lpstr>Cambria Math</vt:lpstr>
      <vt:lpstr>Wingdings</vt:lpstr>
      <vt:lpstr>1781411240f37194b568b4059e3a2913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gqn</dc:creator>
  <cp:lastModifiedBy>gqn</cp:lastModifiedBy>
  <cp:revision>82</cp:revision>
  <dcterms:created xsi:type="dcterms:W3CDTF">2021-02-21T07:16:27Z</dcterms:created>
  <dcterms:modified xsi:type="dcterms:W3CDTF">2021-03-04T07:54:26Z</dcterms:modified>
</cp:coreProperties>
</file>