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5.xml" ContentType="application/vnd.openxmlformats-officedocument.presentationml.tags+xml"/>
  <Override PartName="/ppt/tags/tag66.xml" ContentType="application/vnd.openxmlformats-officedocument.presentationml.tags+xml"/>
  <Override PartName="/ppt/theme/themeOverride1.xml" ContentType="application/vnd.openxmlformats-officedocument.themeOverr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409" r:id="rId2"/>
    <p:sldId id="411" r:id="rId3"/>
    <p:sldId id="412" r:id="rId4"/>
    <p:sldId id="440" r:id="rId5"/>
    <p:sldId id="438" r:id="rId6"/>
    <p:sldId id="441" r:id="rId7"/>
    <p:sldId id="449" r:id="rId8"/>
    <p:sldId id="450" r:id="rId9"/>
    <p:sldId id="451" r:id="rId10"/>
    <p:sldId id="446" r:id="rId11"/>
    <p:sldId id="442" r:id="rId12"/>
    <p:sldId id="44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63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6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B0FF0C-5E17-4455-BB13-8E43477E4229}"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961B049B-C96C-440B-8833-D16F69D5102D}">
      <dgm:prSet phldrT="[文本]"/>
      <dgm:spPr/>
      <dgm:t>
        <a:bodyPr/>
        <a:lstStyle/>
        <a:p>
          <a:r>
            <a:rPr lang="zh-CN" altLang="en-US" dirty="0"/>
            <a:t>代数式</a:t>
          </a:r>
        </a:p>
      </dgm:t>
    </dgm:pt>
    <dgm:pt modelId="{9BE4B1D3-1A14-41F6-9C86-2032C95AA67E}" type="parTrans" cxnId="{A97BBD5C-E9CA-4844-8B25-638E01AD5DDB}">
      <dgm:prSet/>
      <dgm:spPr/>
      <dgm:t>
        <a:bodyPr/>
        <a:lstStyle/>
        <a:p>
          <a:endParaRPr lang="zh-CN" altLang="en-US"/>
        </a:p>
      </dgm:t>
    </dgm:pt>
    <dgm:pt modelId="{908F8466-55BC-463F-BA7D-65AEC6503D3B}" type="sibTrans" cxnId="{A97BBD5C-E9CA-4844-8B25-638E01AD5DDB}">
      <dgm:prSet/>
      <dgm:spPr/>
      <dgm:t>
        <a:bodyPr/>
        <a:lstStyle/>
        <a:p>
          <a:endParaRPr lang="zh-CN" altLang="en-US"/>
        </a:p>
      </dgm:t>
    </dgm:pt>
    <dgm:pt modelId="{CF746161-AEBC-46C4-8F6E-A89A5226AB23}">
      <dgm:prSet phldrT="[文本]" custT="1"/>
      <dgm:spPr/>
      <dgm:t>
        <a:bodyPr/>
        <a:lstStyle/>
        <a:p>
          <a:r>
            <a:rPr lang="zh-CN" altLang="en-US" sz="1600" dirty="0"/>
            <a:t>整式</a:t>
          </a:r>
        </a:p>
      </dgm:t>
    </dgm:pt>
    <dgm:pt modelId="{773DBD9C-1047-4EFB-A0EE-EC5AA0AC4C0D}" type="parTrans" cxnId="{9F7A8C86-2574-43F0-8856-F4A35C4ED578}">
      <dgm:prSet/>
      <dgm:spPr/>
      <dgm:t>
        <a:bodyPr/>
        <a:lstStyle/>
        <a:p>
          <a:endParaRPr lang="zh-CN" altLang="en-US"/>
        </a:p>
      </dgm:t>
    </dgm:pt>
    <dgm:pt modelId="{8F9E7E3A-1B08-47CD-B84E-CECF5BEB99B5}" type="sibTrans" cxnId="{9F7A8C86-2574-43F0-8856-F4A35C4ED578}">
      <dgm:prSet/>
      <dgm:spPr/>
      <dgm:t>
        <a:bodyPr/>
        <a:lstStyle/>
        <a:p>
          <a:endParaRPr lang="zh-CN" altLang="en-US"/>
        </a:p>
      </dgm:t>
    </dgm:pt>
    <dgm:pt modelId="{220D9776-E602-4C46-A177-EA74DF7E11F9}">
      <dgm:prSet custT="1"/>
      <dgm:spPr/>
      <dgm:t>
        <a:bodyPr/>
        <a:lstStyle/>
        <a:p>
          <a:r>
            <a:rPr lang="zh-CN" altLang="en-US" sz="1400" dirty="0"/>
            <a:t>整式的恒等变形</a:t>
          </a:r>
        </a:p>
      </dgm:t>
    </dgm:pt>
    <dgm:pt modelId="{17C353FC-F95C-4A38-BFA1-B55626220008}" type="parTrans" cxnId="{8DD78DF6-0452-4FAB-806C-01A47E1D336D}">
      <dgm:prSet/>
      <dgm:spPr/>
      <dgm:t>
        <a:bodyPr/>
        <a:lstStyle/>
        <a:p>
          <a:endParaRPr lang="zh-CN" altLang="en-US"/>
        </a:p>
      </dgm:t>
    </dgm:pt>
    <dgm:pt modelId="{A9F45EB9-CC22-43D6-9B75-2B2B6C9BADAB}" type="sibTrans" cxnId="{8DD78DF6-0452-4FAB-806C-01A47E1D336D}">
      <dgm:prSet/>
      <dgm:spPr/>
      <dgm:t>
        <a:bodyPr/>
        <a:lstStyle/>
        <a:p>
          <a:endParaRPr lang="zh-CN" altLang="en-US"/>
        </a:p>
      </dgm:t>
    </dgm:pt>
    <dgm:pt modelId="{C54F7345-8111-4089-98C7-7EFEBC9BBE89}">
      <dgm:prSet custT="1"/>
      <dgm:spPr/>
      <dgm:t>
        <a:bodyPr/>
        <a:lstStyle/>
        <a:p>
          <a:r>
            <a:rPr lang="zh-CN" altLang="en-US" sz="1400" dirty="0"/>
            <a:t>乘法：因式定理及因式分解</a:t>
          </a:r>
        </a:p>
      </dgm:t>
    </dgm:pt>
    <dgm:pt modelId="{8E316754-2807-4C95-9E5B-1B6CBA9AE79D}" type="parTrans" cxnId="{7473A386-B7B8-4123-BC7A-C6A5AB55117F}">
      <dgm:prSet/>
      <dgm:spPr/>
      <dgm:t>
        <a:bodyPr/>
        <a:lstStyle/>
        <a:p>
          <a:endParaRPr lang="zh-CN" altLang="en-US"/>
        </a:p>
      </dgm:t>
    </dgm:pt>
    <dgm:pt modelId="{9E118538-6EE9-4B14-9750-3D51159BBA20}" type="sibTrans" cxnId="{7473A386-B7B8-4123-BC7A-C6A5AB55117F}">
      <dgm:prSet/>
      <dgm:spPr/>
      <dgm:t>
        <a:bodyPr/>
        <a:lstStyle/>
        <a:p>
          <a:endParaRPr lang="zh-CN" altLang="en-US"/>
        </a:p>
      </dgm:t>
    </dgm:pt>
    <dgm:pt modelId="{45D6DD80-029E-45B5-9991-74ACECEC4CA6}">
      <dgm:prSet custT="1"/>
      <dgm:spPr/>
      <dgm:t>
        <a:bodyPr/>
        <a:lstStyle/>
        <a:p>
          <a:r>
            <a:rPr lang="zh-CN" altLang="en-US" sz="1400" dirty="0"/>
            <a:t>除法：余式定理及余式求解</a:t>
          </a:r>
        </a:p>
      </dgm:t>
    </dgm:pt>
    <dgm:pt modelId="{1B0AD5CD-CAB8-4D17-A538-9D3338C0F28E}" type="parTrans" cxnId="{52F7FD59-8376-4932-AF52-2FFA8AA31EFE}">
      <dgm:prSet/>
      <dgm:spPr/>
      <dgm:t>
        <a:bodyPr/>
        <a:lstStyle/>
        <a:p>
          <a:endParaRPr lang="zh-CN" altLang="en-US"/>
        </a:p>
      </dgm:t>
    </dgm:pt>
    <dgm:pt modelId="{36C7C5EE-8433-4327-8DF9-51068703B1E9}" type="sibTrans" cxnId="{52F7FD59-8376-4932-AF52-2FFA8AA31EFE}">
      <dgm:prSet/>
      <dgm:spPr/>
      <dgm:t>
        <a:bodyPr/>
        <a:lstStyle/>
        <a:p>
          <a:endParaRPr lang="zh-CN" altLang="en-US"/>
        </a:p>
      </dgm:t>
    </dgm:pt>
    <dgm:pt modelId="{7FFE199E-30F9-4F17-BA77-506624177C49}">
      <dgm:prSet custT="1"/>
      <dgm:spPr/>
      <dgm:t>
        <a:bodyPr/>
        <a:lstStyle/>
        <a:p>
          <a:r>
            <a:rPr lang="zh-CN" altLang="en-US" sz="1400" dirty="0"/>
            <a:t>特定系数法和双十字相乘</a:t>
          </a:r>
        </a:p>
      </dgm:t>
    </dgm:pt>
    <dgm:pt modelId="{4E4FA655-5F49-4D2D-A1CC-FC603C9ED2D1}" type="parTrans" cxnId="{1E624576-8111-41EB-BE2B-4278C89311F7}">
      <dgm:prSet/>
      <dgm:spPr/>
      <dgm:t>
        <a:bodyPr/>
        <a:lstStyle/>
        <a:p>
          <a:endParaRPr lang="zh-CN" altLang="en-US"/>
        </a:p>
      </dgm:t>
    </dgm:pt>
    <dgm:pt modelId="{A999CCF6-BCE2-49DC-B3D7-8E96EC297091}" type="sibTrans" cxnId="{1E624576-8111-41EB-BE2B-4278C89311F7}">
      <dgm:prSet/>
      <dgm:spPr/>
      <dgm:t>
        <a:bodyPr/>
        <a:lstStyle/>
        <a:p>
          <a:endParaRPr lang="zh-CN" altLang="en-US"/>
        </a:p>
      </dgm:t>
    </dgm:pt>
    <dgm:pt modelId="{6F7D37D5-AA8C-4D17-8455-30F063936697}">
      <dgm:prSet custT="1"/>
      <dgm:spPr/>
      <dgm:t>
        <a:bodyPr/>
        <a:lstStyle/>
        <a:p>
          <a:r>
            <a:rPr lang="zh-CN" altLang="en-US" sz="1400" dirty="0"/>
            <a:t>分式的通分、约分</a:t>
          </a:r>
        </a:p>
      </dgm:t>
    </dgm:pt>
    <dgm:pt modelId="{D2391E05-F638-482D-8693-00FB834F845B}" type="parTrans" cxnId="{B5809E7E-D111-4A58-BD1E-7884717E71D9}">
      <dgm:prSet/>
      <dgm:spPr/>
      <dgm:t>
        <a:bodyPr/>
        <a:lstStyle/>
        <a:p>
          <a:endParaRPr lang="zh-CN" altLang="en-US"/>
        </a:p>
      </dgm:t>
    </dgm:pt>
    <dgm:pt modelId="{309C4D1C-791C-4845-9086-00B8932CE1FA}" type="sibTrans" cxnId="{B5809E7E-D111-4A58-BD1E-7884717E71D9}">
      <dgm:prSet/>
      <dgm:spPr/>
      <dgm:t>
        <a:bodyPr/>
        <a:lstStyle/>
        <a:p>
          <a:endParaRPr lang="zh-CN" altLang="en-US"/>
        </a:p>
      </dgm:t>
    </dgm:pt>
    <dgm:pt modelId="{05104CBB-F2A5-41EB-B16D-3BFD2E14EAED}">
      <dgm:prSet custT="1"/>
      <dgm:spPr/>
      <dgm:t>
        <a:bodyPr/>
        <a:lstStyle/>
        <a:p>
          <a:r>
            <a:rPr lang="zh-CN" altLang="en-US" sz="1400" dirty="0"/>
            <a:t>分式的合并、裂项方法</a:t>
          </a:r>
        </a:p>
      </dgm:t>
    </dgm:pt>
    <dgm:pt modelId="{468AD00E-A813-4FB5-A2ED-B09BF7CE6966}" type="parTrans" cxnId="{ECB10E1C-B588-401A-8789-66558E66EB22}">
      <dgm:prSet/>
      <dgm:spPr/>
      <dgm:t>
        <a:bodyPr/>
        <a:lstStyle/>
        <a:p>
          <a:endParaRPr lang="zh-CN" altLang="en-US"/>
        </a:p>
      </dgm:t>
    </dgm:pt>
    <dgm:pt modelId="{3F8DAF0B-CC6B-4E2A-9D0B-5C72102CE751}" type="sibTrans" cxnId="{ECB10E1C-B588-401A-8789-66558E66EB22}">
      <dgm:prSet/>
      <dgm:spPr/>
      <dgm:t>
        <a:bodyPr/>
        <a:lstStyle/>
        <a:p>
          <a:endParaRPr lang="zh-CN" altLang="en-US"/>
        </a:p>
      </dgm:t>
    </dgm:pt>
    <dgm:pt modelId="{0082AFA3-3730-4B66-8E73-7065E80B932B}">
      <dgm:prSet custT="1"/>
      <dgm:spPr/>
      <dgm:t>
        <a:bodyPr/>
        <a:lstStyle/>
        <a:p>
          <a:r>
            <a:rPr lang="zh-CN" altLang="en-US" sz="1400" dirty="0"/>
            <a:t>分母的有理化</a:t>
          </a:r>
        </a:p>
      </dgm:t>
    </dgm:pt>
    <dgm:pt modelId="{84DD990C-1913-4BD2-8551-2A5137EC1337}" type="parTrans" cxnId="{4B661394-DF76-460A-AF23-EC9FADC746EF}">
      <dgm:prSet/>
      <dgm:spPr/>
      <dgm:t>
        <a:bodyPr/>
        <a:lstStyle/>
        <a:p>
          <a:endParaRPr lang="zh-CN" altLang="en-US"/>
        </a:p>
      </dgm:t>
    </dgm:pt>
    <dgm:pt modelId="{833D0EB6-CF19-4351-8478-C91CCCADB714}" type="sibTrans" cxnId="{4B661394-DF76-460A-AF23-EC9FADC746EF}">
      <dgm:prSet/>
      <dgm:spPr/>
      <dgm:t>
        <a:bodyPr/>
        <a:lstStyle/>
        <a:p>
          <a:endParaRPr lang="zh-CN" altLang="en-US"/>
        </a:p>
      </dgm:t>
    </dgm:pt>
    <dgm:pt modelId="{AD1F6F4F-E005-4217-AB1A-6115F19ED6AE}">
      <dgm:prSet custT="1"/>
      <dgm:spPr/>
      <dgm:t>
        <a:bodyPr/>
        <a:lstStyle/>
        <a:p>
          <a:r>
            <a:rPr lang="zh-CN" altLang="en-US" sz="1400" dirty="0"/>
            <a:t>多个分式的求和</a:t>
          </a:r>
        </a:p>
      </dgm:t>
    </dgm:pt>
    <dgm:pt modelId="{5B2581EC-D653-41C9-B7EC-1B1DCCCF0FED}" type="parTrans" cxnId="{EB550F3C-9440-4E6A-BD07-3057F555043F}">
      <dgm:prSet/>
      <dgm:spPr/>
      <dgm:t>
        <a:bodyPr/>
        <a:lstStyle/>
        <a:p>
          <a:endParaRPr lang="zh-CN" altLang="en-US"/>
        </a:p>
      </dgm:t>
    </dgm:pt>
    <dgm:pt modelId="{E97CFA21-CF7D-469E-9123-797926140F71}" type="sibTrans" cxnId="{EB550F3C-9440-4E6A-BD07-3057F555043F}">
      <dgm:prSet/>
      <dgm:spPr/>
      <dgm:t>
        <a:bodyPr/>
        <a:lstStyle/>
        <a:p>
          <a:endParaRPr lang="zh-CN" altLang="en-US"/>
        </a:p>
      </dgm:t>
    </dgm:pt>
    <dgm:pt modelId="{034662F5-B93F-487E-8464-095599B1A07B}">
      <dgm:prSet custT="1"/>
      <dgm:spPr/>
      <dgm:t>
        <a:bodyPr/>
        <a:lstStyle/>
        <a:p>
          <a:r>
            <a:rPr lang="zh-CN" altLang="en-US" sz="1400" dirty="0"/>
            <a:t>幂函数（二次函数）的图像、性质、公式</a:t>
          </a:r>
        </a:p>
      </dgm:t>
    </dgm:pt>
    <dgm:pt modelId="{D9FA87EB-A376-4A72-8B05-C9E6A5B5B5FE}" type="parTrans" cxnId="{4BDB3BEF-6D38-4183-820E-6CACA33851BB}">
      <dgm:prSet/>
      <dgm:spPr/>
      <dgm:t>
        <a:bodyPr/>
        <a:lstStyle/>
        <a:p>
          <a:endParaRPr lang="zh-CN" altLang="en-US"/>
        </a:p>
      </dgm:t>
    </dgm:pt>
    <dgm:pt modelId="{E967D1A9-BBF5-4F99-828F-697711053E70}" type="sibTrans" cxnId="{4BDB3BEF-6D38-4183-820E-6CACA33851BB}">
      <dgm:prSet/>
      <dgm:spPr/>
      <dgm:t>
        <a:bodyPr/>
        <a:lstStyle/>
        <a:p>
          <a:endParaRPr lang="zh-CN" altLang="en-US"/>
        </a:p>
      </dgm:t>
    </dgm:pt>
    <dgm:pt modelId="{19F7284C-BE11-41DD-9920-18C62A7C29EA}">
      <dgm:prSet custT="1"/>
      <dgm:spPr/>
      <dgm:t>
        <a:bodyPr/>
        <a:lstStyle/>
        <a:p>
          <a:r>
            <a:rPr lang="zh-CN" altLang="en-US" sz="1400" dirty="0"/>
            <a:t>指数函数的图像、性质、公式</a:t>
          </a:r>
        </a:p>
      </dgm:t>
    </dgm:pt>
    <dgm:pt modelId="{9FD5F156-112E-4E16-8E9B-AC13D9A23FD9}" type="parTrans" cxnId="{2817D7E0-FFC5-4BBF-98CE-7ACF11CA3F44}">
      <dgm:prSet/>
      <dgm:spPr/>
      <dgm:t>
        <a:bodyPr/>
        <a:lstStyle/>
        <a:p>
          <a:endParaRPr lang="zh-CN" altLang="en-US"/>
        </a:p>
      </dgm:t>
    </dgm:pt>
    <dgm:pt modelId="{28FB2284-F03E-4CC5-B2CF-D269D4600CA5}" type="sibTrans" cxnId="{2817D7E0-FFC5-4BBF-98CE-7ACF11CA3F44}">
      <dgm:prSet/>
      <dgm:spPr/>
      <dgm:t>
        <a:bodyPr/>
        <a:lstStyle/>
        <a:p>
          <a:endParaRPr lang="zh-CN" altLang="en-US"/>
        </a:p>
      </dgm:t>
    </dgm:pt>
    <dgm:pt modelId="{694A9891-DA55-4417-A24A-1BFE48FBAB2A}">
      <dgm:prSet custT="1"/>
      <dgm:spPr/>
      <dgm:t>
        <a:bodyPr/>
        <a:lstStyle/>
        <a:p>
          <a:r>
            <a:rPr lang="zh-CN" altLang="en-US" sz="1400" dirty="0"/>
            <a:t>指数函数的图像、性质、公式</a:t>
          </a:r>
        </a:p>
      </dgm:t>
    </dgm:pt>
    <dgm:pt modelId="{A7C6F2FB-91EC-423A-97E9-133D89AC7B90}" type="parTrans" cxnId="{45CC98E1-8553-4B3E-889E-29CC50058463}">
      <dgm:prSet/>
      <dgm:spPr/>
      <dgm:t>
        <a:bodyPr/>
        <a:lstStyle/>
        <a:p>
          <a:endParaRPr lang="zh-CN" altLang="en-US"/>
        </a:p>
      </dgm:t>
    </dgm:pt>
    <dgm:pt modelId="{A631884B-509A-4C7D-969E-CFE4C58254DD}" type="sibTrans" cxnId="{45CC98E1-8553-4B3E-889E-29CC50058463}">
      <dgm:prSet/>
      <dgm:spPr/>
      <dgm:t>
        <a:bodyPr/>
        <a:lstStyle/>
        <a:p>
          <a:endParaRPr lang="zh-CN" altLang="en-US"/>
        </a:p>
      </dgm:t>
    </dgm:pt>
    <dgm:pt modelId="{F6306ECF-5E7E-4E7A-9B70-E414866E49CB}">
      <dgm:prSet phldrT="[文本]" custT="1"/>
      <dgm:spPr/>
      <dgm:t>
        <a:bodyPr/>
        <a:lstStyle/>
        <a:p>
          <a:r>
            <a:rPr lang="zh-CN" altLang="en-US" sz="1600" dirty="0"/>
            <a:t>函数</a:t>
          </a:r>
        </a:p>
      </dgm:t>
    </dgm:pt>
    <dgm:pt modelId="{1211BA96-77C6-451C-91EB-1806F8E89D7B}" type="sibTrans" cxnId="{D119D3F9-4909-4F4F-9AAA-F7444BB916D0}">
      <dgm:prSet/>
      <dgm:spPr/>
      <dgm:t>
        <a:bodyPr/>
        <a:lstStyle/>
        <a:p>
          <a:endParaRPr lang="zh-CN" altLang="en-US"/>
        </a:p>
      </dgm:t>
    </dgm:pt>
    <dgm:pt modelId="{0C014C78-47EC-4F50-AEAD-44D0DB8F5A90}" type="parTrans" cxnId="{D119D3F9-4909-4F4F-9AAA-F7444BB916D0}">
      <dgm:prSet/>
      <dgm:spPr/>
      <dgm:t>
        <a:bodyPr/>
        <a:lstStyle/>
        <a:p>
          <a:endParaRPr lang="zh-CN" altLang="en-US"/>
        </a:p>
      </dgm:t>
    </dgm:pt>
    <dgm:pt modelId="{539E9C25-9DC8-41F7-9483-05A6B4BDD165}">
      <dgm:prSet phldrT="[文本]" custT="1"/>
      <dgm:spPr/>
      <dgm:t>
        <a:bodyPr/>
        <a:lstStyle/>
        <a:p>
          <a:r>
            <a:rPr lang="zh-CN" altLang="en-US" sz="1600" dirty="0"/>
            <a:t>分式</a:t>
          </a:r>
        </a:p>
      </dgm:t>
    </dgm:pt>
    <dgm:pt modelId="{51967F3A-4DE7-4EA2-A488-33F039B01C84}" type="sibTrans" cxnId="{F3DDB814-9205-4080-B542-2124C3E48A73}">
      <dgm:prSet/>
      <dgm:spPr/>
      <dgm:t>
        <a:bodyPr/>
        <a:lstStyle/>
        <a:p>
          <a:endParaRPr lang="zh-CN" altLang="en-US"/>
        </a:p>
      </dgm:t>
    </dgm:pt>
    <dgm:pt modelId="{A5E67AB9-777A-4B4D-A173-2CEF3930789B}" type="parTrans" cxnId="{F3DDB814-9205-4080-B542-2124C3E48A73}">
      <dgm:prSet/>
      <dgm:spPr/>
      <dgm:t>
        <a:bodyPr/>
        <a:lstStyle/>
        <a:p>
          <a:endParaRPr lang="zh-CN" altLang="en-US"/>
        </a:p>
      </dgm:t>
    </dgm:pt>
    <dgm:pt modelId="{514A5CA3-AB86-4BE7-B546-30C3354009F7}">
      <dgm:prSet custT="1"/>
      <dgm:spPr/>
      <dgm:t>
        <a:bodyPr/>
        <a:lstStyle/>
        <a:p>
          <a:r>
            <a:rPr lang="zh-CN" altLang="en-US" sz="1600" dirty="0"/>
            <a:t>集合</a:t>
          </a:r>
        </a:p>
      </dgm:t>
    </dgm:pt>
    <dgm:pt modelId="{9530EE92-EE44-4359-AED1-266418E52746}" type="parTrans" cxnId="{95B5C078-EB6F-4E60-A326-D443DD63E220}">
      <dgm:prSet/>
      <dgm:spPr/>
      <dgm:t>
        <a:bodyPr/>
        <a:lstStyle/>
        <a:p>
          <a:endParaRPr lang="zh-CN" altLang="en-US"/>
        </a:p>
      </dgm:t>
    </dgm:pt>
    <dgm:pt modelId="{87EB7795-81C8-47B8-BFCA-BAEC571D2C0D}" type="sibTrans" cxnId="{95B5C078-EB6F-4E60-A326-D443DD63E220}">
      <dgm:prSet/>
      <dgm:spPr/>
      <dgm:t>
        <a:bodyPr/>
        <a:lstStyle/>
        <a:p>
          <a:endParaRPr lang="zh-CN" altLang="en-US"/>
        </a:p>
      </dgm:t>
    </dgm:pt>
    <dgm:pt modelId="{6219BBA3-D4EA-4D2E-84B5-0CCC80B6547F}">
      <dgm:prSet/>
      <dgm:spPr/>
      <dgm:t>
        <a:bodyPr/>
        <a:lstStyle/>
        <a:p>
          <a:r>
            <a:rPr lang="zh-CN" altLang="en-US" dirty="0"/>
            <a:t>概念：包含、互斥、对立</a:t>
          </a:r>
        </a:p>
      </dgm:t>
    </dgm:pt>
    <dgm:pt modelId="{87BDFE7F-D690-461F-82E3-5C751E545E87}" type="parTrans" cxnId="{9987D050-C509-44D8-A935-40F0BDD6C8DC}">
      <dgm:prSet/>
      <dgm:spPr/>
      <dgm:t>
        <a:bodyPr/>
        <a:lstStyle/>
        <a:p>
          <a:endParaRPr lang="zh-CN" altLang="en-US"/>
        </a:p>
      </dgm:t>
    </dgm:pt>
    <dgm:pt modelId="{8BD7C6AC-7FF8-4223-AEDF-1A1753C5C1A7}" type="sibTrans" cxnId="{9987D050-C509-44D8-A935-40F0BDD6C8DC}">
      <dgm:prSet/>
      <dgm:spPr/>
      <dgm:t>
        <a:bodyPr/>
        <a:lstStyle/>
        <a:p>
          <a:endParaRPr lang="zh-CN" altLang="en-US"/>
        </a:p>
      </dgm:t>
    </dgm:pt>
    <dgm:pt modelId="{250DEB76-EC3E-4028-96C1-035EDE65C241}">
      <dgm:prSet/>
      <dgm:spPr/>
      <dgm:t>
        <a:bodyPr/>
        <a:lstStyle/>
        <a:p>
          <a:r>
            <a:rPr lang="zh-CN" altLang="en-US" dirty="0"/>
            <a:t>基本的运算：加法、减法、交集、并集</a:t>
          </a:r>
        </a:p>
      </dgm:t>
    </dgm:pt>
    <dgm:pt modelId="{1A932AF5-9785-4EAA-AF72-FBEBD65B35AC}" type="parTrans" cxnId="{D81F1FAB-DA46-48F3-84DC-6381815ADBBA}">
      <dgm:prSet/>
      <dgm:spPr/>
      <dgm:t>
        <a:bodyPr/>
        <a:lstStyle/>
        <a:p>
          <a:endParaRPr lang="zh-CN" altLang="en-US"/>
        </a:p>
      </dgm:t>
    </dgm:pt>
    <dgm:pt modelId="{7D7F06EB-C3BA-47C6-A8CF-D257F1F4DD34}" type="sibTrans" cxnId="{D81F1FAB-DA46-48F3-84DC-6381815ADBBA}">
      <dgm:prSet/>
      <dgm:spPr/>
      <dgm:t>
        <a:bodyPr/>
        <a:lstStyle/>
        <a:p>
          <a:endParaRPr lang="zh-CN" altLang="en-US"/>
        </a:p>
      </dgm:t>
    </dgm:pt>
    <dgm:pt modelId="{8E70FFCC-0AC4-42A5-AE55-BA587D258D84}" type="pres">
      <dgm:prSet presAssocID="{BDB0FF0C-5E17-4455-BB13-8E43477E4229}" presName="Name0" presStyleCnt="0">
        <dgm:presLayoutVars>
          <dgm:chPref val="1"/>
          <dgm:dir/>
          <dgm:animOne val="branch"/>
          <dgm:animLvl val="lvl"/>
          <dgm:resizeHandles val="exact"/>
        </dgm:presLayoutVars>
      </dgm:prSet>
      <dgm:spPr/>
    </dgm:pt>
    <dgm:pt modelId="{4B33C623-C5F3-4B1C-84C7-D07534523CE0}" type="pres">
      <dgm:prSet presAssocID="{961B049B-C96C-440B-8833-D16F69D5102D}" presName="root1" presStyleCnt="0"/>
      <dgm:spPr/>
    </dgm:pt>
    <dgm:pt modelId="{CB3BE2F2-5DD5-4DD0-9FED-8C32082202EF}" type="pres">
      <dgm:prSet presAssocID="{961B049B-C96C-440B-8833-D16F69D5102D}" presName="LevelOneTextNode" presStyleLbl="node0" presStyleIdx="0" presStyleCnt="1" custAng="5400000" custScaleX="133313" custScaleY="46000" custLinFactX="-100000" custLinFactNeighborX="-170428" custLinFactNeighborY="-5519">
        <dgm:presLayoutVars>
          <dgm:chPref val="3"/>
        </dgm:presLayoutVars>
      </dgm:prSet>
      <dgm:spPr/>
    </dgm:pt>
    <dgm:pt modelId="{C239EE59-BC56-41AB-BD51-040D1345B2A9}" type="pres">
      <dgm:prSet presAssocID="{961B049B-C96C-440B-8833-D16F69D5102D}" presName="level2hierChild" presStyleCnt="0"/>
      <dgm:spPr/>
    </dgm:pt>
    <dgm:pt modelId="{D88742E6-4C0F-4C22-8E21-1D05B874C56D}" type="pres">
      <dgm:prSet presAssocID="{773DBD9C-1047-4EFB-A0EE-EC5AA0AC4C0D}" presName="conn2-1" presStyleLbl="parChTrans1D2" presStyleIdx="0" presStyleCnt="4"/>
      <dgm:spPr/>
    </dgm:pt>
    <dgm:pt modelId="{AF59865A-064C-4DC7-BB8A-D8C35DC64CE9}" type="pres">
      <dgm:prSet presAssocID="{773DBD9C-1047-4EFB-A0EE-EC5AA0AC4C0D}" presName="connTx" presStyleLbl="parChTrans1D2" presStyleIdx="0" presStyleCnt="4"/>
      <dgm:spPr/>
    </dgm:pt>
    <dgm:pt modelId="{E19017EA-763C-495A-9E2D-93F345F8A8C4}" type="pres">
      <dgm:prSet presAssocID="{CF746161-AEBC-46C4-8F6E-A89A5226AB23}" presName="root2" presStyleCnt="0"/>
      <dgm:spPr/>
    </dgm:pt>
    <dgm:pt modelId="{D796390C-0028-4014-8E00-B88DE90515FF}" type="pres">
      <dgm:prSet presAssocID="{CF746161-AEBC-46C4-8F6E-A89A5226AB23}" presName="LevelTwoTextNode" presStyleLbl="node2" presStyleIdx="0" presStyleCnt="4" custScaleX="79804" custScaleY="121364">
        <dgm:presLayoutVars>
          <dgm:chPref val="3"/>
        </dgm:presLayoutVars>
      </dgm:prSet>
      <dgm:spPr/>
    </dgm:pt>
    <dgm:pt modelId="{90770996-A37B-47C6-ABB0-50CA51858504}" type="pres">
      <dgm:prSet presAssocID="{CF746161-AEBC-46C4-8F6E-A89A5226AB23}" presName="level3hierChild" presStyleCnt="0"/>
      <dgm:spPr/>
    </dgm:pt>
    <dgm:pt modelId="{FE032B5B-FFCA-45AA-99AC-B41A0CDEAC4A}" type="pres">
      <dgm:prSet presAssocID="{17C353FC-F95C-4A38-BFA1-B55626220008}" presName="conn2-1" presStyleLbl="parChTrans1D3" presStyleIdx="0" presStyleCnt="13"/>
      <dgm:spPr/>
    </dgm:pt>
    <dgm:pt modelId="{7CEE0504-5D54-4BE9-9644-9F6277E573D2}" type="pres">
      <dgm:prSet presAssocID="{17C353FC-F95C-4A38-BFA1-B55626220008}" presName="connTx" presStyleLbl="parChTrans1D3" presStyleIdx="0" presStyleCnt="13"/>
      <dgm:spPr/>
    </dgm:pt>
    <dgm:pt modelId="{C2543F49-7719-426D-B4C4-BBF8DA61CABD}" type="pres">
      <dgm:prSet presAssocID="{220D9776-E602-4C46-A177-EA74DF7E11F9}" presName="root2" presStyleCnt="0"/>
      <dgm:spPr/>
    </dgm:pt>
    <dgm:pt modelId="{5310E905-1110-4A2A-BEC6-BBC591BCCFE3}" type="pres">
      <dgm:prSet presAssocID="{220D9776-E602-4C46-A177-EA74DF7E11F9}" presName="LevelTwoTextNode" presStyleLbl="node3" presStyleIdx="0" presStyleCnt="13" custScaleX="117682" custScaleY="89323">
        <dgm:presLayoutVars>
          <dgm:chPref val="3"/>
        </dgm:presLayoutVars>
      </dgm:prSet>
      <dgm:spPr/>
    </dgm:pt>
    <dgm:pt modelId="{2E80C267-9945-4A69-95AB-F8B53CF05E6C}" type="pres">
      <dgm:prSet presAssocID="{220D9776-E602-4C46-A177-EA74DF7E11F9}" presName="level3hierChild" presStyleCnt="0"/>
      <dgm:spPr/>
    </dgm:pt>
    <dgm:pt modelId="{1055228E-E31B-474D-912E-50F019D9A727}" type="pres">
      <dgm:prSet presAssocID="{8E316754-2807-4C95-9E5B-1B6CBA9AE79D}" presName="conn2-1" presStyleLbl="parChTrans1D3" presStyleIdx="1" presStyleCnt="13"/>
      <dgm:spPr/>
    </dgm:pt>
    <dgm:pt modelId="{C4A59220-CC00-4742-B087-5F1BAB95F9E4}" type="pres">
      <dgm:prSet presAssocID="{8E316754-2807-4C95-9E5B-1B6CBA9AE79D}" presName="connTx" presStyleLbl="parChTrans1D3" presStyleIdx="1" presStyleCnt="13"/>
      <dgm:spPr/>
    </dgm:pt>
    <dgm:pt modelId="{9B419193-DCBD-49E8-A76B-7001857AB15C}" type="pres">
      <dgm:prSet presAssocID="{C54F7345-8111-4089-98C7-7EFEBC9BBE89}" presName="root2" presStyleCnt="0"/>
      <dgm:spPr/>
    </dgm:pt>
    <dgm:pt modelId="{50B5890B-58EF-4120-B3AF-8455163F6C05}" type="pres">
      <dgm:prSet presAssocID="{C54F7345-8111-4089-98C7-7EFEBC9BBE89}" presName="LevelTwoTextNode" presStyleLbl="node3" presStyleIdx="1" presStyleCnt="13" custScaleX="185815" custScaleY="77989">
        <dgm:presLayoutVars>
          <dgm:chPref val="3"/>
        </dgm:presLayoutVars>
      </dgm:prSet>
      <dgm:spPr/>
    </dgm:pt>
    <dgm:pt modelId="{947E8D96-7D98-4410-B33A-6EE0CF174A85}" type="pres">
      <dgm:prSet presAssocID="{C54F7345-8111-4089-98C7-7EFEBC9BBE89}" presName="level3hierChild" presStyleCnt="0"/>
      <dgm:spPr/>
    </dgm:pt>
    <dgm:pt modelId="{915CD290-D273-4376-A6D6-05A418C59D20}" type="pres">
      <dgm:prSet presAssocID="{1B0AD5CD-CAB8-4D17-A538-9D3338C0F28E}" presName="conn2-1" presStyleLbl="parChTrans1D3" presStyleIdx="2" presStyleCnt="13"/>
      <dgm:spPr/>
    </dgm:pt>
    <dgm:pt modelId="{1346D78D-394D-463E-A987-66E6093C8CDF}" type="pres">
      <dgm:prSet presAssocID="{1B0AD5CD-CAB8-4D17-A538-9D3338C0F28E}" presName="connTx" presStyleLbl="parChTrans1D3" presStyleIdx="2" presStyleCnt="13"/>
      <dgm:spPr/>
    </dgm:pt>
    <dgm:pt modelId="{330B2EF9-6209-4D22-8C08-08D11376CC8B}" type="pres">
      <dgm:prSet presAssocID="{45D6DD80-029E-45B5-9991-74ACECEC4CA6}" presName="root2" presStyleCnt="0"/>
      <dgm:spPr/>
    </dgm:pt>
    <dgm:pt modelId="{DC17D5B5-47FF-425D-ACEC-0680771C4812}" type="pres">
      <dgm:prSet presAssocID="{45D6DD80-029E-45B5-9991-74ACECEC4CA6}" presName="LevelTwoTextNode" presStyleLbl="node3" presStyleIdx="2" presStyleCnt="13" custScaleX="184950" custScaleY="78100">
        <dgm:presLayoutVars>
          <dgm:chPref val="3"/>
        </dgm:presLayoutVars>
      </dgm:prSet>
      <dgm:spPr/>
    </dgm:pt>
    <dgm:pt modelId="{FD57E274-B26E-4F9B-998E-D7CB6F5A5CA9}" type="pres">
      <dgm:prSet presAssocID="{45D6DD80-029E-45B5-9991-74ACECEC4CA6}" presName="level3hierChild" presStyleCnt="0"/>
      <dgm:spPr/>
    </dgm:pt>
    <dgm:pt modelId="{CF8D1814-FEE7-48C6-8C26-4181C74CCD3E}" type="pres">
      <dgm:prSet presAssocID="{4E4FA655-5F49-4D2D-A1CC-FC603C9ED2D1}" presName="conn2-1" presStyleLbl="parChTrans1D3" presStyleIdx="3" presStyleCnt="13"/>
      <dgm:spPr/>
    </dgm:pt>
    <dgm:pt modelId="{33F893D0-66D3-4A46-B7F2-AC7B7912B082}" type="pres">
      <dgm:prSet presAssocID="{4E4FA655-5F49-4D2D-A1CC-FC603C9ED2D1}" presName="connTx" presStyleLbl="parChTrans1D3" presStyleIdx="3" presStyleCnt="13"/>
      <dgm:spPr/>
    </dgm:pt>
    <dgm:pt modelId="{7413326F-C5CF-4725-9BB3-4859D8A95E6A}" type="pres">
      <dgm:prSet presAssocID="{7FFE199E-30F9-4F17-BA77-506624177C49}" presName="root2" presStyleCnt="0"/>
      <dgm:spPr/>
    </dgm:pt>
    <dgm:pt modelId="{35AB0F64-4A4E-43C4-8701-0C169050F89A}" type="pres">
      <dgm:prSet presAssocID="{7FFE199E-30F9-4F17-BA77-506624177C49}" presName="LevelTwoTextNode" presStyleLbl="node3" presStyleIdx="3" presStyleCnt="13" custScaleX="176482" custScaleY="80850">
        <dgm:presLayoutVars>
          <dgm:chPref val="3"/>
        </dgm:presLayoutVars>
      </dgm:prSet>
      <dgm:spPr/>
    </dgm:pt>
    <dgm:pt modelId="{4F2D0733-A1FF-4952-8327-5EA14D3F3A0F}" type="pres">
      <dgm:prSet presAssocID="{7FFE199E-30F9-4F17-BA77-506624177C49}" presName="level3hierChild" presStyleCnt="0"/>
      <dgm:spPr/>
    </dgm:pt>
    <dgm:pt modelId="{CEF98411-6AAC-4F01-BAD7-93347602A903}" type="pres">
      <dgm:prSet presAssocID="{A5E67AB9-777A-4B4D-A173-2CEF3930789B}" presName="conn2-1" presStyleLbl="parChTrans1D2" presStyleIdx="1" presStyleCnt="4"/>
      <dgm:spPr/>
    </dgm:pt>
    <dgm:pt modelId="{4536C944-1C37-49A9-8D82-279F0BE9612F}" type="pres">
      <dgm:prSet presAssocID="{A5E67AB9-777A-4B4D-A173-2CEF3930789B}" presName="connTx" presStyleLbl="parChTrans1D2" presStyleIdx="1" presStyleCnt="4"/>
      <dgm:spPr/>
    </dgm:pt>
    <dgm:pt modelId="{A1D228E2-A2FC-497F-92F4-05180F5870B9}" type="pres">
      <dgm:prSet presAssocID="{539E9C25-9DC8-41F7-9483-05A6B4BDD165}" presName="root2" presStyleCnt="0"/>
      <dgm:spPr/>
    </dgm:pt>
    <dgm:pt modelId="{328EC026-5007-470F-8B96-B27892B8AE73}" type="pres">
      <dgm:prSet presAssocID="{539E9C25-9DC8-41F7-9483-05A6B4BDD165}" presName="LevelTwoTextNode" presStyleLbl="node2" presStyleIdx="1" presStyleCnt="4" custScaleX="78498" custScaleY="118676">
        <dgm:presLayoutVars>
          <dgm:chPref val="3"/>
        </dgm:presLayoutVars>
      </dgm:prSet>
      <dgm:spPr/>
    </dgm:pt>
    <dgm:pt modelId="{7BBF4EA6-91F0-4105-8606-D6C38BC1068F}" type="pres">
      <dgm:prSet presAssocID="{539E9C25-9DC8-41F7-9483-05A6B4BDD165}" presName="level3hierChild" presStyleCnt="0"/>
      <dgm:spPr/>
    </dgm:pt>
    <dgm:pt modelId="{058B58FF-2EC5-43B4-9B26-C4035B8CA36C}" type="pres">
      <dgm:prSet presAssocID="{D2391E05-F638-482D-8693-00FB834F845B}" presName="conn2-1" presStyleLbl="parChTrans1D3" presStyleIdx="4" presStyleCnt="13"/>
      <dgm:spPr/>
    </dgm:pt>
    <dgm:pt modelId="{CF2533B8-53AC-4FB7-A7BC-AD9D8B24DD7A}" type="pres">
      <dgm:prSet presAssocID="{D2391E05-F638-482D-8693-00FB834F845B}" presName="connTx" presStyleLbl="parChTrans1D3" presStyleIdx="4" presStyleCnt="13"/>
      <dgm:spPr/>
    </dgm:pt>
    <dgm:pt modelId="{DCE8C005-9BFC-44A4-A12E-AAB55196D52C}" type="pres">
      <dgm:prSet presAssocID="{6F7D37D5-AA8C-4D17-8455-30F063936697}" presName="root2" presStyleCnt="0"/>
      <dgm:spPr/>
    </dgm:pt>
    <dgm:pt modelId="{E26CBCF7-7943-4EED-9F74-D72FAD944EDD}" type="pres">
      <dgm:prSet presAssocID="{6F7D37D5-AA8C-4D17-8455-30F063936697}" presName="LevelTwoTextNode" presStyleLbl="node3" presStyleIdx="4" presStyleCnt="13" custScaleX="147635">
        <dgm:presLayoutVars>
          <dgm:chPref val="3"/>
        </dgm:presLayoutVars>
      </dgm:prSet>
      <dgm:spPr/>
    </dgm:pt>
    <dgm:pt modelId="{167D5AD9-A2BD-42A3-93F0-84E4E0F1094D}" type="pres">
      <dgm:prSet presAssocID="{6F7D37D5-AA8C-4D17-8455-30F063936697}" presName="level3hierChild" presStyleCnt="0"/>
      <dgm:spPr/>
    </dgm:pt>
    <dgm:pt modelId="{9A10EBCC-4377-4410-803C-791E96409383}" type="pres">
      <dgm:prSet presAssocID="{468AD00E-A813-4FB5-A2ED-B09BF7CE6966}" presName="conn2-1" presStyleLbl="parChTrans1D3" presStyleIdx="5" presStyleCnt="13"/>
      <dgm:spPr/>
    </dgm:pt>
    <dgm:pt modelId="{F84B3DA9-1358-4F4C-A143-F99C9A52281E}" type="pres">
      <dgm:prSet presAssocID="{468AD00E-A813-4FB5-A2ED-B09BF7CE6966}" presName="connTx" presStyleLbl="parChTrans1D3" presStyleIdx="5" presStyleCnt="13"/>
      <dgm:spPr/>
    </dgm:pt>
    <dgm:pt modelId="{1ECDF42D-FB1A-405A-9484-5039C50F8D21}" type="pres">
      <dgm:prSet presAssocID="{05104CBB-F2A5-41EB-B16D-3BFD2E14EAED}" presName="root2" presStyleCnt="0"/>
      <dgm:spPr/>
    </dgm:pt>
    <dgm:pt modelId="{887A39A3-F47D-4C96-81EF-AFB654A43864}" type="pres">
      <dgm:prSet presAssocID="{05104CBB-F2A5-41EB-B16D-3BFD2E14EAED}" presName="LevelTwoTextNode" presStyleLbl="node3" presStyleIdx="5" presStyleCnt="13" custScaleX="168327">
        <dgm:presLayoutVars>
          <dgm:chPref val="3"/>
        </dgm:presLayoutVars>
      </dgm:prSet>
      <dgm:spPr/>
    </dgm:pt>
    <dgm:pt modelId="{0AD0E5BE-4CFC-45F6-8875-954D0238CEFE}" type="pres">
      <dgm:prSet presAssocID="{05104CBB-F2A5-41EB-B16D-3BFD2E14EAED}" presName="level3hierChild" presStyleCnt="0"/>
      <dgm:spPr/>
    </dgm:pt>
    <dgm:pt modelId="{F224A786-B047-467E-A49E-CFC088A73321}" type="pres">
      <dgm:prSet presAssocID="{84DD990C-1913-4BD2-8551-2A5137EC1337}" presName="conn2-1" presStyleLbl="parChTrans1D3" presStyleIdx="6" presStyleCnt="13"/>
      <dgm:spPr/>
    </dgm:pt>
    <dgm:pt modelId="{32E47A00-51D8-4424-BEA9-BA818F8C9D8D}" type="pres">
      <dgm:prSet presAssocID="{84DD990C-1913-4BD2-8551-2A5137EC1337}" presName="connTx" presStyleLbl="parChTrans1D3" presStyleIdx="6" presStyleCnt="13"/>
      <dgm:spPr/>
    </dgm:pt>
    <dgm:pt modelId="{5C8A2193-BCA1-43DD-BBCB-E097DF13A5CC}" type="pres">
      <dgm:prSet presAssocID="{0082AFA3-3730-4B66-8E73-7065E80B932B}" presName="root2" presStyleCnt="0"/>
      <dgm:spPr/>
    </dgm:pt>
    <dgm:pt modelId="{9FD853AB-A654-459F-BFEB-F6CDAC91986A}" type="pres">
      <dgm:prSet presAssocID="{0082AFA3-3730-4B66-8E73-7065E80B932B}" presName="LevelTwoTextNode" presStyleLbl="node3" presStyleIdx="6" presStyleCnt="13" custScaleX="115396" custScaleY="79804">
        <dgm:presLayoutVars>
          <dgm:chPref val="3"/>
        </dgm:presLayoutVars>
      </dgm:prSet>
      <dgm:spPr/>
    </dgm:pt>
    <dgm:pt modelId="{363FE67C-858C-4CD5-88EB-742C5A4EBBE0}" type="pres">
      <dgm:prSet presAssocID="{0082AFA3-3730-4B66-8E73-7065E80B932B}" presName="level3hierChild" presStyleCnt="0"/>
      <dgm:spPr/>
    </dgm:pt>
    <dgm:pt modelId="{0108D9B8-D095-4A1F-9F5A-C73F8D06D63C}" type="pres">
      <dgm:prSet presAssocID="{5B2581EC-D653-41C9-B7EC-1B1DCCCF0FED}" presName="conn2-1" presStyleLbl="parChTrans1D3" presStyleIdx="7" presStyleCnt="13"/>
      <dgm:spPr/>
    </dgm:pt>
    <dgm:pt modelId="{E8B28C2D-4856-4313-B7C6-264E5F303A46}" type="pres">
      <dgm:prSet presAssocID="{5B2581EC-D653-41C9-B7EC-1B1DCCCF0FED}" presName="connTx" presStyleLbl="parChTrans1D3" presStyleIdx="7" presStyleCnt="13"/>
      <dgm:spPr/>
    </dgm:pt>
    <dgm:pt modelId="{514659D5-E5C3-45F5-971F-A341A16E7BE5}" type="pres">
      <dgm:prSet presAssocID="{AD1F6F4F-E005-4217-AB1A-6115F19ED6AE}" presName="root2" presStyleCnt="0"/>
      <dgm:spPr/>
    </dgm:pt>
    <dgm:pt modelId="{619A68B3-E274-45CD-9017-18AB5A2EDD4F}" type="pres">
      <dgm:prSet presAssocID="{AD1F6F4F-E005-4217-AB1A-6115F19ED6AE}" presName="LevelTwoTextNode" presStyleLbl="node3" presStyleIdx="7" presStyleCnt="13" custScaleX="131703" custScaleY="99137">
        <dgm:presLayoutVars>
          <dgm:chPref val="3"/>
        </dgm:presLayoutVars>
      </dgm:prSet>
      <dgm:spPr/>
    </dgm:pt>
    <dgm:pt modelId="{CC769B03-ED31-425E-A63A-943F2CF2538E}" type="pres">
      <dgm:prSet presAssocID="{AD1F6F4F-E005-4217-AB1A-6115F19ED6AE}" presName="level3hierChild" presStyleCnt="0"/>
      <dgm:spPr/>
    </dgm:pt>
    <dgm:pt modelId="{B9D5303C-F309-455C-89EB-77855E505237}" type="pres">
      <dgm:prSet presAssocID="{0C014C78-47EC-4F50-AEAD-44D0DB8F5A90}" presName="conn2-1" presStyleLbl="parChTrans1D2" presStyleIdx="2" presStyleCnt="4"/>
      <dgm:spPr/>
    </dgm:pt>
    <dgm:pt modelId="{A7189201-CBFA-4970-AE6E-DBAE22874260}" type="pres">
      <dgm:prSet presAssocID="{0C014C78-47EC-4F50-AEAD-44D0DB8F5A90}" presName="connTx" presStyleLbl="parChTrans1D2" presStyleIdx="2" presStyleCnt="4"/>
      <dgm:spPr/>
    </dgm:pt>
    <dgm:pt modelId="{C066584A-F652-4C38-B9E2-9F2114B24AE6}" type="pres">
      <dgm:prSet presAssocID="{F6306ECF-5E7E-4E7A-9B70-E414866E49CB}" presName="root2" presStyleCnt="0"/>
      <dgm:spPr/>
    </dgm:pt>
    <dgm:pt modelId="{33037B36-0F5A-4640-B6B3-CE1B5753F380}" type="pres">
      <dgm:prSet presAssocID="{F6306ECF-5E7E-4E7A-9B70-E414866E49CB}" presName="LevelTwoTextNode" presStyleLbl="node2" presStyleIdx="2" presStyleCnt="4" custScaleX="90356" custScaleY="129292">
        <dgm:presLayoutVars>
          <dgm:chPref val="3"/>
        </dgm:presLayoutVars>
      </dgm:prSet>
      <dgm:spPr/>
    </dgm:pt>
    <dgm:pt modelId="{5BE98EBA-F227-4996-B31A-A1BC7DCF350D}" type="pres">
      <dgm:prSet presAssocID="{F6306ECF-5E7E-4E7A-9B70-E414866E49CB}" presName="level3hierChild" presStyleCnt="0"/>
      <dgm:spPr/>
    </dgm:pt>
    <dgm:pt modelId="{2C32FC34-15CB-46B6-B53A-AE7A60A7C994}" type="pres">
      <dgm:prSet presAssocID="{D9FA87EB-A376-4A72-8B05-C9E6A5B5B5FE}" presName="conn2-1" presStyleLbl="parChTrans1D3" presStyleIdx="8" presStyleCnt="13"/>
      <dgm:spPr/>
    </dgm:pt>
    <dgm:pt modelId="{0B22907A-D701-4291-93BE-CDE99F3E4AE8}" type="pres">
      <dgm:prSet presAssocID="{D9FA87EB-A376-4A72-8B05-C9E6A5B5B5FE}" presName="connTx" presStyleLbl="parChTrans1D3" presStyleIdx="8" presStyleCnt="13"/>
      <dgm:spPr/>
    </dgm:pt>
    <dgm:pt modelId="{3C40D68C-37A8-4C38-936E-A007FAB5CB09}" type="pres">
      <dgm:prSet presAssocID="{034662F5-B93F-487E-8464-095599B1A07B}" presName="root2" presStyleCnt="0"/>
      <dgm:spPr/>
    </dgm:pt>
    <dgm:pt modelId="{8CBC0168-9191-4F95-85C1-23CB2F04C421}" type="pres">
      <dgm:prSet presAssocID="{034662F5-B93F-487E-8464-095599B1A07B}" presName="LevelTwoTextNode" presStyleLbl="node3" presStyleIdx="8" presStyleCnt="13" custScaleX="267136" custScaleY="96000">
        <dgm:presLayoutVars>
          <dgm:chPref val="3"/>
        </dgm:presLayoutVars>
      </dgm:prSet>
      <dgm:spPr/>
    </dgm:pt>
    <dgm:pt modelId="{40F80931-0E3B-422C-890F-D3FA47CA20A1}" type="pres">
      <dgm:prSet presAssocID="{034662F5-B93F-487E-8464-095599B1A07B}" presName="level3hierChild" presStyleCnt="0"/>
      <dgm:spPr/>
    </dgm:pt>
    <dgm:pt modelId="{1D250C03-B82C-4342-B211-7DC3BA083E52}" type="pres">
      <dgm:prSet presAssocID="{9FD5F156-112E-4E16-8E9B-AC13D9A23FD9}" presName="conn2-1" presStyleLbl="parChTrans1D3" presStyleIdx="9" presStyleCnt="13"/>
      <dgm:spPr/>
    </dgm:pt>
    <dgm:pt modelId="{4634042B-DCBA-42C5-A02C-49F4D9D512F2}" type="pres">
      <dgm:prSet presAssocID="{9FD5F156-112E-4E16-8E9B-AC13D9A23FD9}" presName="connTx" presStyleLbl="parChTrans1D3" presStyleIdx="9" presStyleCnt="13"/>
      <dgm:spPr/>
    </dgm:pt>
    <dgm:pt modelId="{ED24718D-3FD6-4F80-8E46-B649F6A1E83B}" type="pres">
      <dgm:prSet presAssocID="{19F7284C-BE11-41DD-9920-18C62A7C29EA}" presName="root2" presStyleCnt="0"/>
      <dgm:spPr/>
    </dgm:pt>
    <dgm:pt modelId="{2D50A1F9-122D-497D-9B90-6C197DFA7159}" type="pres">
      <dgm:prSet presAssocID="{19F7284C-BE11-41DD-9920-18C62A7C29EA}" presName="LevelTwoTextNode" presStyleLbl="node3" presStyleIdx="9" presStyleCnt="13" custScaleX="204836" custScaleY="107494">
        <dgm:presLayoutVars>
          <dgm:chPref val="3"/>
        </dgm:presLayoutVars>
      </dgm:prSet>
      <dgm:spPr/>
    </dgm:pt>
    <dgm:pt modelId="{A84A9B15-B34A-4705-873A-865598431C12}" type="pres">
      <dgm:prSet presAssocID="{19F7284C-BE11-41DD-9920-18C62A7C29EA}" presName="level3hierChild" presStyleCnt="0"/>
      <dgm:spPr/>
    </dgm:pt>
    <dgm:pt modelId="{1C81223C-B8C0-4AB7-8C68-605E0B396484}" type="pres">
      <dgm:prSet presAssocID="{A7C6F2FB-91EC-423A-97E9-133D89AC7B90}" presName="conn2-1" presStyleLbl="parChTrans1D3" presStyleIdx="10" presStyleCnt="13"/>
      <dgm:spPr/>
    </dgm:pt>
    <dgm:pt modelId="{3EB4325B-EB2E-404A-BEB3-C7B4E30A007A}" type="pres">
      <dgm:prSet presAssocID="{A7C6F2FB-91EC-423A-97E9-133D89AC7B90}" presName="connTx" presStyleLbl="parChTrans1D3" presStyleIdx="10" presStyleCnt="13"/>
      <dgm:spPr/>
    </dgm:pt>
    <dgm:pt modelId="{C9110C23-34BE-4428-812F-F0FD40637E11}" type="pres">
      <dgm:prSet presAssocID="{694A9891-DA55-4417-A24A-1BFE48FBAB2A}" presName="root2" presStyleCnt="0"/>
      <dgm:spPr/>
    </dgm:pt>
    <dgm:pt modelId="{A1D6BF0B-926A-4C63-A184-AC28A6588000}" type="pres">
      <dgm:prSet presAssocID="{694A9891-DA55-4417-A24A-1BFE48FBAB2A}" presName="LevelTwoTextNode" presStyleLbl="node3" presStyleIdx="10" presStyleCnt="13" custScaleX="206048" custScaleY="99690">
        <dgm:presLayoutVars>
          <dgm:chPref val="3"/>
        </dgm:presLayoutVars>
      </dgm:prSet>
      <dgm:spPr/>
    </dgm:pt>
    <dgm:pt modelId="{878AE976-29E5-4CC2-B11F-286646E8FEA0}" type="pres">
      <dgm:prSet presAssocID="{694A9891-DA55-4417-A24A-1BFE48FBAB2A}" presName="level3hierChild" presStyleCnt="0"/>
      <dgm:spPr/>
    </dgm:pt>
    <dgm:pt modelId="{4E084014-FD07-43B9-9B88-13293524895C}" type="pres">
      <dgm:prSet presAssocID="{9530EE92-EE44-4359-AED1-266418E52746}" presName="conn2-1" presStyleLbl="parChTrans1D2" presStyleIdx="3" presStyleCnt="4"/>
      <dgm:spPr/>
    </dgm:pt>
    <dgm:pt modelId="{76025E65-6B18-446F-9126-03C7E9A46493}" type="pres">
      <dgm:prSet presAssocID="{9530EE92-EE44-4359-AED1-266418E52746}" presName="connTx" presStyleLbl="parChTrans1D2" presStyleIdx="3" presStyleCnt="4"/>
      <dgm:spPr/>
    </dgm:pt>
    <dgm:pt modelId="{EE410A27-FC26-4437-A53C-4EC95D06C3B9}" type="pres">
      <dgm:prSet presAssocID="{514A5CA3-AB86-4BE7-B546-30C3354009F7}" presName="root2" presStyleCnt="0"/>
      <dgm:spPr/>
    </dgm:pt>
    <dgm:pt modelId="{CF01D368-2F27-4616-8226-869EEEC64E82}" type="pres">
      <dgm:prSet presAssocID="{514A5CA3-AB86-4BE7-B546-30C3354009F7}" presName="LevelTwoTextNode" presStyleLbl="node2" presStyleIdx="3" presStyleCnt="4" custScaleX="79994" custScaleY="117286">
        <dgm:presLayoutVars>
          <dgm:chPref val="3"/>
        </dgm:presLayoutVars>
      </dgm:prSet>
      <dgm:spPr/>
    </dgm:pt>
    <dgm:pt modelId="{47B30A9A-2318-4ADF-9724-9C08F96F1DD5}" type="pres">
      <dgm:prSet presAssocID="{514A5CA3-AB86-4BE7-B546-30C3354009F7}" presName="level3hierChild" presStyleCnt="0"/>
      <dgm:spPr/>
    </dgm:pt>
    <dgm:pt modelId="{CDB484C8-9CA0-41AC-BFA0-57494ABFADC5}" type="pres">
      <dgm:prSet presAssocID="{87BDFE7F-D690-461F-82E3-5C751E545E87}" presName="conn2-1" presStyleLbl="parChTrans1D3" presStyleIdx="11" presStyleCnt="13"/>
      <dgm:spPr/>
    </dgm:pt>
    <dgm:pt modelId="{027F75E4-99E0-4275-928A-77218DEFDC73}" type="pres">
      <dgm:prSet presAssocID="{87BDFE7F-D690-461F-82E3-5C751E545E87}" presName="connTx" presStyleLbl="parChTrans1D3" presStyleIdx="11" presStyleCnt="13"/>
      <dgm:spPr/>
    </dgm:pt>
    <dgm:pt modelId="{035F07D4-2184-4EE5-804A-D7AA2E91578B}" type="pres">
      <dgm:prSet presAssocID="{6219BBA3-D4EA-4D2E-84B5-0CCC80B6547F}" presName="root2" presStyleCnt="0"/>
      <dgm:spPr/>
    </dgm:pt>
    <dgm:pt modelId="{C626C0CE-E5D7-4380-97F0-D4358E99BB83}" type="pres">
      <dgm:prSet presAssocID="{6219BBA3-D4EA-4D2E-84B5-0CCC80B6547F}" presName="LevelTwoTextNode" presStyleLbl="node3" presStyleIdx="11" presStyleCnt="13" custScaleX="193426">
        <dgm:presLayoutVars>
          <dgm:chPref val="3"/>
        </dgm:presLayoutVars>
      </dgm:prSet>
      <dgm:spPr/>
    </dgm:pt>
    <dgm:pt modelId="{387A6F6A-86D0-45DA-9EF4-08FF1FD4BC37}" type="pres">
      <dgm:prSet presAssocID="{6219BBA3-D4EA-4D2E-84B5-0CCC80B6547F}" presName="level3hierChild" presStyleCnt="0"/>
      <dgm:spPr/>
    </dgm:pt>
    <dgm:pt modelId="{4A5899DA-4C5E-47A2-9883-F49E6C044BD1}" type="pres">
      <dgm:prSet presAssocID="{1A932AF5-9785-4EAA-AF72-FBEBD65B35AC}" presName="conn2-1" presStyleLbl="parChTrans1D3" presStyleIdx="12" presStyleCnt="13"/>
      <dgm:spPr/>
    </dgm:pt>
    <dgm:pt modelId="{0C972002-9229-4651-BB52-EC645FF7293F}" type="pres">
      <dgm:prSet presAssocID="{1A932AF5-9785-4EAA-AF72-FBEBD65B35AC}" presName="connTx" presStyleLbl="parChTrans1D3" presStyleIdx="12" presStyleCnt="13"/>
      <dgm:spPr/>
    </dgm:pt>
    <dgm:pt modelId="{6352F52C-AA55-4E32-AA96-EA385F3A3BB8}" type="pres">
      <dgm:prSet presAssocID="{250DEB76-EC3E-4028-96C1-035EDE65C241}" presName="root2" presStyleCnt="0"/>
      <dgm:spPr/>
    </dgm:pt>
    <dgm:pt modelId="{24FA0A93-F2D4-4971-B822-1884BAC97456}" type="pres">
      <dgm:prSet presAssocID="{250DEB76-EC3E-4028-96C1-035EDE65C241}" presName="LevelTwoTextNode" presStyleLbl="node3" presStyleIdx="12" presStyleCnt="13" custScaleX="261458">
        <dgm:presLayoutVars>
          <dgm:chPref val="3"/>
        </dgm:presLayoutVars>
      </dgm:prSet>
      <dgm:spPr/>
    </dgm:pt>
    <dgm:pt modelId="{27B2B4AC-BC30-4978-AEEB-A9129F9D55DD}" type="pres">
      <dgm:prSet presAssocID="{250DEB76-EC3E-4028-96C1-035EDE65C241}" presName="level3hierChild" presStyleCnt="0"/>
      <dgm:spPr/>
    </dgm:pt>
  </dgm:ptLst>
  <dgm:cxnLst>
    <dgm:cxn modelId="{1D6C1C01-44DF-43DE-A36F-234BF15476A5}" type="presOf" srcId="{0C014C78-47EC-4F50-AEAD-44D0DB8F5A90}" destId="{A7189201-CBFA-4970-AE6E-DBAE22874260}" srcOrd="1" destOrd="0" presId="urn:microsoft.com/office/officeart/2008/layout/HorizontalMultiLevelHierarchy"/>
    <dgm:cxn modelId="{66A4C302-0B24-44E1-98C2-EBF9587D3AC1}" type="presOf" srcId="{468AD00E-A813-4FB5-A2ED-B09BF7CE6966}" destId="{9A10EBCC-4377-4410-803C-791E96409383}" srcOrd="0" destOrd="0" presId="urn:microsoft.com/office/officeart/2008/layout/HorizontalMultiLevelHierarchy"/>
    <dgm:cxn modelId="{F8B3A507-3D99-4F09-9DF2-C72ED4D55675}" type="presOf" srcId="{9530EE92-EE44-4359-AED1-266418E52746}" destId="{4E084014-FD07-43B9-9B88-13293524895C}" srcOrd="0" destOrd="0" presId="urn:microsoft.com/office/officeart/2008/layout/HorizontalMultiLevelHierarchy"/>
    <dgm:cxn modelId="{E0755F09-D126-457B-9E62-748160F373CC}" type="presOf" srcId="{773DBD9C-1047-4EFB-A0EE-EC5AA0AC4C0D}" destId="{D88742E6-4C0F-4C22-8E21-1D05B874C56D}" srcOrd="0" destOrd="0" presId="urn:microsoft.com/office/officeart/2008/layout/HorizontalMultiLevelHierarchy"/>
    <dgm:cxn modelId="{A222A20F-9C35-475B-B66D-FCD676DE1C67}" type="presOf" srcId="{6F7D37D5-AA8C-4D17-8455-30F063936697}" destId="{E26CBCF7-7943-4EED-9F74-D72FAD944EDD}" srcOrd="0" destOrd="0" presId="urn:microsoft.com/office/officeart/2008/layout/HorizontalMultiLevelHierarchy"/>
    <dgm:cxn modelId="{DFE5CC0F-445B-48F8-97EB-7EEA59D9D2AD}" type="presOf" srcId="{0082AFA3-3730-4B66-8E73-7065E80B932B}" destId="{9FD853AB-A654-459F-BFEB-F6CDAC91986A}" srcOrd="0" destOrd="0" presId="urn:microsoft.com/office/officeart/2008/layout/HorizontalMultiLevelHierarchy"/>
    <dgm:cxn modelId="{78A8A112-E3F1-415D-9491-9E6EA408DBB2}" type="presOf" srcId="{87BDFE7F-D690-461F-82E3-5C751E545E87}" destId="{027F75E4-99E0-4275-928A-77218DEFDC73}" srcOrd="1" destOrd="0" presId="urn:microsoft.com/office/officeart/2008/layout/HorizontalMultiLevelHierarchy"/>
    <dgm:cxn modelId="{F3DDB814-9205-4080-B542-2124C3E48A73}" srcId="{961B049B-C96C-440B-8833-D16F69D5102D}" destId="{539E9C25-9DC8-41F7-9483-05A6B4BDD165}" srcOrd="1" destOrd="0" parTransId="{A5E67AB9-777A-4B4D-A173-2CEF3930789B}" sibTransId="{51967F3A-4DE7-4EA2-A488-33F039B01C84}"/>
    <dgm:cxn modelId="{85C11F17-689F-49AD-BB5E-BE5E3FB8F956}" type="presOf" srcId="{17C353FC-F95C-4A38-BFA1-B55626220008}" destId="{7CEE0504-5D54-4BE9-9644-9F6277E573D2}" srcOrd="1" destOrd="0" presId="urn:microsoft.com/office/officeart/2008/layout/HorizontalMultiLevelHierarchy"/>
    <dgm:cxn modelId="{ECB10E1C-B588-401A-8789-66558E66EB22}" srcId="{539E9C25-9DC8-41F7-9483-05A6B4BDD165}" destId="{05104CBB-F2A5-41EB-B16D-3BFD2E14EAED}" srcOrd="1" destOrd="0" parTransId="{468AD00E-A813-4FB5-A2ED-B09BF7CE6966}" sibTransId="{3F8DAF0B-CC6B-4E2A-9D0B-5C72102CE751}"/>
    <dgm:cxn modelId="{D3C42A2B-6F53-42E7-8B66-F961ADB17ACA}" type="presOf" srcId="{514A5CA3-AB86-4BE7-B546-30C3354009F7}" destId="{CF01D368-2F27-4616-8226-869EEEC64E82}" srcOrd="0" destOrd="0" presId="urn:microsoft.com/office/officeart/2008/layout/HorizontalMultiLevelHierarchy"/>
    <dgm:cxn modelId="{80D2DE2B-D7F7-4481-9882-ACC3000E08CA}" type="presOf" srcId="{D2391E05-F638-482D-8693-00FB834F845B}" destId="{CF2533B8-53AC-4FB7-A7BC-AD9D8B24DD7A}" srcOrd="1" destOrd="0" presId="urn:microsoft.com/office/officeart/2008/layout/HorizontalMultiLevelHierarchy"/>
    <dgm:cxn modelId="{C578052D-1032-490F-8119-4062DE3F168C}" type="presOf" srcId="{9530EE92-EE44-4359-AED1-266418E52746}" destId="{76025E65-6B18-446F-9126-03C7E9A46493}" srcOrd="1" destOrd="0" presId="urn:microsoft.com/office/officeart/2008/layout/HorizontalMultiLevelHierarchy"/>
    <dgm:cxn modelId="{340C462D-F91D-4617-BA53-9329B28401D1}" type="presOf" srcId="{9FD5F156-112E-4E16-8E9B-AC13D9A23FD9}" destId="{1D250C03-B82C-4342-B211-7DC3BA083E52}" srcOrd="0" destOrd="0" presId="urn:microsoft.com/office/officeart/2008/layout/HorizontalMultiLevelHierarchy"/>
    <dgm:cxn modelId="{C78FDD33-C487-44F7-A4AA-8BD9AC7A61DB}" type="presOf" srcId="{694A9891-DA55-4417-A24A-1BFE48FBAB2A}" destId="{A1D6BF0B-926A-4C63-A184-AC28A6588000}" srcOrd="0" destOrd="0" presId="urn:microsoft.com/office/officeart/2008/layout/HorizontalMultiLevelHierarchy"/>
    <dgm:cxn modelId="{EB550F3C-9440-4E6A-BD07-3057F555043F}" srcId="{539E9C25-9DC8-41F7-9483-05A6B4BDD165}" destId="{AD1F6F4F-E005-4217-AB1A-6115F19ED6AE}" srcOrd="3" destOrd="0" parTransId="{5B2581EC-D653-41C9-B7EC-1B1DCCCF0FED}" sibTransId="{E97CFA21-CF7D-469E-9123-797926140F71}"/>
    <dgm:cxn modelId="{AABCF13C-9A12-4014-A42F-73771153E565}" type="presOf" srcId="{034662F5-B93F-487E-8464-095599B1A07B}" destId="{8CBC0168-9191-4F95-85C1-23CB2F04C421}" srcOrd="0" destOrd="0" presId="urn:microsoft.com/office/officeart/2008/layout/HorizontalMultiLevelHierarchy"/>
    <dgm:cxn modelId="{A97BBD5C-E9CA-4844-8B25-638E01AD5DDB}" srcId="{BDB0FF0C-5E17-4455-BB13-8E43477E4229}" destId="{961B049B-C96C-440B-8833-D16F69D5102D}" srcOrd="0" destOrd="0" parTransId="{9BE4B1D3-1A14-41F6-9C86-2032C95AA67E}" sibTransId="{908F8466-55BC-463F-BA7D-65AEC6503D3B}"/>
    <dgm:cxn modelId="{A2351D42-2652-4D43-ACFB-5185DFEB6084}" type="presOf" srcId="{773DBD9C-1047-4EFB-A0EE-EC5AA0AC4C0D}" destId="{AF59865A-064C-4DC7-BB8A-D8C35DC64CE9}" srcOrd="1" destOrd="0" presId="urn:microsoft.com/office/officeart/2008/layout/HorizontalMultiLevelHierarchy"/>
    <dgm:cxn modelId="{07499C43-650B-4618-875C-D05F8D61AC34}" type="presOf" srcId="{1B0AD5CD-CAB8-4D17-A538-9D3338C0F28E}" destId="{915CD290-D273-4376-A6D6-05A418C59D20}" srcOrd="0" destOrd="0" presId="urn:microsoft.com/office/officeart/2008/layout/HorizontalMultiLevelHierarchy"/>
    <dgm:cxn modelId="{5261A245-19AE-4133-B247-8211D74884DB}" type="presOf" srcId="{4E4FA655-5F49-4D2D-A1CC-FC603C9ED2D1}" destId="{33F893D0-66D3-4A46-B7F2-AC7B7912B082}" srcOrd="1" destOrd="0" presId="urn:microsoft.com/office/officeart/2008/layout/HorizontalMultiLevelHierarchy"/>
    <dgm:cxn modelId="{DB76A745-6733-49C1-853D-D5D95C35205E}" type="presOf" srcId="{C54F7345-8111-4089-98C7-7EFEBC9BBE89}" destId="{50B5890B-58EF-4120-B3AF-8455163F6C05}" srcOrd="0" destOrd="0" presId="urn:microsoft.com/office/officeart/2008/layout/HorizontalMultiLevelHierarchy"/>
    <dgm:cxn modelId="{265B7266-96EC-4C87-B9E8-2D5123DEC9C8}" type="presOf" srcId="{84DD990C-1913-4BD2-8551-2A5137EC1337}" destId="{32E47A00-51D8-4424-BEA9-BA818F8C9D8D}" srcOrd="1" destOrd="0" presId="urn:microsoft.com/office/officeart/2008/layout/HorizontalMultiLevelHierarchy"/>
    <dgm:cxn modelId="{E9598D67-5A71-4544-9673-A1F26AB9241B}" type="presOf" srcId="{5B2581EC-D653-41C9-B7EC-1B1DCCCF0FED}" destId="{0108D9B8-D095-4A1F-9F5A-C73F8D06D63C}" srcOrd="0" destOrd="0" presId="urn:microsoft.com/office/officeart/2008/layout/HorizontalMultiLevelHierarchy"/>
    <dgm:cxn modelId="{F517936A-D47E-44B1-B368-A2D1D4B68578}" type="presOf" srcId="{CF746161-AEBC-46C4-8F6E-A89A5226AB23}" destId="{D796390C-0028-4014-8E00-B88DE90515FF}" srcOrd="0" destOrd="0" presId="urn:microsoft.com/office/officeart/2008/layout/HorizontalMultiLevelHierarchy"/>
    <dgm:cxn modelId="{E7495C6D-DFA1-40C3-B0DB-F0D82F4A8A77}" type="presOf" srcId="{A5E67AB9-777A-4B4D-A173-2CEF3930789B}" destId="{4536C944-1C37-49A9-8D82-279F0BE9612F}" srcOrd="1" destOrd="0" presId="urn:microsoft.com/office/officeart/2008/layout/HorizontalMultiLevelHierarchy"/>
    <dgm:cxn modelId="{76E2754E-CB78-4668-A2A7-79889484E87F}" type="presOf" srcId="{05104CBB-F2A5-41EB-B16D-3BFD2E14EAED}" destId="{887A39A3-F47D-4C96-81EF-AFB654A43864}" srcOrd="0" destOrd="0" presId="urn:microsoft.com/office/officeart/2008/layout/HorizontalMultiLevelHierarchy"/>
    <dgm:cxn modelId="{9987D050-C509-44D8-A935-40F0BDD6C8DC}" srcId="{514A5CA3-AB86-4BE7-B546-30C3354009F7}" destId="{6219BBA3-D4EA-4D2E-84B5-0CCC80B6547F}" srcOrd="0" destOrd="0" parTransId="{87BDFE7F-D690-461F-82E3-5C751E545E87}" sibTransId="{8BD7C6AC-7FF8-4223-AEDF-1A1753C5C1A7}"/>
    <dgm:cxn modelId="{617C9955-966C-4D40-90C8-ABDBF29A5CB1}" type="presOf" srcId="{6219BBA3-D4EA-4D2E-84B5-0CCC80B6547F}" destId="{C626C0CE-E5D7-4380-97F0-D4358E99BB83}" srcOrd="0" destOrd="0" presId="urn:microsoft.com/office/officeart/2008/layout/HorizontalMultiLevelHierarchy"/>
    <dgm:cxn modelId="{1E624576-8111-41EB-BE2B-4278C89311F7}" srcId="{CF746161-AEBC-46C4-8F6E-A89A5226AB23}" destId="{7FFE199E-30F9-4F17-BA77-506624177C49}" srcOrd="3" destOrd="0" parTransId="{4E4FA655-5F49-4D2D-A1CC-FC603C9ED2D1}" sibTransId="{A999CCF6-BCE2-49DC-B3D7-8E96EC297091}"/>
    <dgm:cxn modelId="{BA786576-CEE9-431D-A93B-400C7BF7DED4}" type="presOf" srcId="{45D6DD80-029E-45B5-9991-74ACECEC4CA6}" destId="{DC17D5B5-47FF-425D-ACEC-0680771C4812}" srcOrd="0" destOrd="0" presId="urn:microsoft.com/office/officeart/2008/layout/HorizontalMultiLevelHierarchy"/>
    <dgm:cxn modelId="{9C139F77-362F-49E0-80A1-7E05299DCFD9}" type="presOf" srcId="{84DD990C-1913-4BD2-8551-2A5137EC1337}" destId="{F224A786-B047-467E-A49E-CFC088A73321}" srcOrd="0" destOrd="0" presId="urn:microsoft.com/office/officeart/2008/layout/HorizontalMultiLevelHierarchy"/>
    <dgm:cxn modelId="{95B5C078-EB6F-4E60-A326-D443DD63E220}" srcId="{961B049B-C96C-440B-8833-D16F69D5102D}" destId="{514A5CA3-AB86-4BE7-B546-30C3354009F7}" srcOrd="3" destOrd="0" parTransId="{9530EE92-EE44-4359-AED1-266418E52746}" sibTransId="{87EB7795-81C8-47B8-BFCA-BAEC571D2C0D}"/>
    <dgm:cxn modelId="{D0BECB59-AFF0-42DD-AD75-A9A73F4AD5D5}" type="presOf" srcId="{7FFE199E-30F9-4F17-BA77-506624177C49}" destId="{35AB0F64-4A4E-43C4-8701-0C169050F89A}" srcOrd="0" destOrd="0" presId="urn:microsoft.com/office/officeart/2008/layout/HorizontalMultiLevelHierarchy"/>
    <dgm:cxn modelId="{52F7FD59-8376-4932-AF52-2FFA8AA31EFE}" srcId="{CF746161-AEBC-46C4-8F6E-A89A5226AB23}" destId="{45D6DD80-029E-45B5-9991-74ACECEC4CA6}" srcOrd="2" destOrd="0" parTransId="{1B0AD5CD-CAB8-4D17-A538-9D3338C0F28E}" sibTransId="{36C7C5EE-8433-4327-8DF9-51068703B1E9}"/>
    <dgm:cxn modelId="{B5809E7E-D111-4A58-BD1E-7884717E71D9}" srcId="{539E9C25-9DC8-41F7-9483-05A6B4BDD165}" destId="{6F7D37D5-AA8C-4D17-8455-30F063936697}" srcOrd="0" destOrd="0" parTransId="{D2391E05-F638-482D-8693-00FB834F845B}" sibTransId="{309C4D1C-791C-4845-9086-00B8932CE1FA}"/>
    <dgm:cxn modelId="{4E312F83-8B25-4E0E-B67E-FE27BB93C099}" type="presOf" srcId="{4E4FA655-5F49-4D2D-A1CC-FC603C9ED2D1}" destId="{CF8D1814-FEE7-48C6-8C26-4181C74CCD3E}" srcOrd="0" destOrd="0" presId="urn:microsoft.com/office/officeart/2008/layout/HorizontalMultiLevelHierarchy"/>
    <dgm:cxn modelId="{62BE6286-E04F-430C-8948-81362C35660D}" type="presOf" srcId="{19F7284C-BE11-41DD-9920-18C62A7C29EA}" destId="{2D50A1F9-122D-497D-9B90-6C197DFA7159}" srcOrd="0" destOrd="0" presId="urn:microsoft.com/office/officeart/2008/layout/HorizontalMultiLevelHierarchy"/>
    <dgm:cxn modelId="{9F7A8C86-2574-43F0-8856-F4A35C4ED578}" srcId="{961B049B-C96C-440B-8833-D16F69D5102D}" destId="{CF746161-AEBC-46C4-8F6E-A89A5226AB23}" srcOrd="0" destOrd="0" parTransId="{773DBD9C-1047-4EFB-A0EE-EC5AA0AC4C0D}" sibTransId="{8F9E7E3A-1B08-47CD-B84E-CECF5BEB99B5}"/>
    <dgm:cxn modelId="{7473A386-B7B8-4123-BC7A-C6A5AB55117F}" srcId="{CF746161-AEBC-46C4-8F6E-A89A5226AB23}" destId="{C54F7345-8111-4089-98C7-7EFEBC9BBE89}" srcOrd="1" destOrd="0" parTransId="{8E316754-2807-4C95-9E5B-1B6CBA9AE79D}" sibTransId="{9E118538-6EE9-4B14-9750-3D51159BBA20}"/>
    <dgm:cxn modelId="{C90AF787-CC5A-473C-A9E5-12D5D9B3D3B3}" type="presOf" srcId="{8E316754-2807-4C95-9E5B-1B6CBA9AE79D}" destId="{C4A59220-CC00-4742-B087-5F1BAB95F9E4}" srcOrd="1" destOrd="0" presId="urn:microsoft.com/office/officeart/2008/layout/HorizontalMultiLevelHierarchy"/>
    <dgm:cxn modelId="{D8EA138E-9C40-4FED-8758-DC64269BB1FC}" type="presOf" srcId="{F6306ECF-5E7E-4E7A-9B70-E414866E49CB}" destId="{33037B36-0F5A-4640-B6B3-CE1B5753F380}" srcOrd="0" destOrd="0" presId="urn:microsoft.com/office/officeart/2008/layout/HorizontalMultiLevelHierarchy"/>
    <dgm:cxn modelId="{B6AA2293-8B45-4494-9878-DB96CA598E24}" type="presOf" srcId="{D2391E05-F638-482D-8693-00FB834F845B}" destId="{058B58FF-2EC5-43B4-9B26-C4035B8CA36C}" srcOrd="0" destOrd="0" presId="urn:microsoft.com/office/officeart/2008/layout/HorizontalMultiLevelHierarchy"/>
    <dgm:cxn modelId="{809E5693-1E8A-41F3-9D89-AF8D544E62B9}" type="presOf" srcId="{A7C6F2FB-91EC-423A-97E9-133D89AC7B90}" destId="{3EB4325B-EB2E-404A-BEB3-C7B4E30A007A}" srcOrd="1" destOrd="0" presId="urn:microsoft.com/office/officeart/2008/layout/HorizontalMultiLevelHierarchy"/>
    <dgm:cxn modelId="{4B661394-DF76-460A-AF23-EC9FADC746EF}" srcId="{539E9C25-9DC8-41F7-9483-05A6B4BDD165}" destId="{0082AFA3-3730-4B66-8E73-7065E80B932B}" srcOrd="2" destOrd="0" parTransId="{84DD990C-1913-4BD2-8551-2A5137EC1337}" sibTransId="{833D0EB6-CF19-4351-8478-C91CCCADB714}"/>
    <dgm:cxn modelId="{3F8010A6-CA84-4234-A313-EB1F850D51B2}" type="presOf" srcId="{0C014C78-47EC-4F50-AEAD-44D0DB8F5A90}" destId="{B9D5303C-F309-455C-89EB-77855E505237}" srcOrd="0" destOrd="0" presId="urn:microsoft.com/office/officeart/2008/layout/HorizontalMultiLevelHierarchy"/>
    <dgm:cxn modelId="{091ED2A7-9F48-46B8-B2D7-E9893CF1BCB9}" type="presOf" srcId="{220D9776-E602-4C46-A177-EA74DF7E11F9}" destId="{5310E905-1110-4A2A-BEC6-BBC591BCCFE3}" srcOrd="0" destOrd="0" presId="urn:microsoft.com/office/officeart/2008/layout/HorizontalMultiLevelHierarchy"/>
    <dgm:cxn modelId="{D81F1FAB-DA46-48F3-84DC-6381815ADBBA}" srcId="{514A5CA3-AB86-4BE7-B546-30C3354009F7}" destId="{250DEB76-EC3E-4028-96C1-035EDE65C241}" srcOrd="1" destOrd="0" parTransId="{1A932AF5-9785-4EAA-AF72-FBEBD65B35AC}" sibTransId="{7D7F06EB-C3BA-47C6-A8CF-D257F1F4DD34}"/>
    <dgm:cxn modelId="{2B1B76AC-7451-424F-90AB-8C6ECB8C326F}" type="presOf" srcId="{1B0AD5CD-CAB8-4D17-A538-9D3338C0F28E}" destId="{1346D78D-394D-463E-A987-66E6093C8CDF}" srcOrd="1" destOrd="0" presId="urn:microsoft.com/office/officeart/2008/layout/HorizontalMultiLevelHierarchy"/>
    <dgm:cxn modelId="{1268F5AF-1745-43EE-B633-9601DCB61841}" type="presOf" srcId="{961B049B-C96C-440B-8833-D16F69D5102D}" destId="{CB3BE2F2-5DD5-4DD0-9FED-8C32082202EF}" srcOrd="0" destOrd="0" presId="urn:microsoft.com/office/officeart/2008/layout/HorizontalMultiLevelHierarchy"/>
    <dgm:cxn modelId="{B720B1B8-4590-439B-874A-88CD3BB103F3}" type="presOf" srcId="{1A932AF5-9785-4EAA-AF72-FBEBD65B35AC}" destId="{4A5899DA-4C5E-47A2-9883-F49E6C044BD1}" srcOrd="0" destOrd="0" presId="urn:microsoft.com/office/officeart/2008/layout/HorizontalMultiLevelHierarchy"/>
    <dgm:cxn modelId="{0C55CCBA-97F7-4461-BA38-1CB7544639D4}" type="presOf" srcId="{87BDFE7F-D690-461F-82E3-5C751E545E87}" destId="{CDB484C8-9CA0-41AC-BFA0-57494ABFADC5}" srcOrd="0" destOrd="0" presId="urn:microsoft.com/office/officeart/2008/layout/HorizontalMultiLevelHierarchy"/>
    <dgm:cxn modelId="{373B7FBF-0008-4D92-BF98-3F6D1D405170}" type="presOf" srcId="{1A932AF5-9785-4EAA-AF72-FBEBD65B35AC}" destId="{0C972002-9229-4651-BB52-EC645FF7293F}" srcOrd="1" destOrd="0" presId="urn:microsoft.com/office/officeart/2008/layout/HorizontalMultiLevelHierarchy"/>
    <dgm:cxn modelId="{E5C385C0-14E5-4DA8-AF92-BB607043D666}" type="presOf" srcId="{468AD00E-A813-4FB5-A2ED-B09BF7CE6966}" destId="{F84B3DA9-1358-4F4C-A143-F99C9A52281E}" srcOrd="1" destOrd="0" presId="urn:microsoft.com/office/officeart/2008/layout/HorizontalMultiLevelHierarchy"/>
    <dgm:cxn modelId="{9464BFCA-F0C7-4315-B2D5-60B062F76D70}" type="presOf" srcId="{D9FA87EB-A376-4A72-8B05-C9E6A5B5B5FE}" destId="{0B22907A-D701-4291-93BE-CDE99F3E4AE8}" srcOrd="1" destOrd="0" presId="urn:microsoft.com/office/officeart/2008/layout/HorizontalMultiLevelHierarchy"/>
    <dgm:cxn modelId="{0827CBCB-D535-4845-A404-B450D6DAC8B5}" type="presOf" srcId="{A5E67AB9-777A-4B4D-A173-2CEF3930789B}" destId="{CEF98411-6AAC-4F01-BAD7-93347602A903}" srcOrd="0" destOrd="0" presId="urn:microsoft.com/office/officeart/2008/layout/HorizontalMultiLevelHierarchy"/>
    <dgm:cxn modelId="{898C0FCC-2E1E-45B5-807E-48D81F4F33AB}" type="presOf" srcId="{5B2581EC-D653-41C9-B7EC-1B1DCCCF0FED}" destId="{E8B28C2D-4856-4313-B7C6-264E5F303A46}" srcOrd="1" destOrd="0" presId="urn:microsoft.com/office/officeart/2008/layout/HorizontalMultiLevelHierarchy"/>
    <dgm:cxn modelId="{DFAF9FD1-521F-4228-8B14-01F72C2D0C45}" type="presOf" srcId="{A7C6F2FB-91EC-423A-97E9-133D89AC7B90}" destId="{1C81223C-B8C0-4AB7-8C68-605E0B396484}" srcOrd="0" destOrd="0" presId="urn:microsoft.com/office/officeart/2008/layout/HorizontalMultiLevelHierarchy"/>
    <dgm:cxn modelId="{C794F6D2-ADB4-41A6-B986-F794D4405A72}" type="presOf" srcId="{9FD5F156-112E-4E16-8E9B-AC13D9A23FD9}" destId="{4634042B-DCBA-42C5-A02C-49F4D9D512F2}" srcOrd="1" destOrd="0" presId="urn:microsoft.com/office/officeart/2008/layout/HorizontalMultiLevelHierarchy"/>
    <dgm:cxn modelId="{051745D7-C659-4EF1-A1DA-A3DB94E70885}" type="presOf" srcId="{D9FA87EB-A376-4A72-8B05-C9E6A5B5B5FE}" destId="{2C32FC34-15CB-46B6-B53A-AE7A60A7C994}" srcOrd="0" destOrd="0" presId="urn:microsoft.com/office/officeart/2008/layout/HorizontalMultiLevelHierarchy"/>
    <dgm:cxn modelId="{F5017DDE-7F81-4445-9A76-9C8B876B61EF}" type="presOf" srcId="{BDB0FF0C-5E17-4455-BB13-8E43477E4229}" destId="{8E70FFCC-0AC4-42A5-AE55-BA587D258D84}" srcOrd="0" destOrd="0" presId="urn:microsoft.com/office/officeart/2008/layout/HorizontalMultiLevelHierarchy"/>
    <dgm:cxn modelId="{2817D7E0-FFC5-4BBF-98CE-7ACF11CA3F44}" srcId="{F6306ECF-5E7E-4E7A-9B70-E414866E49CB}" destId="{19F7284C-BE11-41DD-9920-18C62A7C29EA}" srcOrd="1" destOrd="0" parTransId="{9FD5F156-112E-4E16-8E9B-AC13D9A23FD9}" sibTransId="{28FB2284-F03E-4CC5-B2CF-D269D4600CA5}"/>
    <dgm:cxn modelId="{45CC98E1-8553-4B3E-889E-29CC50058463}" srcId="{F6306ECF-5E7E-4E7A-9B70-E414866E49CB}" destId="{694A9891-DA55-4417-A24A-1BFE48FBAB2A}" srcOrd="2" destOrd="0" parTransId="{A7C6F2FB-91EC-423A-97E9-133D89AC7B90}" sibTransId="{A631884B-509A-4C7D-969E-CFE4C58254DD}"/>
    <dgm:cxn modelId="{1FBEE6E3-AF05-4875-B134-67D06F5ADAB2}" type="presOf" srcId="{17C353FC-F95C-4A38-BFA1-B55626220008}" destId="{FE032B5B-FFCA-45AA-99AC-B41A0CDEAC4A}" srcOrd="0" destOrd="0" presId="urn:microsoft.com/office/officeart/2008/layout/HorizontalMultiLevelHierarchy"/>
    <dgm:cxn modelId="{4BDB3BEF-6D38-4183-820E-6CACA33851BB}" srcId="{F6306ECF-5E7E-4E7A-9B70-E414866E49CB}" destId="{034662F5-B93F-487E-8464-095599B1A07B}" srcOrd="0" destOrd="0" parTransId="{D9FA87EB-A376-4A72-8B05-C9E6A5B5B5FE}" sibTransId="{E967D1A9-BBF5-4F99-828F-697711053E70}"/>
    <dgm:cxn modelId="{9FA346F2-2B5D-4EDA-9492-070B2319F3BE}" type="presOf" srcId="{539E9C25-9DC8-41F7-9483-05A6B4BDD165}" destId="{328EC026-5007-470F-8B96-B27892B8AE73}" srcOrd="0" destOrd="0" presId="urn:microsoft.com/office/officeart/2008/layout/HorizontalMultiLevelHierarchy"/>
    <dgm:cxn modelId="{195B55F2-0C01-4566-A070-C0B85286BCEF}" type="presOf" srcId="{8E316754-2807-4C95-9E5B-1B6CBA9AE79D}" destId="{1055228E-E31B-474D-912E-50F019D9A727}" srcOrd="0" destOrd="0" presId="urn:microsoft.com/office/officeart/2008/layout/HorizontalMultiLevelHierarchy"/>
    <dgm:cxn modelId="{8DD78DF6-0452-4FAB-806C-01A47E1D336D}" srcId="{CF746161-AEBC-46C4-8F6E-A89A5226AB23}" destId="{220D9776-E602-4C46-A177-EA74DF7E11F9}" srcOrd="0" destOrd="0" parTransId="{17C353FC-F95C-4A38-BFA1-B55626220008}" sibTransId="{A9F45EB9-CC22-43D6-9B75-2B2B6C9BADAB}"/>
    <dgm:cxn modelId="{9E0CA5F7-14F6-4B8D-85A9-8FBD81B98F10}" type="presOf" srcId="{250DEB76-EC3E-4028-96C1-035EDE65C241}" destId="{24FA0A93-F2D4-4971-B822-1884BAC97456}" srcOrd="0" destOrd="0" presId="urn:microsoft.com/office/officeart/2008/layout/HorizontalMultiLevelHierarchy"/>
    <dgm:cxn modelId="{D119D3F9-4909-4F4F-9AAA-F7444BB916D0}" srcId="{961B049B-C96C-440B-8833-D16F69D5102D}" destId="{F6306ECF-5E7E-4E7A-9B70-E414866E49CB}" srcOrd="2" destOrd="0" parTransId="{0C014C78-47EC-4F50-AEAD-44D0DB8F5A90}" sibTransId="{1211BA96-77C6-451C-91EB-1806F8E89D7B}"/>
    <dgm:cxn modelId="{EA981DFF-D5DF-4030-B0EB-5C9684F2655C}" type="presOf" srcId="{AD1F6F4F-E005-4217-AB1A-6115F19ED6AE}" destId="{619A68B3-E274-45CD-9017-18AB5A2EDD4F}" srcOrd="0" destOrd="0" presId="urn:microsoft.com/office/officeart/2008/layout/HorizontalMultiLevelHierarchy"/>
    <dgm:cxn modelId="{C46C51B5-1387-4868-B429-17EB580666D6}" type="presParOf" srcId="{8E70FFCC-0AC4-42A5-AE55-BA587D258D84}" destId="{4B33C623-C5F3-4B1C-84C7-D07534523CE0}" srcOrd="0" destOrd="0" presId="urn:microsoft.com/office/officeart/2008/layout/HorizontalMultiLevelHierarchy"/>
    <dgm:cxn modelId="{AFAF180E-FA82-4F4B-B66C-ACF36A38880E}" type="presParOf" srcId="{4B33C623-C5F3-4B1C-84C7-D07534523CE0}" destId="{CB3BE2F2-5DD5-4DD0-9FED-8C32082202EF}" srcOrd="0" destOrd="0" presId="urn:microsoft.com/office/officeart/2008/layout/HorizontalMultiLevelHierarchy"/>
    <dgm:cxn modelId="{E95B9378-D8F3-4369-8546-BBDC3179C082}" type="presParOf" srcId="{4B33C623-C5F3-4B1C-84C7-D07534523CE0}" destId="{C239EE59-BC56-41AB-BD51-040D1345B2A9}" srcOrd="1" destOrd="0" presId="urn:microsoft.com/office/officeart/2008/layout/HorizontalMultiLevelHierarchy"/>
    <dgm:cxn modelId="{FAFC3CA7-ADDA-42B6-AAFC-FC28DD87849F}" type="presParOf" srcId="{C239EE59-BC56-41AB-BD51-040D1345B2A9}" destId="{D88742E6-4C0F-4C22-8E21-1D05B874C56D}" srcOrd="0" destOrd="0" presId="urn:microsoft.com/office/officeart/2008/layout/HorizontalMultiLevelHierarchy"/>
    <dgm:cxn modelId="{3C89BA3E-32F3-42DF-8771-C6D130F59801}" type="presParOf" srcId="{D88742E6-4C0F-4C22-8E21-1D05B874C56D}" destId="{AF59865A-064C-4DC7-BB8A-D8C35DC64CE9}" srcOrd="0" destOrd="0" presId="urn:microsoft.com/office/officeart/2008/layout/HorizontalMultiLevelHierarchy"/>
    <dgm:cxn modelId="{95E0EBB1-8919-49E0-ABA5-5157196530D7}" type="presParOf" srcId="{C239EE59-BC56-41AB-BD51-040D1345B2A9}" destId="{E19017EA-763C-495A-9E2D-93F345F8A8C4}" srcOrd="1" destOrd="0" presId="urn:microsoft.com/office/officeart/2008/layout/HorizontalMultiLevelHierarchy"/>
    <dgm:cxn modelId="{A137A842-257A-4B93-A36C-C72C6CE0795C}" type="presParOf" srcId="{E19017EA-763C-495A-9E2D-93F345F8A8C4}" destId="{D796390C-0028-4014-8E00-B88DE90515FF}" srcOrd="0" destOrd="0" presId="urn:microsoft.com/office/officeart/2008/layout/HorizontalMultiLevelHierarchy"/>
    <dgm:cxn modelId="{CCB3C527-FFE0-4FB4-BAF8-AEB97B218628}" type="presParOf" srcId="{E19017EA-763C-495A-9E2D-93F345F8A8C4}" destId="{90770996-A37B-47C6-ABB0-50CA51858504}" srcOrd="1" destOrd="0" presId="urn:microsoft.com/office/officeart/2008/layout/HorizontalMultiLevelHierarchy"/>
    <dgm:cxn modelId="{0EF6E995-E57C-45DE-A2FB-D45926A117F8}" type="presParOf" srcId="{90770996-A37B-47C6-ABB0-50CA51858504}" destId="{FE032B5B-FFCA-45AA-99AC-B41A0CDEAC4A}" srcOrd="0" destOrd="0" presId="urn:microsoft.com/office/officeart/2008/layout/HorizontalMultiLevelHierarchy"/>
    <dgm:cxn modelId="{1BA0306F-35FF-4406-88F4-FCBFAB822473}" type="presParOf" srcId="{FE032B5B-FFCA-45AA-99AC-B41A0CDEAC4A}" destId="{7CEE0504-5D54-4BE9-9644-9F6277E573D2}" srcOrd="0" destOrd="0" presId="urn:microsoft.com/office/officeart/2008/layout/HorizontalMultiLevelHierarchy"/>
    <dgm:cxn modelId="{49E80518-7AC8-4EDC-B9CC-8656821C5769}" type="presParOf" srcId="{90770996-A37B-47C6-ABB0-50CA51858504}" destId="{C2543F49-7719-426D-B4C4-BBF8DA61CABD}" srcOrd="1" destOrd="0" presId="urn:microsoft.com/office/officeart/2008/layout/HorizontalMultiLevelHierarchy"/>
    <dgm:cxn modelId="{A72E2423-4653-4774-9221-DD4DE602CADC}" type="presParOf" srcId="{C2543F49-7719-426D-B4C4-BBF8DA61CABD}" destId="{5310E905-1110-4A2A-BEC6-BBC591BCCFE3}" srcOrd="0" destOrd="0" presId="urn:microsoft.com/office/officeart/2008/layout/HorizontalMultiLevelHierarchy"/>
    <dgm:cxn modelId="{39F2B5CA-3F1E-42CE-A83F-0A6670E0A0CB}" type="presParOf" srcId="{C2543F49-7719-426D-B4C4-BBF8DA61CABD}" destId="{2E80C267-9945-4A69-95AB-F8B53CF05E6C}" srcOrd="1" destOrd="0" presId="urn:microsoft.com/office/officeart/2008/layout/HorizontalMultiLevelHierarchy"/>
    <dgm:cxn modelId="{1E3BF7E7-4D8D-481B-B5AA-36D794BFA338}" type="presParOf" srcId="{90770996-A37B-47C6-ABB0-50CA51858504}" destId="{1055228E-E31B-474D-912E-50F019D9A727}" srcOrd="2" destOrd="0" presId="urn:microsoft.com/office/officeart/2008/layout/HorizontalMultiLevelHierarchy"/>
    <dgm:cxn modelId="{D2EF78DB-570F-4B1D-87BE-5A6108492BED}" type="presParOf" srcId="{1055228E-E31B-474D-912E-50F019D9A727}" destId="{C4A59220-CC00-4742-B087-5F1BAB95F9E4}" srcOrd="0" destOrd="0" presId="urn:microsoft.com/office/officeart/2008/layout/HorizontalMultiLevelHierarchy"/>
    <dgm:cxn modelId="{EDD5BBD0-AA15-446E-B4F0-A007284AABC0}" type="presParOf" srcId="{90770996-A37B-47C6-ABB0-50CA51858504}" destId="{9B419193-DCBD-49E8-A76B-7001857AB15C}" srcOrd="3" destOrd="0" presId="urn:microsoft.com/office/officeart/2008/layout/HorizontalMultiLevelHierarchy"/>
    <dgm:cxn modelId="{FB3B8671-747E-4A7A-8E21-ADD62BF80364}" type="presParOf" srcId="{9B419193-DCBD-49E8-A76B-7001857AB15C}" destId="{50B5890B-58EF-4120-B3AF-8455163F6C05}" srcOrd="0" destOrd="0" presId="urn:microsoft.com/office/officeart/2008/layout/HorizontalMultiLevelHierarchy"/>
    <dgm:cxn modelId="{5B3DC1CD-03ED-4DF6-B1C4-D3B60C058CDE}" type="presParOf" srcId="{9B419193-DCBD-49E8-A76B-7001857AB15C}" destId="{947E8D96-7D98-4410-B33A-6EE0CF174A85}" srcOrd="1" destOrd="0" presId="urn:microsoft.com/office/officeart/2008/layout/HorizontalMultiLevelHierarchy"/>
    <dgm:cxn modelId="{4634D3BA-F7A8-4F30-947E-DC6CB2F1E729}" type="presParOf" srcId="{90770996-A37B-47C6-ABB0-50CA51858504}" destId="{915CD290-D273-4376-A6D6-05A418C59D20}" srcOrd="4" destOrd="0" presId="urn:microsoft.com/office/officeart/2008/layout/HorizontalMultiLevelHierarchy"/>
    <dgm:cxn modelId="{E3F5FD91-A7CA-4E1F-BB84-D0BFA3F5264B}" type="presParOf" srcId="{915CD290-D273-4376-A6D6-05A418C59D20}" destId="{1346D78D-394D-463E-A987-66E6093C8CDF}" srcOrd="0" destOrd="0" presId="urn:microsoft.com/office/officeart/2008/layout/HorizontalMultiLevelHierarchy"/>
    <dgm:cxn modelId="{5BB07E6C-5EEC-4C5F-B28F-27C013570E1D}" type="presParOf" srcId="{90770996-A37B-47C6-ABB0-50CA51858504}" destId="{330B2EF9-6209-4D22-8C08-08D11376CC8B}" srcOrd="5" destOrd="0" presId="urn:microsoft.com/office/officeart/2008/layout/HorizontalMultiLevelHierarchy"/>
    <dgm:cxn modelId="{08286604-62A7-4181-9C7B-06435F541B24}" type="presParOf" srcId="{330B2EF9-6209-4D22-8C08-08D11376CC8B}" destId="{DC17D5B5-47FF-425D-ACEC-0680771C4812}" srcOrd="0" destOrd="0" presId="urn:microsoft.com/office/officeart/2008/layout/HorizontalMultiLevelHierarchy"/>
    <dgm:cxn modelId="{278E4339-EF3F-4383-AC6E-48CEC9D35364}" type="presParOf" srcId="{330B2EF9-6209-4D22-8C08-08D11376CC8B}" destId="{FD57E274-B26E-4F9B-998E-D7CB6F5A5CA9}" srcOrd="1" destOrd="0" presId="urn:microsoft.com/office/officeart/2008/layout/HorizontalMultiLevelHierarchy"/>
    <dgm:cxn modelId="{213EFF84-3E58-4038-899B-02107EF12613}" type="presParOf" srcId="{90770996-A37B-47C6-ABB0-50CA51858504}" destId="{CF8D1814-FEE7-48C6-8C26-4181C74CCD3E}" srcOrd="6" destOrd="0" presId="urn:microsoft.com/office/officeart/2008/layout/HorizontalMultiLevelHierarchy"/>
    <dgm:cxn modelId="{09B23C06-932C-4866-AFA9-F95E8FEB9DCF}" type="presParOf" srcId="{CF8D1814-FEE7-48C6-8C26-4181C74CCD3E}" destId="{33F893D0-66D3-4A46-B7F2-AC7B7912B082}" srcOrd="0" destOrd="0" presId="urn:microsoft.com/office/officeart/2008/layout/HorizontalMultiLevelHierarchy"/>
    <dgm:cxn modelId="{B6DFB1AA-F667-46D7-97F9-517490EF57B3}" type="presParOf" srcId="{90770996-A37B-47C6-ABB0-50CA51858504}" destId="{7413326F-C5CF-4725-9BB3-4859D8A95E6A}" srcOrd="7" destOrd="0" presId="urn:microsoft.com/office/officeart/2008/layout/HorizontalMultiLevelHierarchy"/>
    <dgm:cxn modelId="{18AF8ADB-8D3C-41B8-B563-D42770FAC89F}" type="presParOf" srcId="{7413326F-C5CF-4725-9BB3-4859D8A95E6A}" destId="{35AB0F64-4A4E-43C4-8701-0C169050F89A}" srcOrd="0" destOrd="0" presId="urn:microsoft.com/office/officeart/2008/layout/HorizontalMultiLevelHierarchy"/>
    <dgm:cxn modelId="{5CF1E597-2C86-4710-994F-6CDB750DC0DB}" type="presParOf" srcId="{7413326F-C5CF-4725-9BB3-4859D8A95E6A}" destId="{4F2D0733-A1FF-4952-8327-5EA14D3F3A0F}" srcOrd="1" destOrd="0" presId="urn:microsoft.com/office/officeart/2008/layout/HorizontalMultiLevelHierarchy"/>
    <dgm:cxn modelId="{8E75AA3E-C412-455A-9816-E0164006CF00}" type="presParOf" srcId="{C239EE59-BC56-41AB-BD51-040D1345B2A9}" destId="{CEF98411-6AAC-4F01-BAD7-93347602A903}" srcOrd="2" destOrd="0" presId="urn:microsoft.com/office/officeart/2008/layout/HorizontalMultiLevelHierarchy"/>
    <dgm:cxn modelId="{6CC61578-9500-4252-889E-2C19B5B0148E}" type="presParOf" srcId="{CEF98411-6AAC-4F01-BAD7-93347602A903}" destId="{4536C944-1C37-49A9-8D82-279F0BE9612F}" srcOrd="0" destOrd="0" presId="urn:microsoft.com/office/officeart/2008/layout/HorizontalMultiLevelHierarchy"/>
    <dgm:cxn modelId="{1D57B8F8-8342-4CC5-9BE3-E6D05C516628}" type="presParOf" srcId="{C239EE59-BC56-41AB-BD51-040D1345B2A9}" destId="{A1D228E2-A2FC-497F-92F4-05180F5870B9}" srcOrd="3" destOrd="0" presId="urn:microsoft.com/office/officeart/2008/layout/HorizontalMultiLevelHierarchy"/>
    <dgm:cxn modelId="{37D26390-1D64-4594-B702-1822D460A580}" type="presParOf" srcId="{A1D228E2-A2FC-497F-92F4-05180F5870B9}" destId="{328EC026-5007-470F-8B96-B27892B8AE73}" srcOrd="0" destOrd="0" presId="urn:microsoft.com/office/officeart/2008/layout/HorizontalMultiLevelHierarchy"/>
    <dgm:cxn modelId="{7C7B555C-C1C0-455F-BDD3-71742A38B33B}" type="presParOf" srcId="{A1D228E2-A2FC-497F-92F4-05180F5870B9}" destId="{7BBF4EA6-91F0-4105-8606-D6C38BC1068F}" srcOrd="1" destOrd="0" presId="urn:microsoft.com/office/officeart/2008/layout/HorizontalMultiLevelHierarchy"/>
    <dgm:cxn modelId="{9AB8A0F4-15E2-4F13-A5A4-AA87C29B6CBB}" type="presParOf" srcId="{7BBF4EA6-91F0-4105-8606-D6C38BC1068F}" destId="{058B58FF-2EC5-43B4-9B26-C4035B8CA36C}" srcOrd="0" destOrd="0" presId="urn:microsoft.com/office/officeart/2008/layout/HorizontalMultiLevelHierarchy"/>
    <dgm:cxn modelId="{2BB6683C-6586-4317-AC28-DD8CA6E32636}" type="presParOf" srcId="{058B58FF-2EC5-43B4-9B26-C4035B8CA36C}" destId="{CF2533B8-53AC-4FB7-A7BC-AD9D8B24DD7A}" srcOrd="0" destOrd="0" presId="urn:microsoft.com/office/officeart/2008/layout/HorizontalMultiLevelHierarchy"/>
    <dgm:cxn modelId="{187491BB-F9D1-498D-A43B-22446D3D76B8}" type="presParOf" srcId="{7BBF4EA6-91F0-4105-8606-D6C38BC1068F}" destId="{DCE8C005-9BFC-44A4-A12E-AAB55196D52C}" srcOrd="1" destOrd="0" presId="urn:microsoft.com/office/officeart/2008/layout/HorizontalMultiLevelHierarchy"/>
    <dgm:cxn modelId="{709B1E9F-277E-4039-B641-164E5FFFEA97}" type="presParOf" srcId="{DCE8C005-9BFC-44A4-A12E-AAB55196D52C}" destId="{E26CBCF7-7943-4EED-9F74-D72FAD944EDD}" srcOrd="0" destOrd="0" presId="urn:microsoft.com/office/officeart/2008/layout/HorizontalMultiLevelHierarchy"/>
    <dgm:cxn modelId="{4D1F8F16-9CE1-4C7D-843C-40D742BA2EC5}" type="presParOf" srcId="{DCE8C005-9BFC-44A4-A12E-AAB55196D52C}" destId="{167D5AD9-A2BD-42A3-93F0-84E4E0F1094D}" srcOrd="1" destOrd="0" presId="urn:microsoft.com/office/officeart/2008/layout/HorizontalMultiLevelHierarchy"/>
    <dgm:cxn modelId="{FFFBED8F-0357-4B77-ADC4-8F8802900BF7}" type="presParOf" srcId="{7BBF4EA6-91F0-4105-8606-D6C38BC1068F}" destId="{9A10EBCC-4377-4410-803C-791E96409383}" srcOrd="2" destOrd="0" presId="urn:microsoft.com/office/officeart/2008/layout/HorizontalMultiLevelHierarchy"/>
    <dgm:cxn modelId="{3FDE16DF-BC03-469E-AB03-A723CE76B1EA}" type="presParOf" srcId="{9A10EBCC-4377-4410-803C-791E96409383}" destId="{F84B3DA9-1358-4F4C-A143-F99C9A52281E}" srcOrd="0" destOrd="0" presId="urn:microsoft.com/office/officeart/2008/layout/HorizontalMultiLevelHierarchy"/>
    <dgm:cxn modelId="{1720BA1E-6E37-48E4-983B-51A7ABB290AC}" type="presParOf" srcId="{7BBF4EA6-91F0-4105-8606-D6C38BC1068F}" destId="{1ECDF42D-FB1A-405A-9484-5039C50F8D21}" srcOrd="3" destOrd="0" presId="urn:microsoft.com/office/officeart/2008/layout/HorizontalMultiLevelHierarchy"/>
    <dgm:cxn modelId="{607C8B16-F9EF-43AF-96D1-E3662294C03C}" type="presParOf" srcId="{1ECDF42D-FB1A-405A-9484-5039C50F8D21}" destId="{887A39A3-F47D-4C96-81EF-AFB654A43864}" srcOrd="0" destOrd="0" presId="urn:microsoft.com/office/officeart/2008/layout/HorizontalMultiLevelHierarchy"/>
    <dgm:cxn modelId="{3CE2B88E-8CCB-4D9E-B045-DBC1C2C8CAA7}" type="presParOf" srcId="{1ECDF42D-FB1A-405A-9484-5039C50F8D21}" destId="{0AD0E5BE-4CFC-45F6-8875-954D0238CEFE}" srcOrd="1" destOrd="0" presId="urn:microsoft.com/office/officeart/2008/layout/HorizontalMultiLevelHierarchy"/>
    <dgm:cxn modelId="{96A2C10D-7EB1-4B1A-8E87-BB7FF306DC06}" type="presParOf" srcId="{7BBF4EA6-91F0-4105-8606-D6C38BC1068F}" destId="{F224A786-B047-467E-A49E-CFC088A73321}" srcOrd="4" destOrd="0" presId="urn:microsoft.com/office/officeart/2008/layout/HorizontalMultiLevelHierarchy"/>
    <dgm:cxn modelId="{B13E5E85-6BA2-4EC2-AF73-F50ED5CDF1A6}" type="presParOf" srcId="{F224A786-B047-467E-A49E-CFC088A73321}" destId="{32E47A00-51D8-4424-BEA9-BA818F8C9D8D}" srcOrd="0" destOrd="0" presId="urn:microsoft.com/office/officeart/2008/layout/HorizontalMultiLevelHierarchy"/>
    <dgm:cxn modelId="{710A08AD-8BF4-4386-BDC2-8E79DD503D6E}" type="presParOf" srcId="{7BBF4EA6-91F0-4105-8606-D6C38BC1068F}" destId="{5C8A2193-BCA1-43DD-BBCB-E097DF13A5CC}" srcOrd="5" destOrd="0" presId="urn:microsoft.com/office/officeart/2008/layout/HorizontalMultiLevelHierarchy"/>
    <dgm:cxn modelId="{7F685EC7-82B7-4B91-A81F-D45CD99A07ED}" type="presParOf" srcId="{5C8A2193-BCA1-43DD-BBCB-E097DF13A5CC}" destId="{9FD853AB-A654-459F-BFEB-F6CDAC91986A}" srcOrd="0" destOrd="0" presId="urn:microsoft.com/office/officeart/2008/layout/HorizontalMultiLevelHierarchy"/>
    <dgm:cxn modelId="{F9640595-DE76-4CBF-80B2-FF35FD6299B4}" type="presParOf" srcId="{5C8A2193-BCA1-43DD-BBCB-E097DF13A5CC}" destId="{363FE67C-858C-4CD5-88EB-742C5A4EBBE0}" srcOrd="1" destOrd="0" presId="urn:microsoft.com/office/officeart/2008/layout/HorizontalMultiLevelHierarchy"/>
    <dgm:cxn modelId="{590D8ACA-B01C-4358-9E2C-C770F793585B}" type="presParOf" srcId="{7BBF4EA6-91F0-4105-8606-D6C38BC1068F}" destId="{0108D9B8-D095-4A1F-9F5A-C73F8D06D63C}" srcOrd="6" destOrd="0" presId="urn:microsoft.com/office/officeart/2008/layout/HorizontalMultiLevelHierarchy"/>
    <dgm:cxn modelId="{7B862CDF-5F08-4248-83AA-13A053FF4D09}" type="presParOf" srcId="{0108D9B8-D095-4A1F-9F5A-C73F8D06D63C}" destId="{E8B28C2D-4856-4313-B7C6-264E5F303A46}" srcOrd="0" destOrd="0" presId="urn:microsoft.com/office/officeart/2008/layout/HorizontalMultiLevelHierarchy"/>
    <dgm:cxn modelId="{33048B79-93F0-4D98-A113-B2259A0042D5}" type="presParOf" srcId="{7BBF4EA6-91F0-4105-8606-D6C38BC1068F}" destId="{514659D5-E5C3-45F5-971F-A341A16E7BE5}" srcOrd="7" destOrd="0" presId="urn:microsoft.com/office/officeart/2008/layout/HorizontalMultiLevelHierarchy"/>
    <dgm:cxn modelId="{3BBEF9AF-C421-4F16-8BF6-4B35DDD8A12F}" type="presParOf" srcId="{514659D5-E5C3-45F5-971F-A341A16E7BE5}" destId="{619A68B3-E274-45CD-9017-18AB5A2EDD4F}" srcOrd="0" destOrd="0" presId="urn:microsoft.com/office/officeart/2008/layout/HorizontalMultiLevelHierarchy"/>
    <dgm:cxn modelId="{465ED115-0260-48CA-9760-962CEEC27C07}" type="presParOf" srcId="{514659D5-E5C3-45F5-971F-A341A16E7BE5}" destId="{CC769B03-ED31-425E-A63A-943F2CF2538E}" srcOrd="1" destOrd="0" presId="urn:microsoft.com/office/officeart/2008/layout/HorizontalMultiLevelHierarchy"/>
    <dgm:cxn modelId="{1959F1EE-5872-4968-B9CA-0B63EE5258B7}" type="presParOf" srcId="{C239EE59-BC56-41AB-BD51-040D1345B2A9}" destId="{B9D5303C-F309-455C-89EB-77855E505237}" srcOrd="4" destOrd="0" presId="urn:microsoft.com/office/officeart/2008/layout/HorizontalMultiLevelHierarchy"/>
    <dgm:cxn modelId="{D7B69A3F-07D5-4A5C-AB19-AEEF7091227F}" type="presParOf" srcId="{B9D5303C-F309-455C-89EB-77855E505237}" destId="{A7189201-CBFA-4970-AE6E-DBAE22874260}" srcOrd="0" destOrd="0" presId="urn:microsoft.com/office/officeart/2008/layout/HorizontalMultiLevelHierarchy"/>
    <dgm:cxn modelId="{EB134B30-7EA3-4C62-B5DC-86D85CA520B7}" type="presParOf" srcId="{C239EE59-BC56-41AB-BD51-040D1345B2A9}" destId="{C066584A-F652-4C38-B9E2-9F2114B24AE6}" srcOrd="5" destOrd="0" presId="urn:microsoft.com/office/officeart/2008/layout/HorizontalMultiLevelHierarchy"/>
    <dgm:cxn modelId="{57DEF3EB-1B75-42E2-89E5-2F32AC59E5BB}" type="presParOf" srcId="{C066584A-F652-4C38-B9E2-9F2114B24AE6}" destId="{33037B36-0F5A-4640-B6B3-CE1B5753F380}" srcOrd="0" destOrd="0" presId="urn:microsoft.com/office/officeart/2008/layout/HorizontalMultiLevelHierarchy"/>
    <dgm:cxn modelId="{8ED62D47-FE44-4C0D-8F66-8D556037A2F9}" type="presParOf" srcId="{C066584A-F652-4C38-B9E2-9F2114B24AE6}" destId="{5BE98EBA-F227-4996-B31A-A1BC7DCF350D}" srcOrd="1" destOrd="0" presId="urn:microsoft.com/office/officeart/2008/layout/HorizontalMultiLevelHierarchy"/>
    <dgm:cxn modelId="{10004AD7-5E4F-40AD-AFBB-CDD2D1A366D8}" type="presParOf" srcId="{5BE98EBA-F227-4996-B31A-A1BC7DCF350D}" destId="{2C32FC34-15CB-46B6-B53A-AE7A60A7C994}" srcOrd="0" destOrd="0" presId="urn:microsoft.com/office/officeart/2008/layout/HorizontalMultiLevelHierarchy"/>
    <dgm:cxn modelId="{3683E4A7-569D-4BB0-8B0C-3C2A161FA28D}" type="presParOf" srcId="{2C32FC34-15CB-46B6-B53A-AE7A60A7C994}" destId="{0B22907A-D701-4291-93BE-CDE99F3E4AE8}" srcOrd="0" destOrd="0" presId="urn:microsoft.com/office/officeart/2008/layout/HorizontalMultiLevelHierarchy"/>
    <dgm:cxn modelId="{891D60C0-B438-4CDB-9F11-D64EE7947647}" type="presParOf" srcId="{5BE98EBA-F227-4996-B31A-A1BC7DCF350D}" destId="{3C40D68C-37A8-4C38-936E-A007FAB5CB09}" srcOrd="1" destOrd="0" presId="urn:microsoft.com/office/officeart/2008/layout/HorizontalMultiLevelHierarchy"/>
    <dgm:cxn modelId="{3F2BA4A7-5FBB-4D3D-87DB-985E62A131C9}" type="presParOf" srcId="{3C40D68C-37A8-4C38-936E-A007FAB5CB09}" destId="{8CBC0168-9191-4F95-85C1-23CB2F04C421}" srcOrd="0" destOrd="0" presId="urn:microsoft.com/office/officeart/2008/layout/HorizontalMultiLevelHierarchy"/>
    <dgm:cxn modelId="{505BAD98-90BC-45F7-9370-C0D650AC1D24}" type="presParOf" srcId="{3C40D68C-37A8-4C38-936E-A007FAB5CB09}" destId="{40F80931-0E3B-422C-890F-D3FA47CA20A1}" srcOrd="1" destOrd="0" presId="urn:microsoft.com/office/officeart/2008/layout/HorizontalMultiLevelHierarchy"/>
    <dgm:cxn modelId="{B4F9D3CB-6CF6-41AA-BBEB-20BC3D6D11AC}" type="presParOf" srcId="{5BE98EBA-F227-4996-B31A-A1BC7DCF350D}" destId="{1D250C03-B82C-4342-B211-7DC3BA083E52}" srcOrd="2" destOrd="0" presId="urn:microsoft.com/office/officeart/2008/layout/HorizontalMultiLevelHierarchy"/>
    <dgm:cxn modelId="{30BE6264-98FC-45EA-B8A9-DAA9015CD8D7}" type="presParOf" srcId="{1D250C03-B82C-4342-B211-7DC3BA083E52}" destId="{4634042B-DCBA-42C5-A02C-49F4D9D512F2}" srcOrd="0" destOrd="0" presId="urn:microsoft.com/office/officeart/2008/layout/HorizontalMultiLevelHierarchy"/>
    <dgm:cxn modelId="{86D0F386-18E4-418B-B84D-C21F7062CE22}" type="presParOf" srcId="{5BE98EBA-F227-4996-B31A-A1BC7DCF350D}" destId="{ED24718D-3FD6-4F80-8E46-B649F6A1E83B}" srcOrd="3" destOrd="0" presId="urn:microsoft.com/office/officeart/2008/layout/HorizontalMultiLevelHierarchy"/>
    <dgm:cxn modelId="{840A99BE-28F1-40A7-8AB6-7C58D131E227}" type="presParOf" srcId="{ED24718D-3FD6-4F80-8E46-B649F6A1E83B}" destId="{2D50A1F9-122D-497D-9B90-6C197DFA7159}" srcOrd="0" destOrd="0" presId="urn:microsoft.com/office/officeart/2008/layout/HorizontalMultiLevelHierarchy"/>
    <dgm:cxn modelId="{DF91C613-5717-4C52-AA1B-E70B93E07595}" type="presParOf" srcId="{ED24718D-3FD6-4F80-8E46-B649F6A1E83B}" destId="{A84A9B15-B34A-4705-873A-865598431C12}" srcOrd="1" destOrd="0" presId="urn:microsoft.com/office/officeart/2008/layout/HorizontalMultiLevelHierarchy"/>
    <dgm:cxn modelId="{38EA972C-864B-4EF8-B3FE-39D4F2468134}" type="presParOf" srcId="{5BE98EBA-F227-4996-B31A-A1BC7DCF350D}" destId="{1C81223C-B8C0-4AB7-8C68-605E0B396484}" srcOrd="4" destOrd="0" presId="urn:microsoft.com/office/officeart/2008/layout/HorizontalMultiLevelHierarchy"/>
    <dgm:cxn modelId="{A4C97F94-7B38-49FB-8493-F758F0B3F032}" type="presParOf" srcId="{1C81223C-B8C0-4AB7-8C68-605E0B396484}" destId="{3EB4325B-EB2E-404A-BEB3-C7B4E30A007A}" srcOrd="0" destOrd="0" presId="urn:microsoft.com/office/officeart/2008/layout/HorizontalMultiLevelHierarchy"/>
    <dgm:cxn modelId="{9CEE2C48-32B3-4018-94EB-A9AEC2835AFA}" type="presParOf" srcId="{5BE98EBA-F227-4996-B31A-A1BC7DCF350D}" destId="{C9110C23-34BE-4428-812F-F0FD40637E11}" srcOrd="5" destOrd="0" presId="urn:microsoft.com/office/officeart/2008/layout/HorizontalMultiLevelHierarchy"/>
    <dgm:cxn modelId="{33D7ECD4-5031-40E8-8EDE-03C04B4E04AF}" type="presParOf" srcId="{C9110C23-34BE-4428-812F-F0FD40637E11}" destId="{A1D6BF0B-926A-4C63-A184-AC28A6588000}" srcOrd="0" destOrd="0" presId="urn:microsoft.com/office/officeart/2008/layout/HorizontalMultiLevelHierarchy"/>
    <dgm:cxn modelId="{6F4C1610-411B-485D-89E1-BFE688594C3E}" type="presParOf" srcId="{C9110C23-34BE-4428-812F-F0FD40637E11}" destId="{878AE976-29E5-4CC2-B11F-286646E8FEA0}" srcOrd="1" destOrd="0" presId="urn:microsoft.com/office/officeart/2008/layout/HorizontalMultiLevelHierarchy"/>
    <dgm:cxn modelId="{4A79D50B-0F57-4968-8810-E67534999E60}" type="presParOf" srcId="{C239EE59-BC56-41AB-BD51-040D1345B2A9}" destId="{4E084014-FD07-43B9-9B88-13293524895C}" srcOrd="6" destOrd="0" presId="urn:microsoft.com/office/officeart/2008/layout/HorizontalMultiLevelHierarchy"/>
    <dgm:cxn modelId="{263FAF5A-23A1-4DCA-90E8-1E78286F5EF4}" type="presParOf" srcId="{4E084014-FD07-43B9-9B88-13293524895C}" destId="{76025E65-6B18-446F-9126-03C7E9A46493}" srcOrd="0" destOrd="0" presId="urn:microsoft.com/office/officeart/2008/layout/HorizontalMultiLevelHierarchy"/>
    <dgm:cxn modelId="{1AD45AC4-467A-49F1-8170-912EDC0DCD31}" type="presParOf" srcId="{C239EE59-BC56-41AB-BD51-040D1345B2A9}" destId="{EE410A27-FC26-4437-A53C-4EC95D06C3B9}" srcOrd="7" destOrd="0" presId="urn:microsoft.com/office/officeart/2008/layout/HorizontalMultiLevelHierarchy"/>
    <dgm:cxn modelId="{8B0772B0-4977-41BC-95F1-B2210C0726C6}" type="presParOf" srcId="{EE410A27-FC26-4437-A53C-4EC95D06C3B9}" destId="{CF01D368-2F27-4616-8226-869EEEC64E82}" srcOrd="0" destOrd="0" presId="urn:microsoft.com/office/officeart/2008/layout/HorizontalMultiLevelHierarchy"/>
    <dgm:cxn modelId="{06E7AEC0-835D-456A-B313-360F7317EEB3}" type="presParOf" srcId="{EE410A27-FC26-4437-A53C-4EC95D06C3B9}" destId="{47B30A9A-2318-4ADF-9724-9C08F96F1DD5}" srcOrd="1" destOrd="0" presId="urn:microsoft.com/office/officeart/2008/layout/HorizontalMultiLevelHierarchy"/>
    <dgm:cxn modelId="{F3865401-682E-4760-A503-58B64EAF931B}" type="presParOf" srcId="{47B30A9A-2318-4ADF-9724-9C08F96F1DD5}" destId="{CDB484C8-9CA0-41AC-BFA0-57494ABFADC5}" srcOrd="0" destOrd="0" presId="urn:microsoft.com/office/officeart/2008/layout/HorizontalMultiLevelHierarchy"/>
    <dgm:cxn modelId="{7B6B5EFE-C995-4971-9180-66B145B1C2C7}" type="presParOf" srcId="{CDB484C8-9CA0-41AC-BFA0-57494ABFADC5}" destId="{027F75E4-99E0-4275-928A-77218DEFDC73}" srcOrd="0" destOrd="0" presId="urn:microsoft.com/office/officeart/2008/layout/HorizontalMultiLevelHierarchy"/>
    <dgm:cxn modelId="{82FD4D6A-94EE-4D42-AB08-7312F1EF6AB8}" type="presParOf" srcId="{47B30A9A-2318-4ADF-9724-9C08F96F1DD5}" destId="{035F07D4-2184-4EE5-804A-D7AA2E91578B}" srcOrd="1" destOrd="0" presId="urn:microsoft.com/office/officeart/2008/layout/HorizontalMultiLevelHierarchy"/>
    <dgm:cxn modelId="{D75E060A-26B6-4A63-8426-77D0E05559C9}" type="presParOf" srcId="{035F07D4-2184-4EE5-804A-D7AA2E91578B}" destId="{C626C0CE-E5D7-4380-97F0-D4358E99BB83}" srcOrd="0" destOrd="0" presId="urn:microsoft.com/office/officeart/2008/layout/HorizontalMultiLevelHierarchy"/>
    <dgm:cxn modelId="{077E96A3-A883-4B56-B42D-B58BD9D179CC}" type="presParOf" srcId="{035F07D4-2184-4EE5-804A-D7AA2E91578B}" destId="{387A6F6A-86D0-45DA-9EF4-08FF1FD4BC37}" srcOrd="1" destOrd="0" presId="urn:microsoft.com/office/officeart/2008/layout/HorizontalMultiLevelHierarchy"/>
    <dgm:cxn modelId="{A9834555-D63F-4346-A657-AD78F6180554}" type="presParOf" srcId="{47B30A9A-2318-4ADF-9724-9C08F96F1DD5}" destId="{4A5899DA-4C5E-47A2-9883-F49E6C044BD1}" srcOrd="2" destOrd="0" presId="urn:microsoft.com/office/officeart/2008/layout/HorizontalMultiLevelHierarchy"/>
    <dgm:cxn modelId="{1AC06F0F-BDCF-4483-9E8E-B9A6593291A2}" type="presParOf" srcId="{4A5899DA-4C5E-47A2-9883-F49E6C044BD1}" destId="{0C972002-9229-4651-BB52-EC645FF7293F}" srcOrd="0" destOrd="0" presId="urn:microsoft.com/office/officeart/2008/layout/HorizontalMultiLevelHierarchy"/>
    <dgm:cxn modelId="{BFCDBEAB-12CC-4199-ABA5-0D59C1BC6275}" type="presParOf" srcId="{47B30A9A-2318-4ADF-9724-9C08F96F1DD5}" destId="{6352F52C-AA55-4E32-AA96-EA385F3A3BB8}" srcOrd="3" destOrd="0" presId="urn:microsoft.com/office/officeart/2008/layout/HorizontalMultiLevelHierarchy"/>
    <dgm:cxn modelId="{299B9232-9E5C-4626-831B-1AE86278641E}" type="presParOf" srcId="{6352F52C-AA55-4E32-AA96-EA385F3A3BB8}" destId="{24FA0A93-F2D4-4971-B822-1884BAC97456}" srcOrd="0" destOrd="0" presId="urn:microsoft.com/office/officeart/2008/layout/HorizontalMultiLevelHierarchy"/>
    <dgm:cxn modelId="{C619882D-4E32-49A0-9E78-02C504D5AC81}" type="presParOf" srcId="{6352F52C-AA55-4E32-AA96-EA385F3A3BB8}" destId="{27B2B4AC-BC30-4978-AEEB-A9129F9D55DD}"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5899DA-4C5E-47A2-9883-F49E6C044BD1}">
      <dsp:nvSpPr>
        <dsp:cNvPr id="0" name=""/>
        <dsp:cNvSpPr/>
      </dsp:nvSpPr>
      <dsp:spPr>
        <a:xfrm>
          <a:off x="3230315" y="6101507"/>
          <a:ext cx="286459" cy="272922"/>
        </a:xfrm>
        <a:custGeom>
          <a:avLst/>
          <a:gdLst/>
          <a:ahLst/>
          <a:cxnLst/>
          <a:rect l="0" t="0" r="0" b="0"/>
          <a:pathLst>
            <a:path>
              <a:moveTo>
                <a:pt x="0" y="0"/>
              </a:moveTo>
              <a:lnTo>
                <a:pt x="143229" y="0"/>
              </a:lnTo>
              <a:lnTo>
                <a:pt x="143229" y="272922"/>
              </a:lnTo>
              <a:lnTo>
                <a:pt x="286459" y="2729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363653" y="6228077"/>
        <a:ext cx="19782" cy="19782"/>
      </dsp:txXfrm>
    </dsp:sp>
    <dsp:sp modelId="{CDB484C8-9CA0-41AC-BFA0-57494ABFADC5}">
      <dsp:nvSpPr>
        <dsp:cNvPr id="0" name=""/>
        <dsp:cNvSpPr/>
      </dsp:nvSpPr>
      <dsp:spPr>
        <a:xfrm>
          <a:off x="3230315" y="5828584"/>
          <a:ext cx="286459" cy="272922"/>
        </a:xfrm>
        <a:custGeom>
          <a:avLst/>
          <a:gdLst/>
          <a:ahLst/>
          <a:cxnLst/>
          <a:rect l="0" t="0" r="0" b="0"/>
          <a:pathLst>
            <a:path>
              <a:moveTo>
                <a:pt x="0" y="272922"/>
              </a:moveTo>
              <a:lnTo>
                <a:pt x="143229" y="272922"/>
              </a:lnTo>
              <a:lnTo>
                <a:pt x="143229" y="0"/>
              </a:lnTo>
              <a:lnTo>
                <a:pt x="28645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363653" y="5955154"/>
        <a:ext cx="19782" cy="19782"/>
      </dsp:txXfrm>
    </dsp:sp>
    <dsp:sp modelId="{4E084014-FD07-43B9-9B88-13293524895C}">
      <dsp:nvSpPr>
        <dsp:cNvPr id="0" name=""/>
        <dsp:cNvSpPr/>
      </dsp:nvSpPr>
      <dsp:spPr>
        <a:xfrm>
          <a:off x="819682" y="3360510"/>
          <a:ext cx="1264879" cy="2740997"/>
        </a:xfrm>
        <a:custGeom>
          <a:avLst/>
          <a:gdLst/>
          <a:ahLst/>
          <a:cxnLst/>
          <a:rect l="0" t="0" r="0" b="0"/>
          <a:pathLst>
            <a:path>
              <a:moveTo>
                <a:pt x="0" y="0"/>
              </a:moveTo>
              <a:lnTo>
                <a:pt x="632439" y="0"/>
              </a:lnTo>
              <a:lnTo>
                <a:pt x="632439" y="2740997"/>
              </a:lnTo>
              <a:lnTo>
                <a:pt x="1264879" y="27409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1376652" y="4655539"/>
        <a:ext cx="150938" cy="150938"/>
      </dsp:txXfrm>
    </dsp:sp>
    <dsp:sp modelId="{1C81223C-B8C0-4AB7-8C68-605E0B396484}">
      <dsp:nvSpPr>
        <dsp:cNvPr id="0" name=""/>
        <dsp:cNvSpPr/>
      </dsp:nvSpPr>
      <dsp:spPr>
        <a:xfrm>
          <a:off x="3378730" y="4729941"/>
          <a:ext cx="286459" cy="553474"/>
        </a:xfrm>
        <a:custGeom>
          <a:avLst/>
          <a:gdLst/>
          <a:ahLst/>
          <a:cxnLst/>
          <a:rect l="0" t="0" r="0" b="0"/>
          <a:pathLst>
            <a:path>
              <a:moveTo>
                <a:pt x="0" y="0"/>
              </a:moveTo>
              <a:lnTo>
                <a:pt x="143229" y="0"/>
              </a:lnTo>
              <a:lnTo>
                <a:pt x="143229" y="553474"/>
              </a:lnTo>
              <a:lnTo>
                <a:pt x="286459" y="55347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506379" y="4991098"/>
        <a:ext cx="31160" cy="31160"/>
      </dsp:txXfrm>
    </dsp:sp>
    <dsp:sp modelId="{1D250C03-B82C-4342-B211-7DC3BA083E52}">
      <dsp:nvSpPr>
        <dsp:cNvPr id="0" name=""/>
        <dsp:cNvSpPr/>
      </dsp:nvSpPr>
      <dsp:spPr>
        <a:xfrm>
          <a:off x="3378730" y="4676164"/>
          <a:ext cx="286459" cy="91440"/>
        </a:xfrm>
        <a:custGeom>
          <a:avLst/>
          <a:gdLst/>
          <a:ahLst/>
          <a:cxnLst/>
          <a:rect l="0" t="0" r="0" b="0"/>
          <a:pathLst>
            <a:path>
              <a:moveTo>
                <a:pt x="0" y="53776"/>
              </a:moveTo>
              <a:lnTo>
                <a:pt x="143229" y="53776"/>
              </a:lnTo>
              <a:lnTo>
                <a:pt x="143229" y="45720"/>
              </a:lnTo>
              <a:lnTo>
                <a:pt x="286459"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514795" y="4714720"/>
        <a:ext cx="14328" cy="14328"/>
      </dsp:txXfrm>
    </dsp:sp>
    <dsp:sp modelId="{2C32FC34-15CB-46B6-B53A-AE7A60A7C994}">
      <dsp:nvSpPr>
        <dsp:cNvPr id="0" name=""/>
        <dsp:cNvSpPr/>
      </dsp:nvSpPr>
      <dsp:spPr>
        <a:xfrm>
          <a:off x="3378730" y="4168409"/>
          <a:ext cx="286459" cy="561531"/>
        </a:xfrm>
        <a:custGeom>
          <a:avLst/>
          <a:gdLst/>
          <a:ahLst/>
          <a:cxnLst/>
          <a:rect l="0" t="0" r="0" b="0"/>
          <a:pathLst>
            <a:path>
              <a:moveTo>
                <a:pt x="0" y="561531"/>
              </a:moveTo>
              <a:lnTo>
                <a:pt x="143229" y="561531"/>
              </a:lnTo>
              <a:lnTo>
                <a:pt x="143229" y="0"/>
              </a:lnTo>
              <a:lnTo>
                <a:pt x="28645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506200" y="4433415"/>
        <a:ext cx="31518" cy="31518"/>
      </dsp:txXfrm>
    </dsp:sp>
    <dsp:sp modelId="{B9D5303C-F309-455C-89EB-77855E505237}">
      <dsp:nvSpPr>
        <dsp:cNvPr id="0" name=""/>
        <dsp:cNvSpPr/>
      </dsp:nvSpPr>
      <dsp:spPr>
        <a:xfrm>
          <a:off x="819682" y="3360510"/>
          <a:ext cx="1264879" cy="1369430"/>
        </a:xfrm>
        <a:custGeom>
          <a:avLst/>
          <a:gdLst/>
          <a:ahLst/>
          <a:cxnLst/>
          <a:rect l="0" t="0" r="0" b="0"/>
          <a:pathLst>
            <a:path>
              <a:moveTo>
                <a:pt x="0" y="0"/>
              </a:moveTo>
              <a:lnTo>
                <a:pt x="632439" y="0"/>
              </a:lnTo>
              <a:lnTo>
                <a:pt x="632439" y="1369430"/>
              </a:lnTo>
              <a:lnTo>
                <a:pt x="1264879" y="13694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1405516" y="3998620"/>
        <a:ext cx="93210" cy="93210"/>
      </dsp:txXfrm>
    </dsp:sp>
    <dsp:sp modelId="{0108D9B8-D095-4A1F-9F5A-C73F8D06D63C}">
      <dsp:nvSpPr>
        <dsp:cNvPr id="0" name=""/>
        <dsp:cNvSpPr/>
      </dsp:nvSpPr>
      <dsp:spPr>
        <a:xfrm>
          <a:off x="3208888" y="2858508"/>
          <a:ext cx="286459" cy="774673"/>
        </a:xfrm>
        <a:custGeom>
          <a:avLst/>
          <a:gdLst/>
          <a:ahLst/>
          <a:cxnLst/>
          <a:rect l="0" t="0" r="0" b="0"/>
          <a:pathLst>
            <a:path>
              <a:moveTo>
                <a:pt x="0" y="0"/>
              </a:moveTo>
              <a:lnTo>
                <a:pt x="143229" y="0"/>
              </a:lnTo>
              <a:lnTo>
                <a:pt x="143229" y="774673"/>
              </a:lnTo>
              <a:lnTo>
                <a:pt x="286459" y="77467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331469" y="3225196"/>
        <a:ext cx="41297" cy="41297"/>
      </dsp:txXfrm>
    </dsp:sp>
    <dsp:sp modelId="{F224A786-B047-467E-A49E-CFC088A73321}">
      <dsp:nvSpPr>
        <dsp:cNvPr id="0" name=""/>
        <dsp:cNvSpPr/>
      </dsp:nvSpPr>
      <dsp:spPr>
        <a:xfrm>
          <a:off x="3208888" y="2858508"/>
          <a:ext cx="286459" cy="274807"/>
        </a:xfrm>
        <a:custGeom>
          <a:avLst/>
          <a:gdLst/>
          <a:ahLst/>
          <a:cxnLst/>
          <a:rect l="0" t="0" r="0" b="0"/>
          <a:pathLst>
            <a:path>
              <a:moveTo>
                <a:pt x="0" y="0"/>
              </a:moveTo>
              <a:lnTo>
                <a:pt x="143229" y="0"/>
              </a:lnTo>
              <a:lnTo>
                <a:pt x="143229" y="274807"/>
              </a:lnTo>
              <a:lnTo>
                <a:pt x="286459" y="2748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342194" y="2985987"/>
        <a:ext cx="19848" cy="19848"/>
      </dsp:txXfrm>
    </dsp:sp>
    <dsp:sp modelId="{9A10EBCC-4377-4410-803C-791E96409383}">
      <dsp:nvSpPr>
        <dsp:cNvPr id="0" name=""/>
        <dsp:cNvSpPr/>
      </dsp:nvSpPr>
      <dsp:spPr>
        <a:xfrm>
          <a:off x="3208888" y="2631565"/>
          <a:ext cx="286459" cy="226943"/>
        </a:xfrm>
        <a:custGeom>
          <a:avLst/>
          <a:gdLst/>
          <a:ahLst/>
          <a:cxnLst/>
          <a:rect l="0" t="0" r="0" b="0"/>
          <a:pathLst>
            <a:path>
              <a:moveTo>
                <a:pt x="0" y="226943"/>
              </a:moveTo>
              <a:lnTo>
                <a:pt x="143229" y="226943"/>
              </a:lnTo>
              <a:lnTo>
                <a:pt x="143229" y="0"/>
              </a:lnTo>
              <a:lnTo>
                <a:pt x="28645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342981" y="2735900"/>
        <a:ext cx="18273" cy="18273"/>
      </dsp:txXfrm>
    </dsp:sp>
    <dsp:sp modelId="{058B58FF-2EC5-43B4-9B26-C4035B8CA36C}">
      <dsp:nvSpPr>
        <dsp:cNvPr id="0" name=""/>
        <dsp:cNvSpPr/>
      </dsp:nvSpPr>
      <dsp:spPr>
        <a:xfrm>
          <a:off x="3208888" y="2085719"/>
          <a:ext cx="286459" cy="772789"/>
        </a:xfrm>
        <a:custGeom>
          <a:avLst/>
          <a:gdLst/>
          <a:ahLst/>
          <a:cxnLst/>
          <a:rect l="0" t="0" r="0" b="0"/>
          <a:pathLst>
            <a:path>
              <a:moveTo>
                <a:pt x="0" y="772789"/>
              </a:moveTo>
              <a:lnTo>
                <a:pt x="143229" y="772789"/>
              </a:lnTo>
              <a:lnTo>
                <a:pt x="143229" y="0"/>
              </a:lnTo>
              <a:lnTo>
                <a:pt x="28645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331513" y="2451509"/>
        <a:ext cx="41208" cy="41208"/>
      </dsp:txXfrm>
    </dsp:sp>
    <dsp:sp modelId="{CEF98411-6AAC-4F01-BAD7-93347602A903}">
      <dsp:nvSpPr>
        <dsp:cNvPr id="0" name=""/>
        <dsp:cNvSpPr/>
      </dsp:nvSpPr>
      <dsp:spPr>
        <a:xfrm>
          <a:off x="819682" y="2858508"/>
          <a:ext cx="1264879" cy="502001"/>
        </a:xfrm>
        <a:custGeom>
          <a:avLst/>
          <a:gdLst/>
          <a:ahLst/>
          <a:cxnLst/>
          <a:rect l="0" t="0" r="0" b="0"/>
          <a:pathLst>
            <a:path>
              <a:moveTo>
                <a:pt x="0" y="502001"/>
              </a:moveTo>
              <a:lnTo>
                <a:pt x="632439" y="502001"/>
              </a:lnTo>
              <a:lnTo>
                <a:pt x="632439" y="0"/>
              </a:lnTo>
              <a:lnTo>
                <a:pt x="1264879"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8100" y="3075487"/>
        <a:ext cx="68042" cy="68042"/>
      </dsp:txXfrm>
    </dsp:sp>
    <dsp:sp modelId="{CF8D1814-FEE7-48C6-8C26-4181C74CCD3E}">
      <dsp:nvSpPr>
        <dsp:cNvPr id="0" name=""/>
        <dsp:cNvSpPr/>
      </dsp:nvSpPr>
      <dsp:spPr>
        <a:xfrm>
          <a:off x="3227593" y="882102"/>
          <a:ext cx="286459" cy="699582"/>
        </a:xfrm>
        <a:custGeom>
          <a:avLst/>
          <a:gdLst/>
          <a:ahLst/>
          <a:cxnLst/>
          <a:rect l="0" t="0" r="0" b="0"/>
          <a:pathLst>
            <a:path>
              <a:moveTo>
                <a:pt x="0" y="0"/>
              </a:moveTo>
              <a:lnTo>
                <a:pt x="143229" y="0"/>
              </a:lnTo>
              <a:lnTo>
                <a:pt x="143229" y="699582"/>
              </a:lnTo>
              <a:lnTo>
                <a:pt x="286459" y="6995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351924" y="1212994"/>
        <a:ext cx="37797" cy="37797"/>
      </dsp:txXfrm>
    </dsp:sp>
    <dsp:sp modelId="{915CD290-D273-4376-A6D6-05A418C59D20}">
      <dsp:nvSpPr>
        <dsp:cNvPr id="0" name=""/>
        <dsp:cNvSpPr/>
      </dsp:nvSpPr>
      <dsp:spPr>
        <a:xfrm>
          <a:off x="3227593" y="882102"/>
          <a:ext cx="286459" cy="243364"/>
        </a:xfrm>
        <a:custGeom>
          <a:avLst/>
          <a:gdLst/>
          <a:ahLst/>
          <a:cxnLst/>
          <a:rect l="0" t="0" r="0" b="0"/>
          <a:pathLst>
            <a:path>
              <a:moveTo>
                <a:pt x="0" y="0"/>
              </a:moveTo>
              <a:lnTo>
                <a:pt x="143229" y="0"/>
              </a:lnTo>
              <a:lnTo>
                <a:pt x="143229" y="243364"/>
              </a:lnTo>
              <a:lnTo>
                <a:pt x="286459" y="24336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361426" y="994387"/>
        <a:ext cx="18793" cy="18793"/>
      </dsp:txXfrm>
    </dsp:sp>
    <dsp:sp modelId="{1055228E-E31B-474D-912E-50F019D9A727}">
      <dsp:nvSpPr>
        <dsp:cNvPr id="0" name=""/>
        <dsp:cNvSpPr/>
      </dsp:nvSpPr>
      <dsp:spPr>
        <a:xfrm>
          <a:off x="3227593" y="675495"/>
          <a:ext cx="286459" cy="206607"/>
        </a:xfrm>
        <a:custGeom>
          <a:avLst/>
          <a:gdLst/>
          <a:ahLst/>
          <a:cxnLst/>
          <a:rect l="0" t="0" r="0" b="0"/>
          <a:pathLst>
            <a:path>
              <a:moveTo>
                <a:pt x="0" y="206607"/>
              </a:moveTo>
              <a:lnTo>
                <a:pt x="143229" y="206607"/>
              </a:lnTo>
              <a:lnTo>
                <a:pt x="143229" y="0"/>
              </a:lnTo>
              <a:lnTo>
                <a:pt x="28645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361994" y="769969"/>
        <a:ext cx="17659" cy="17659"/>
      </dsp:txXfrm>
    </dsp:sp>
    <dsp:sp modelId="{FE032B5B-FFCA-45AA-99AC-B41A0CDEAC4A}">
      <dsp:nvSpPr>
        <dsp:cNvPr id="0" name=""/>
        <dsp:cNvSpPr/>
      </dsp:nvSpPr>
      <dsp:spPr>
        <a:xfrm>
          <a:off x="3227593" y="201020"/>
          <a:ext cx="286459" cy="681082"/>
        </a:xfrm>
        <a:custGeom>
          <a:avLst/>
          <a:gdLst/>
          <a:ahLst/>
          <a:cxnLst/>
          <a:rect l="0" t="0" r="0" b="0"/>
          <a:pathLst>
            <a:path>
              <a:moveTo>
                <a:pt x="0" y="681082"/>
              </a:moveTo>
              <a:lnTo>
                <a:pt x="143229" y="681082"/>
              </a:lnTo>
              <a:lnTo>
                <a:pt x="143229" y="0"/>
              </a:lnTo>
              <a:lnTo>
                <a:pt x="28645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352352" y="523089"/>
        <a:ext cx="36943" cy="36943"/>
      </dsp:txXfrm>
    </dsp:sp>
    <dsp:sp modelId="{D88742E6-4C0F-4C22-8E21-1D05B874C56D}">
      <dsp:nvSpPr>
        <dsp:cNvPr id="0" name=""/>
        <dsp:cNvSpPr/>
      </dsp:nvSpPr>
      <dsp:spPr>
        <a:xfrm>
          <a:off x="819682" y="882102"/>
          <a:ext cx="1264879" cy="2478407"/>
        </a:xfrm>
        <a:custGeom>
          <a:avLst/>
          <a:gdLst/>
          <a:ahLst/>
          <a:cxnLst/>
          <a:rect l="0" t="0" r="0" b="0"/>
          <a:pathLst>
            <a:path>
              <a:moveTo>
                <a:pt x="0" y="2478407"/>
              </a:moveTo>
              <a:lnTo>
                <a:pt x="632439" y="2478407"/>
              </a:lnTo>
              <a:lnTo>
                <a:pt x="632439" y="0"/>
              </a:lnTo>
              <a:lnTo>
                <a:pt x="1264879"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1382558" y="2051743"/>
        <a:ext cx="139126" cy="139126"/>
      </dsp:txXfrm>
    </dsp:sp>
    <dsp:sp modelId="{CB3BE2F2-5DD5-4DD0-9FED-8C32082202EF}">
      <dsp:nvSpPr>
        <dsp:cNvPr id="0" name=""/>
        <dsp:cNvSpPr/>
      </dsp:nvSpPr>
      <dsp:spPr>
        <a:xfrm>
          <a:off x="0" y="3069436"/>
          <a:ext cx="1057217" cy="5821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代数式</a:t>
          </a:r>
        </a:p>
      </dsp:txBody>
      <dsp:txXfrm>
        <a:off x="0" y="3069436"/>
        <a:ext cx="1057217" cy="582146"/>
      </dsp:txXfrm>
    </dsp:sp>
    <dsp:sp modelId="{D796390C-0028-4014-8E00-B88DE90515FF}">
      <dsp:nvSpPr>
        <dsp:cNvPr id="0" name=""/>
        <dsp:cNvSpPr/>
      </dsp:nvSpPr>
      <dsp:spPr>
        <a:xfrm>
          <a:off x="2084561" y="617118"/>
          <a:ext cx="1143032" cy="5299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整式</a:t>
          </a:r>
        </a:p>
      </dsp:txBody>
      <dsp:txXfrm>
        <a:off x="2084561" y="617118"/>
        <a:ext cx="1143032" cy="529968"/>
      </dsp:txXfrm>
    </dsp:sp>
    <dsp:sp modelId="{5310E905-1110-4A2A-BEC6-BBC591BCCFE3}">
      <dsp:nvSpPr>
        <dsp:cNvPr id="0" name=""/>
        <dsp:cNvSpPr/>
      </dsp:nvSpPr>
      <dsp:spPr>
        <a:xfrm>
          <a:off x="3514053" y="5993"/>
          <a:ext cx="1685558" cy="3900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整式的恒等变形</a:t>
          </a:r>
        </a:p>
      </dsp:txBody>
      <dsp:txXfrm>
        <a:off x="3514053" y="5993"/>
        <a:ext cx="1685558" cy="390052"/>
      </dsp:txXfrm>
    </dsp:sp>
    <dsp:sp modelId="{50B5890B-58EF-4120-B3AF-8455163F6C05}">
      <dsp:nvSpPr>
        <dsp:cNvPr id="0" name=""/>
        <dsp:cNvSpPr/>
      </dsp:nvSpPr>
      <dsp:spPr>
        <a:xfrm>
          <a:off x="3514053" y="505215"/>
          <a:ext cx="2661427" cy="3405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乘法：因式定理及因式分解</a:t>
          </a:r>
        </a:p>
      </dsp:txBody>
      <dsp:txXfrm>
        <a:off x="3514053" y="505215"/>
        <a:ext cx="2661427" cy="340559"/>
      </dsp:txXfrm>
    </dsp:sp>
    <dsp:sp modelId="{DC17D5B5-47FF-425D-ACEC-0680771C4812}">
      <dsp:nvSpPr>
        <dsp:cNvPr id="0" name=""/>
        <dsp:cNvSpPr/>
      </dsp:nvSpPr>
      <dsp:spPr>
        <a:xfrm>
          <a:off x="3514053" y="954944"/>
          <a:ext cx="2649038" cy="3410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除法：余式定理及余式求解</a:t>
          </a:r>
        </a:p>
      </dsp:txBody>
      <dsp:txXfrm>
        <a:off x="3514053" y="954944"/>
        <a:ext cx="2649038" cy="341044"/>
      </dsp:txXfrm>
    </dsp:sp>
    <dsp:sp modelId="{35AB0F64-4A4E-43C4-8701-0C169050F89A}">
      <dsp:nvSpPr>
        <dsp:cNvPr id="0" name=""/>
        <dsp:cNvSpPr/>
      </dsp:nvSpPr>
      <dsp:spPr>
        <a:xfrm>
          <a:off x="3514053" y="1405158"/>
          <a:ext cx="2527751" cy="3530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特定系数法和双十字相乘</a:t>
          </a:r>
        </a:p>
      </dsp:txBody>
      <dsp:txXfrm>
        <a:off x="3514053" y="1405158"/>
        <a:ext cx="2527751" cy="353053"/>
      </dsp:txXfrm>
    </dsp:sp>
    <dsp:sp modelId="{328EC026-5007-470F-8B96-B27892B8AE73}">
      <dsp:nvSpPr>
        <dsp:cNvPr id="0" name=""/>
        <dsp:cNvSpPr/>
      </dsp:nvSpPr>
      <dsp:spPr>
        <a:xfrm>
          <a:off x="2084561" y="2599393"/>
          <a:ext cx="1124326" cy="5182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分式</a:t>
          </a:r>
        </a:p>
      </dsp:txBody>
      <dsp:txXfrm>
        <a:off x="2084561" y="2599393"/>
        <a:ext cx="1124326" cy="518230"/>
      </dsp:txXfrm>
    </dsp:sp>
    <dsp:sp modelId="{E26CBCF7-7943-4EED-9F74-D72FAD944EDD}">
      <dsp:nvSpPr>
        <dsp:cNvPr id="0" name=""/>
        <dsp:cNvSpPr/>
      </dsp:nvSpPr>
      <dsp:spPr>
        <a:xfrm>
          <a:off x="3495348" y="1867380"/>
          <a:ext cx="2114575" cy="4366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分式的通分、约分</a:t>
          </a:r>
        </a:p>
      </dsp:txBody>
      <dsp:txXfrm>
        <a:off x="3495348" y="1867380"/>
        <a:ext cx="2114575" cy="436676"/>
      </dsp:txXfrm>
    </dsp:sp>
    <dsp:sp modelId="{887A39A3-F47D-4C96-81EF-AFB654A43864}">
      <dsp:nvSpPr>
        <dsp:cNvPr id="0" name=""/>
        <dsp:cNvSpPr/>
      </dsp:nvSpPr>
      <dsp:spPr>
        <a:xfrm>
          <a:off x="3495348" y="2413226"/>
          <a:ext cx="2410947" cy="4366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分式的合并、裂项方法</a:t>
          </a:r>
        </a:p>
      </dsp:txBody>
      <dsp:txXfrm>
        <a:off x="3495348" y="2413226"/>
        <a:ext cx="2410947" cy="436676"/>
      </dsp:txXfrm>
    </dsp:sp>
    <dsp:sp modelId="{9FD853AB-A654-459F-BFEB-F6CDAC91986A}">
      <dsp:nvSpPr>
        <dsp:cNvPr id="0" name=""/>
        <dsp:cNvSpPr/>
      </dsp:nvSpPr>
      <dsp:spPr>
        <a:xfrm>
          <a:off x="3495348" y="2959072"/>
          <a:ext cx="1652816" cy="3484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分母的有理化</a:t>
          </a:r>
        </a:p>
      </dsp:txBody>
      <dsp:txXfrm>
        <a:off x="3495348" y="2959072"/>
        <a:ext cx="1652816" cy="348485"/>
      </dsp:txXfrm>
    </dsp:sp>
    <dsp:sp modelId="{619A68B3-E274-45CD-9017-18AB5A2EDD4F}">
      <dsp:nvSpPr>
        <dsp:cNvPr id="0" name=""/>
        <dsp:cNvSpPr/>
      </dsp:nvSpPr>
      <dsp:spPr>
        <a:xfrm>
          <a:off x="3495348" y="3416727"/>
          <a:ext cx="1886381" cy="4329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多个分式的求和</a:t>
          </a:r>
        </a:p>
      </dsp:txBody>
      <dsp:txXfrm>
        <a:off x="3495348" y="3416727"/>
        <a:ext cx="1886381" cy="432908"/>
      </dsp:txXfrm>
    </dsp:sp>
    <dsp:sp modelId="{33037B36-0F5A-4640-B6B3-CE1B5753F380}">
      <dsp:nvSpPr>
        <dsp:cNvPr id="0" name=""/>
        <dsp:cNvSpPr/>
      </dsp:nvSpPr>
      <dsp:spPr>
        <a:xfrm>
          <a:off x="2084561" y="4447647"/>
          <a:ext cx="1294168" cy="5645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函数</a:t>
          </a:r>
        </a:p>
      </dsp:txBody>
      <dsp:txXfrm>
        <a:off x="2084561" y="4447647"/>
        <a:ext cx="1294168" cy="564588"/>
      </dsp:txXfrm>
    </dsp:sp>
    <dsp:sp modelId="{8CBC0168-9191-4F95-85C1-23CB2F04C421}">
      <dsp:nvSpPr>
        <dsp:cNvPr id="0" name=""/>
        <dsp:cNvSpPr/>
      </dsp:nvSpPr>
      <dsp:spPr>
        <a:xfrm>
          <a:off x="3665190" y="3958804"/>
          <a:ext cx="3826188" cy="4192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幂函数（二次函数）的图像、性质、公式</a:t>
          </a:r>
        </a:p>
      </dsp:txBody>
      <dsp:txXfrm>
        <a:off x="3665190" y="3958804"/>
        <a:ext cx="3826188" cy="419209"/>
      </dsp:txXfrm>
    </dsp:sp>
    <dsp:sp modelId="{2D50A1F9-122D-497D-9B90-6C197DFA7159}">
      <dsp:nvSpPr>
        <dsp:cNvPr id="0" name=""/>
        <dsp:cNvSpPr/>
      </dsp:nvSpPr>
      <dsp:spPr>
        <a:xfrm>
          <a:off x="3665190" y="4487183"/>
          <a:ext cx="2933865" cy="4694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指数函数的图像、性质、公式</a:t>
          </a:r>
        </a:p>
      </dsp:txBody>
      <dsp:txXfrm>
        <a:off x="3665190" y="4487183"/>
        <a:ext cx="2933865" cy="469401"/>
      </dsp:txXfrm>
    </dsp:sp>
    <dsp:sp modelId="{A1D6BF0B-926A-4C63-A184-AC28A6588000}">
      <dsp:nvSpPr>
        <dsp:cNvPr id="0" name=""/>
        <dsp:cNvSpPr/>
      </dsp:nvSpPr>
      <dsp:spPr>
        <a:xfrm>
          <a:off x="3665190" y="5065754"/>
          <a:ext cx="2951224" cy="4353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指数函数的图像、性质、公式</a:t>
          </a:r>
        </a:p>
      </dsp:txBody>
      <dsp:txXfrm>
        <a:off x="3665190" y="5065754"/>
        <a:ext cx="2951224" cy="435323"/>
      </dsp:txXfrm>
    </dsp:sp>
    <dsp:sp modelId="{CF01D368-2F27-4616-8226-869EEEC64E82}">
      <dsp:nvSpPr>
        <dsp:cNvPr id="0" name=""/>
        <dsp:cNvSpPr/>
      </dsp:nvSpPr>
      <dsp:spPr>
        <a:xfrm>
          <a:off x="2084561" y="5845427"/>
          <a:ext cx="1145753" cy="5121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集合</a:t>
          </a:r>
        </a:p>
      </dsp:txBody>
      <dsp:txXfrm>
        <a:off x="2084561" y="5845427"/>
        <a:ext cx="1145753" cy="512160"/>
      </dsp:txXfrm>
    </dsp:sp>
    <dsp:sp modelId="{C626C0CE-E5D7-4380-97F0-D4358E99BB83}">
      <dsp:nvSpPr>
        <dsp:cNvPr id="0" name=""/>
        <dsp:cNvSpPr/>
      </dsp:nvSpPr>
      <dsp:spPr>
        <a:xfrm>
          <a:off x="3516775" y="5610246"/>
          <a:ext cx="2770440" cy="4366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概念：包含、互斥、对立</a:t>
          </a:r>
        </a:p>
      </dsp:txBody>
      <dsp:txXfrm>
        <a:off x="3516775" y="5610246"/>
        <a:ext cx="2770440" cy="436676"/>
      </dsp:txXfrm>
    </dsp:sp>
    <dsp:sp modelId="{24FA0A93-F2D4-4971-B822-1884BAC97456}">
      <dsp:nvSpPr>
        <dsp:cNvPr id="0" name=""/>
        <dsp:cNvSpPr/>
      </dsp:nvSpPr>
      <dsp:spPr>
        <a:xfrm>
          <a:off x="3516775" y="6156092"/>
          <a:ext cx="3744862" cy="4366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基本的运算：加法、减法、交集、并集</a:t>
          </a:r>
        </a:p>
      </dsp:txBody>
      <dsp:txXfrm>
        <a:off x="3516775" y="6156092"/>
        <a:ext cx="3744862" cy="43667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4E8650-4E35-48D1-8868-4ECA8FCC80B4}" type="datetimeFigureOut">
              <a:rPr lang="zh-CN" altLang="en-US" smtClean="0"/>
              <a:t>2021/3/12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20A3A1-353B-4996-9C95-CF49F3FA0562}" type="slidenum">
              <a:rPr lang="zh-CN" altLang="en-US" smtClean="0"/>
              <a:t>‹#›</a:t>
            </a:fld>
            <a:endParaRPr lang="zh-CN" altLang="en-US"/>
          </a:p>
        </p:txBody>
      </p:sp>
    </p:spTree>
    <p:extLst>
      <p:ext uri="{BB962C8B-B14F-4D97-AF65-F5344CB8AC3E}">
        <p14:creationId xmlns:p14="http://schemas.microsoft.com/office/powerpoint/2010/main" val="96405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image" Target="../media/image5.jpe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8.png"/><Relationship Id="rId11" Type="http://schemas.openxmlformats.org/officeDocument/2006/relationships/image" Target="../media/image5.jpe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915C3FFF-68A9-45C2-A808-968B79EE659E}" type="datetimeFigureOut">
              <a:rPr lang="zh-CN" altLang="en-US" smtClean="0"/>
              <a:t>2021/3/12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a:p>
        </p:txBody>
      </p:sp>
      <p:sp>
        <p:nvSpPr>
          <p:cNvPr id="18" name="灯片编号占位符 17"/>
          <p:cNvSpPr>
            <a:spLocks noGrp="1"/>
          </p:cNvSpPr>
          <p:nvPr>
            <p:ph type="sldNum" sz="quarter" idx="12"/>
            <p:custDataLst>
              <p:tags r:id="rId5"/>
            </p:custDataLst>
          </p:nvPr>
        </p:nvSpPr>
        <p:spPr/>
        <p:txBody>
          <a:bodyPr/>
          <a:lstStyle/>
          <a:p>
            <a:fld id="{F60567BA-088E-496A-908E-A8335537BC78}" type="slidenum">
              <a:rPr lang="zh-CN" altLang="en-US" smtClean="0"/>
              <a:t>‹#›</a:t>
            </a:fld>
            <a:endParaRPr lang="zh-CN" altLang="en-US"/>
          </a:p>
        </p:txBody>
      </p:sp>
    </p:spTree>
    <p:extLst>
      <p:ext uri="{BB962C8B-B14F-4D97-AF65-F5344CB8AC3E}">
        <p14:creationId xmlns:p14="http://schemas.microsoft.com/office/powerpoint/2010/main" val="1047621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915C3FFF-68A9-45C2-A808-968B79EE659E}" type="datetimeFigureOut">
              <a:rPr lang="zh-CN" altLang="en-US" smtClean="0"/>
              <a:t>2021/3/12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F60567BA-088E-496A-908E-A8335537BC78}"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extLst>
      <p:ext uri="{BB962C8B-B14F-4D97-AF65-F5344CB8AC3E}">
        <p14:creationId xmlns:p14="http://schemas.microsoft.com/office/powerpoint/2010/main" val="41778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915C3FFF-68A9-45C2-A808-968B79EE659E}" type="datetimeFigureOut">
              <a:rPr lang="zh-CN" altLang="en-US" smtClean="0"/>
              <a:t>2021/3/12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F60567BA-088E-496A-908E-A8335537BC78}"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a:t>单击此处编辑母版文本样式</a:t>
            </a:r>
          </a:p>
        </p:txBody>
      </p:sp>
    </p:spTree>
    <p:extLst>
      <p:ext uri="{BB962C8B-B14F-4D97-AF65-F5344CB8AC3E}">
        <p14:creationId xmlns:p14="http://schemas.microsoft.com/office/powerpoint/2010/main" val="2811411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设计准则">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0121"/>
          </a:xfrm>
          <a:prstGeom prst="rect">
            <a:avLst/>
          </a:prstGeom>
        </p:spPr>
      </p:pic>
      <p:sp>
        <p:nvSpPr>
          <p:cNvPr id="71" name="矩形 70"/>
          <p:cNvSpPr/>
          <p:nvPr/>
        </p:nvSpPr>
        <p:spPr>
          <a:xfrm>
            <a:off x="1524000" y="2350147"/>
            <a:ext cx="9144000" cy="3734464"/>
          </a:xfrm>
          <a:prstGeom prst="rect">
            <a:avLst/>
          </a:prstGeom>
          <a:solidFill>
            <a:schemeClr val="bg1"/>
          </a:solidFill>
          <a:ln>
            <a:noFill/>
          </a:ln>
          <a:effectLst>
            <a:outerShdw blurRad="50800" dist="50800" dir="54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简" panose="02010800040101010101" charset="-122"/>
              <a:ea typeface="宋体-简" panose="02010800040101010101" charset="-122"/>
              <a:cs typeface="宋体" panose="02010600030101010101" pitchFamily="2" charset="-122"/>
            </a:endParaRPr>
          </a:p>
        </p:txBody>
      </p:sp>
      <p:sp>
        <p:nvSpPr>
          <p:cNvPr id="72" name="矩形 71"/>
          <p:cNvSpPr/>
          <p:nvPr/>
        </p:nvSpPr>
        <p:spPr>
          <a:xfrm>
            <a:off x="1524000" y="1801000"/>
            <a:ext cx="9144000" cy="549771"/>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latin typeface="宋体-简" panose="02010800040101010101" charset="-122"/>
              <a:ea typeface="宋体-简" panose="02010800040101010101" charset="-122"/>
              <a:cs typeface="宋体" panose="02010600030101010101" pitchFamily="2" charset="-122"/>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5207" y="2789794"/>
            <a:ext cx="584041" cy="584223"/>
          </a:xfrm>
          <a:prstGeom prst="rect">
            <a:avLst/>
          </a:prstGeom>
        </p:spPr>
      </p:pic>
      <p:sp>
        <p:nvSpPr>
          <p:cNvPr id="13" name="文本框 12"/>
          <p:cNvSpPr txBox="1"/>
          <p:nvPr/>
        </p:nvSpPr>
        <p:spPr>
          <a:xfrm>
            <a:off x="2101621" y="3497152"/>
            <a:ext cx="1191209" cy="368300"/>
          </a:xfrm>
          <a:prstGeom prst="rect">
            <a:avLst/>
          </a:prstGeom>
          <a:noFill/>
        </p:spPr>
        <p:txBody>
          <a:bodyPr wrap="square" rtlCol="0">
            <a:spAutoFit/>
          </a:bodyPr>
          <a:lstStyle/>
          <a:p>
            <a:pPr algn="ctr"/>
            <a:r>
              <a:rPr lang="zh-CN" altLang="en-US" dirty="0">
                <a:latin typeface="宋体-简" panose="02010800040101010101" charset="-122"/>
                <a:ea typeface="宋体-简" panose="02010800040101010101" charset="-122"/>
                <a:cs typeface="宋体" panose="02010600030101010101" pitchFamily="2" charset="-122"/>
              </a:rPr>
              <a:t>字体设置</a:t>
            </a:r>
          </a:p>
        </p:txBody>
      </p:sp>
      <p:pic>
        <p:nvPicPr>
          <p:cNvPr id="3" name="图形 2"/>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05207" y="4625310"/>
            <a:ext cx="695757" cy="695973"/>
          </a:xfrm>
          <a:prstGeom prst="rect">
            <a:avLst/>
          </a:prstGeom>
        </p:spPr>
      </p:pic>
      <p:sp>
        <p:nvSpPr>
          <p:cNvPr id="21" name="文本框 20"/>
          <p:cNvSpPr txBox="1"/>
          <p:nvPr/>
        </p:nvSpPr>
        <p:spPr>
          <a:xfrm>
            <a:off x="2130852" y="5321280"/>
            <a:ext cx="1191209" cy="368300"/>
          </a:xfrm>
          <a:prstGeom prst="rect">
            <a:avLst/>
          </a:prstGeom>
          <a:noFill/>
        </p:spPr>
        <p:txBody>
          <a:bodyPr wrap="square" rtlCol="0">
            <a:spAutoFit/>
          </a:bodyPr>
          <a:lstStyle/>
          <a:p>
            <a:pPr algn="ctr"/>
            <a:r>
              <a:rPr lang="zh-CN" altLang="en-US" dirty="0">
                <a:latin typeface="宋体-简" panose="02010800040101010101" charset="-122"/>
                <a:ea typeface="宋体-简" panose="02010800040101010101" charset="-122"/>
                <a:cs typeface="宋体" panose="02010600030101010101" pitchFamily="2" charset="-122"/>
              </a:rPr>
              <a:t>大小设置</a:t>
            </a:r>
          </a:p>
        </p:txBody>
      </p:sp>
      <p:cxnSp>
        <p:nvCxnSpPr>
          <p:cNvPr id="5" name="直接连接符 4"/>
          <p:cNvCxnSpPr/>
          <p:nvPr/>
        </p:nvCxnSpPr>
        <p:spPr>
          <a:xfrm>
            <a:off x="2253007" y="4249913"/>
            <a:ext cx="766399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文本框 5"/>
          <p:cNvSpPr txBox="1"/>
          <p:nvPr/>
        </p:nvSpPr>
        <p:spPr>
          <a:xfrm>
            <a:off x="5285521" y="2665893"/>
            <a:ext cx="2239010" cy="1197610"/>
          </a:xfrm>
          <a:prstGeom prst="rect">
            <a:avLst/>
          </a:prstGeom>
        </p:spPr>
        <p:txBody>
          <a:bodyPr vert="horz" wrap="none" lIns="91375" tIns="45683" rIns="91375" bIns="45683" rtlCol="0" anchor="ctr">
            <a:spAutoFit/>
          </a:bodyPr>
          <a:lstStyle/>
          <a:p>
            <a:pPr algn="l">
              <a:lnSpc>
                <a:spcPct val="200000"/>
              </a:lnSpc>
            </a:pPr>
            <a:r>
              <a:rPr lang="zh-CN" altLang="en-US" dirty="0">
                <a:latin typeface="宋体-简" panose="02010800040101010101" charset="-122"/>
                <a:ea typeface="宋体-简" panose="02010800040101010101" charset="-122"/>
                <a:cs typeface="宋体" panose="02010600030101010101" pitchFamily="2" charset="-122"/>
              </a:rPr>
              <a:t>中文字体：微软雅黑</a:t>
            </a:r>
            <a:endParaRPr lang="en-US" altLang="zh-CN" dirty="0">
              <a:latin typeface="宋体-简" panose="02010800040101010101" charset="-122"/>
              <a:ea typeface="宋体-简" panose="02010800040101010101" charset="-122"/>
              <a:cs typeface="宋体" panose="02010600030101010101" pitchFamily="2" charset="-122"/>
            </a:endParaRPr>
          </a:p>
          <a:p>
            <a:pPr algn="l">
              <a:lnSpc>
                <a:spcPct val="200000"/>
              </a:lnSpc>
            </a:pPr>
            <a:r>
              <a:rPr lang="zh-CN" altLang="en-US" dirty="0">
                <a:latin typeface="宋体-简" panose="02010800040101010101" charset="-122"/>
                <a:ea typeface="宋体-简" panose="02010800040101010101" charset="-122"/>
                <a:cs typeface="宋体" panose="02010600030101010101" pitchFamily="2" charset="-122"/>
              </a:rPr>
              <a:t>英文字体：</a:t>
            </a:r>
            <a:r>
              <a:rPr lang="en-US" altLang="zh-CN" dirty="0">
                <a:latin typeface="宋体-简" panose="02010800040101010101" charset="-122"/>
                <a:ea typeface="宋体-简" panose="02010800040101010101" charset="-122"/>
                <a:cs typeface="宋体" panose="02010600030101010101" pitchFamily="2" charset="-122"/>
              </a:rPr>
              <a:t>Arial</a:t>
            </a:r>
            <a:endParaRPr lang="zh-CN" altLang="en-US" dirty="0">
              <a:latin typeface="宋体-简" panose="02010800040101010101" charset="-122"/>
              <a:ea typeface="宋体-简" panose="02010800040101010101" charset="-122"/>
              <a:cs typeface="宋体" panose="02010600030101010101" pitchFamily="2" charset="-122"/>
            </a:endParaRPr>
          </a:p>
        </p:txBody>
      </p:sp>
      <p:sp>
        <p:nvSpPr>
          <p:cNvPr id="24" name="文本框 23"/>
          <p:cNvSpPr txBox="1"/>
          <p:nvPr/>
        </p:nvSpPr>
        <p:spPr>
          <a:xfrm>
            <a:off x="5285521" y="4533585"/>
            <a:ext cx="1821180" cy="1197610"/>
          </a:xfrm>
          <a:prstGeom prst="rect">
            <a:avLst/>
          </a:prstGeom>
        </p:spPr>
        <p:txBody>
          <a:bodyPr vert="horz" wrap="none" lIns="91375" tIns="45683" rIns="91375" bIns="45683" rtlCol="0" anchor="ctr">
            <a:spAutoFit/>
          </a:bodyPr>
          <a:lstStyle/>
          <a:p>
            <a:pPr algn="l">
              <a:lnSpc>
                <a:spcPct val="200000"/>
              </a:lnSpc>
            </a:pPr>
            <a:r>
              <a:rPr lang="zh-CN" altLang="en-US" dirty="0">
                <a:latin typeface="宋体-简" panose="02010800040101010101" charset="-122"/>
                <a:ea typeface="宋体-简" panose="02010800040101010101" charset="-122"/>
                <a:cs typeface="宋体" panose="02010600030101010101" pitchFamily="2" charset="-122"/>
              </a:rPr>
              <a:t>标题字号：</a:t>
            </a:r>
            <a:r>
              <a:rPr lang="en-US" altLang="zh-CN" dirty="0">
                <a:latin typeface="宋体-简" panose="02010800040101010101" charset="-122"/>
                <a:ea typeface="宋体-简" panose="02010800040101010101" charset="-122"/>
                <a:cs typeface="宋体" panose="02010600030101010101" pitchFamily="2" charset="-122"/>
              </a:rPr>
              <a:t>18</a:t>
            </a:r>
            <a:r>
              <a:rPr lang="zh-CN" altLang="en-US" dirty="0">
                <a:latin typeface="宋体-简" panose="02010800040101010101" charset="-122"/>
                <a:ea typeface="宋体-简" panose="02010800040101010101" charset="-122"/>
                <a:cs typeface="宋体" panose="02010600030101010101" pitchFamily="2" charset="-122"/>
              </a:rPr>
              <a:t>号</a:t>
            </a:r>
            <a:endParaRPr lang="en-US" altLang="zh-CN" dirty="0">
              <a:latin typeface="宋体-简" panose="02010800040101010101" charset="-122"/>
              <a:ea typeface="宋体-简" panose="02010800040101010101" charset="-122"/>
              <a:cs typeface="宋体" panose="02010600030101010101" pitchFamily="2" charset="-122"/>
            </a:endParaRPr>
          </a:p>
          <a:p>
            <a:pPr algn="l">
              <a:lnSpc>
                <a:spcPct val="200000"/>
              </a:lnSpc>
            </a:pPr>
            <a:r>
              <a:rPr lang="zh-CN" altLang="en-US" dirty="0">
                <a:latin typeface="宋体-简" panose="02010800040101010101" charset="-122"/>
                <a:ea typeface="宋体-简" panose="02010800040101010101" charset="-122"/>
                <a:cs typeface="宋体" panose="02010600030101010101" pitchFamily="2" charset="-122"/>
              </a:rPr>
              <a:t>正文字号：</a:t>
            </a:r>
            <a:r>
              <a:rPr lang="en-US" altLang="zh-CN" dirty="0">
                <a:latin typeface="宋体-简" panose="02010800040101010101" charset="-122"/>
                <a:ea typeface="宋体-简" panose="02010800040101010101" charset="-122"/>
                <a:cs typeface="宋体" panose="02010600030101010101" pitchFamily="2" charset="-122"/>
              </a:rPr>
              <a:t>14</a:t>
            </a:r>
            <a:r>
              <a:rPr lang="zh-CN" altLang="en-US" dirty="0">
                <a:latin typeface="宋体-简" panose="02010800040101010101" charset="-122"/>
                <a:ea typeface="宋体-简" panose="02010800040101010101" charset="-122"/>
                <a:cs typeface="宋体" panose="02010600030101010101" pitchFamily="2" charset="-122"/>
              </a:rPr>
              <a:t>号</a:t>
            </a:r>
          </a:p>
        </p:txBody>
      </p:sp>
      <p:cxnSp>
        <p:nvCxnSpPr>
          <p:cNvPr id="79" name="直接连接符 78"/>
          <p:cNvCxnSpPr/>
          <p:nvPr/>
        </p:nvCxnSpPr>
        <p:spPr>
          <a:xfrm>
            <a:off x="1524000" y="2353600"/>
            <a:ext cx="9144000" cy="0"/>
          </a:xfrm>
          <a:prstGeom prst="line">
            <a:avLst/>
          </a:prstGeom>
          <a:ln>
            <a:solidFill>
              <a:srgbClr val="D7D7D7"/>
            </a:solidFill>
          </a:ln>
        </p:spPr>
        <p:style>
          <a:lnRef idx="1">
            <a:schemeClr val="accent1"/>
          </a:lnRef>
          <a:fillRef idx="0">
            <a:schemeClr val="accent1"/>
          </a:fillRef>
          <a:effectRef idx="0">
            <a:schemeClr val="accent1"/>
          </a:effectRef>
          <a:fontRef idx="minor">
            <a:schemeClr val="tx1"/>
          </a:fontRef>
        </p:style>
      </p:cxnSp>
      <p:sp>
        <p:nvSpPr>
          <p:cNvPr id="107" name="文本框 106"/>
          <p:cNvSpPr txBox="1"/>
          <p:nvPr/>
        </p:nvSpPr>
        <p:spPr>
          <a:xfrm>
            <a:off x="5542003" y="1904942"/>
            <a:ext cx="1096010" cy="367030"/>
          </a:xfrm>
          <a:prstGeom prst="rect">
            <a:avLst/>
          </a:prstGeom>
        </p:spPr>
        <p:txBody>
          <a:bodyPr vert="horz" wrap="none" lIns="91375" tIns="45683" rIns="91375" bIns="45683"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666666"/>
                </a:solidFill>
                <a:latin typeface="宋体-简" panose="02010800040101010101" charset="-122"/>
                <a:ea typeface="宋体-简" panose="02010800040101010101" charset="-122"/>
                <a:cs typeface="宋体-简" panose="02010800040101010101" charset="-122"/>
                <a:sym typeface="+mn-lt"/>
              </a:rPr>
              <a:t>设计准则</a:t>
            </a:r>
          </a:p>
        </p:txBody>
      </p:sp>
      <p:sp>
        <p:nvSpPr>
          <p:cNvPr id="236" name="矩形 235"/>
          <p:cNvSpPr/>
          <p:nvPr/>
        </p:nvSpPr>
        <p:spPr>
          <a:xfrm>
            <a:off x="8797523" y="426163"/>
            <a:ext cx="1870479" cy="84235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简" panose="02010800040101010101" charset="-122"/>
              <a:ea typeface="宋体-简" panose="02010800040101010101" charset="-122"/>
              <a:cs typeface="宋体" panose="02010600030101010101" pitchFamily="2" charset="-122"/>
            </a:endParaRPr>
          </a:p>
        </p:txBody>
      </p:sp>
      <p:pic>
        <p:nvPicPr>
          <p:cNvPr id="238" name="图片 2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97112" y="426163"/>
            <a:ext cx="842088" cy="842352"/>
          </a:xfrm>
          <a:prstGeom prst="rect">
            <a:avLst/>
          </a:prstGeom>
        </p:spPr>
      </p:pic>
      <p:sp>
        <p:nvSpPr>
          <p:cNvPr id="239" name="文本框 238"/>
          <p:cNvSpPr txBox="1"/>
          <p:nvPr/>
        </p:nvSpPr>
        <p:spPr>
          <a:xfrm>
            <a:off x="2356932" y="455731"/>
            <a:ext cx="2206904" cy="520700"/>
          </a:xfrm>
          <a:prstGeom prst="rect">
            <a:avLst/>
          </a:prstGeom>
        </p:spPr>
        <p:txBody>
          <a:bodyPr vert="horz" wrap="square" lIns="91375" tIns="45683" rIns="91375" bIns="45683" rtlCol="0" anchor="ctr">
            <a:spAutoFit/>
          </a:bodyPr>
          <a:lstStyle/>
          <a:p>
            <a:pPr algn="l"/>
            <a:r>
              <a:rPr lang="en-US" altLang="zh-CN" sz="2800" dirty="0">
                <a:latin typeface="宋体-简" panose="02010800040101010101" charset="-122"/>
                <a:ea typeface="宋体-简" panose="02010800040101010101" charset="-122"/>
                <a:cs typeface="宋体" panose="02010600030101010101" pitchFamily="2" charset="-122"/>
              </a:rPr>
              <a:t>Office</a:t>
            </a:r>
            <a:r>
              <a:rPr lang="zh-CN" altLang="en-US" sz="2800" dirty="0">
                <a:latin typeface="宋体-简" panose="02010800040101010101" charset="-122"/>
                <a:ea typeface="宋体-简" panose="02010800040101010101" charset="-122"/>
                <a:cs typeface="宋体" panose="02010600030101010101" pitchFamily="2" charset="-122"/>
              </a:rPr>
              <a:t>助手</a:t>
            </a:r>
          </a:p>
        </p:txBody>
      </p:sp>
      <p:sp>
        <p:nvSpPr>
          <p:cNvPr id="240" name="文本框 239"/>
          <p:cNvSpPr txBox="1"/>
          <p:nvPr/>
        </p:nvSpPr>
        <p:spPr>
          <a:xfrm>
            <a:off x="2394256" y="961860"/>
            <a:ext cx="1745615" cy="305435"/>
          </a:xfrm>
          <a:prstGeom prst="rect">
            <a:avLst/>
          </a:prstGeom>
        </p:spPr>
        <p:txBody>
          <a:bodyPr vert="horz" wrap="none" lIns="91375" tIns="45683" rIns="91375" bIns="45683" rtlCol="0" anchor="ctr">
            <a:spAutoFit/>
          </a:bodyPr>
          <a:lstStyle/>
          <a:p>
            <a:pPr algn="l"/>
            <a:r>
              <a:rPr lang="zh-CN" altLang="en-US" sz="1400" dirty="0">
                <a:solidFill>
                  <a:srgbClr val="666666"/>
                </a:solidFill>
                <a:latin typeface="宋体-简" panose="02010800040101010101" charset="-122"/>
                <a:ea typeface="宋体-简" panose="02010800040101010101" charset="-122"/>
                <a:cs typeface="宋体" panose="02010600030101010101" pitchFamily="2" charset="-122"/>
              </a:rPr>
              <a:t>强大的</a:t>
            </a:r>
            <a:r>
              <a:rPr lang="en-US" altLang="zh-CN" sz="1400" dirty="0">
                <a:solidFill>
                  <a:srgbClr val="666666"/>
                </a:solidFill>
                <a:latin typeface="宋体-简" panose="02010800040101010101" charset="-122"/>
                <a:ea typeface="宋体-简" panose="02010800040101010101" charset="-122"/>
                <a:cs typeface="宋体" panose="02010600030101010101" pitchFamily="2" charset="-122"/>
              </a:rPr>
              <a:t>PPT</a:t>
            </a:r>
            <a:r>
              <a:rPr lang="zh-CN" altLang="en-US" sz="1400" dirty="0">
                <a:solidFill>
                  <a:srgbClr val="666666"/>
                </a:solidFill>
                <a:latin typeface="宋体-简" panose="02010800040101010101" charset="-122"/>
                <a:ea typeface="宋体-简" panose="02010800040101010101" charset="-122"/>
                <a:cs typeface="宋体" panose="02010600030101010101" pitchFamily="2" charset="-122"/>
              </a:rPr>
              <a:t>设计工具</a:t>
            </a:r>
          </a:p>
        </p:txBody>
      </p:sp>
      <p:sp>
        <p:nvSpPr>
          <p:cNvPr id="241" name="文本框 240"/>
          <p:cNvSpPr txBox="1"/>
          <p:nvPr/>
        </p:nvSpPr>
        <p:spPr>
          <a:xfrm>
            <a:off x="8797523" y="467010"/>
            <a:ext cx="1870479" cy="735965"/>
          </a:xfrm>
          <a:prstGeom prst="rect">
            <a:avLst/>
          </a:prstGeom>
          <a:solidFill>
            <a:schemeClr val="bg1"/>
          </a:solidFill>
        </p:spPr>
        <p:txBody>
          <a:bodyPr vert="horz" wrap="square" lIns="91375" tIns="45683" rIns="91375" bIns="45683" rtlCol="0" anchor="t">
            <a:spAutoFit/>
          </a:bodyPr>
          <a:lstStyle/>
          <a:p>
            <a:pPr lvl="0" algn="ctr">
              <a:lnSpc>
                <a:spcPct val="150000"/>
              </a:lnSpc>
            </a:pPr>
            <a:r>
              <a:rPr lang="zh-CN" altLang="en-US" sz="1400" dirty="0">
                <a:solidFill>
                  <a:srgbClr val="999999"/>
                </a:solidFill>
                <a:latin typeface="宋体-简" panose="02010800040101010101" charset="-122"/>
                <a:ea typeface="宋体-简" panose="02010800040101010101" charset="-122"/>
                <a:cs typeface="宋体" panose="02010600030101010101" pitchFamily="2" charset="-122"/>
              </a:rPr>
              <a:t>关注官方公众号</a:t>
            </a:r>
            <a:endParaRPr lang="en-US" altLang="zh-CN" sz="1400" dirty="0">
              <a:solidFill>
                <a:srgbClr val="999999"/>
              </a:solidFill>
              <a:latin typeface="宋体-简" panose="02010800040101010101" charset="-122"/>
              <a:ea typeface="宋体-简" panose="02010800040101010101" charset="-122"/>
              <a:cs typeface="宋体" panose="02010600030101010101" pitchFamily="2" charset="-122"/>
            </a:endParaRPr>
          </a:p>
          <a:p>
            <a:pPr lvl="0" algn="ctr">
              <a:lnSpc>
                <a:spcPct val="150000"/>
              </a:lnSpc>
            </a:pPr>
            <a:r>
              <a:rPr lang="zh-CN" altLang="en-US" sz="1400" dirty="0">
                <a:solidFill>
                  <a:srgbClr val="999999"/>
                </a:solidFill>
                <a:latin typeface="宋体-简" panose="02010800040101010101" charset="-122"/>
                <a:ea typeface="宋体-简" panose="02010800040101010101" charset="-122"/>
                <a:cs typeface="宋体" panose="02010600030101010101" pitchFamily="2" charset="-122"/>
              </a:rPr>
              <a:t>解锁更多办公技能</a:t>
            </a:r>
          </a:p>
        </p:txBody>
      </p:sp>
      <p:pic>
        <p:nvPicPr>
          <p:cNvPr id="2" name="图片 1"/>
          <p:cNvPicPr>
            <a:picLocks noChangeAspect="1"/>
          </p:cNvPicPr>
          <p:nvPr/>
        </p:nvPicPr>
        <p:blipFill>
          <a:blip r:embed="rId7"/>
          <a:stretch>
            <a:fillRect/>
          </a:stretch>
        </p:blipFill>
        <p:spPr>
          <a:xfrm>
            <a:off x="1515111" y="475760"/>
            <a:ext cx="792480" cy="792727"/>
          </a:xfrm>
          <a:prstGeom prst="rect">
            <a:avLst/>
          </a:prstGeom>
        </p:spPr>
      </p:pic>
    </p:spTree>
    <p:extLst>
      <p:ext uri="{BB962C8B-B14F-4D97-AF65-F5344CB8AC3E}">
        <p14:creationId xmlns:p14="http://schemas.microsoft.com/office/powerpoint/2010/main" val="3691023495"/>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宣传页3">
    <p:spTree>
      <p:nvGrpSpPr>
        <p:cNvPr id="1" name=""/>
        <p:cNvGrpSpPr/>
        <p:nvPr/>
      </p:nvGrpSpPr>
      <p:grpSpPr>
        <a:xfrm>
          <a:off x="0" y="0"/>
          <a:ext cx="0" cy="0"/>
          <a:chOff x="0" y="0"/>
          <a:chExt cx="0" cy="0"/>
        </a:xfrm>
      </p:grpSpPr>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0121"/>
          </a:xfrm>
          <a:prstGeom prst="rect">
            <a:avLst/>
          </a:prstGeom>
        </p:spPr>
      </p:pic>
      <p:sp>
        <p:nvSpPr>
          <p:cNvPr id="3" name="矩形 2"/>
          <p:cNvSpPr/>
          <p:nvPr/>
        </p:nvSpPr>
        <p:spPr>
          <a:xfrm>
            <a:off x="8797523" y="426163"/>
            <a:ext cx="1870479" cy="84235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简" panose="02010800040101010101" charset="-122"/>
              <a:ea typeface="宋体-简" panose="02010800040101010101" charset="-122"/>
              <a:cs typeface="宋体" panose="02010600030101010101" pitchFamily="2" charset="-122"/>
            </a:endParaRPr>
          </a:p>
        </p:txBody>
      </p:sp>
      <p:sp>
        <p:nvSpPr>
          <p:cNvPr id="10" name="矩形 9"/>
          <p:cNvSpPr/>
          <p:nvPr/>
        </p:nvSpPr>
        <p:spPr>
          <a:xfrm>
            <a:off x="1524000" y="2363028"/>
            <a:ext cx="9144000" cy="3734464"/>
          </a:xfrm>
          <a:prstGeom prst="rect">
            <a:avLst/>
          </a:prstGeom>
          <a:solidFill>
            <a:schemeClr val="bg1"/>
          </a:solidFill>
          <a:ln>
            <a:noFill/>
          </a:ln>
          <a:effectLst>
            <a:outerShdw blurRad="50800" dist="50800" dir="54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简" panose="02010800040101010101" charset="-122"/>
              <a:ea typeface="宋体-简" panose="02010800040101010101" charset="-122"/>
              <a:cs typeface="宋体" panose="02010600030101010101" pitchFamily="2" charset="-122"/>
            </a:endParaRPr>
          </a:p>
        </p:txBody>
      </p:sp>
      <p:cxnSp>
        <p:nvCxnSpPr>
          <p:cNvPr id="269" name="直接连接符 268"/>
          <p:cNvCxnSpPr/>
          <p:nvPr/>
        </p:nvCxnSpPr>
        <p:spPr>
          <a:xfrm>
            <a:off x="1524000" y="2363028"/>
            <a:ext cx="9144000" cy="0"/>
          </a:xfrm>
          <a:prstGeom prst="line">
            <a:avLst/>
          </a:prstGeom>
          <a:ln>
            <a:solidFill>
              <a:srgbClr val="D7D7D7"/>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7112" y="426163"/>
            <a:ext cx="842088" cy="842352"/>
          </a:xfrm>
          <a:prstGeom prst="rect">
            <a:avLst/>
          </a:prstGeom>
        </p:spPr>
      </p:pic>
      <p:sp>
        <p:nvSpPr>
          <p:cNvPr id="16" name="文本框 15"/>
          <p:cNvSpPr txBox="1"/>
          <p:nvPr/>
        </p:nvSpPr>
        <p:spPr>
          <a:xfrm>
            <a:off x="2356932" y="455731"/>
            <a:ext cx="2206904" cy="520700"/>
          </a:xfrm>
          <a:prstGeom prst="rect">
            <a:avLst/>
          </a:prstGeom>
        </p:spPr>
        <p:txBody>
          <a:bodyPr vert="horz" wrap="square" lIns="91375" tIns="45683" rIns="91375" bIns="45683" rtlCol="0" anchor="ctr">
            <a:spAutoFit/>
          </a:bodyPr>
          <a:lstStyle/>
          <a:p>
            <a:pPr algn="l"/>
            <a:r>
              <a:rPr lang="en-US" altLang="zh-CN" sz="2800" dirty="0">
                <a:latin typeface="宋体-简" panose="02010800040101010101" charset="-122"/>
                <a:ea typeface="宋体-简" panose="02010800040101010101" charset="-122"/>
                <a:cs typeface="宋体" panose="02010600030101010101" pitchFamily="2" charset="-122"/>
              </a:rPr>
              <a:t>Office</a:t>
            </a:r>
            <a:r>
              <a:rPr lang="zh-CN" altLang="en-US" sz="2800" dirty="0">
                <a:latin typeface="宋体-简" panose="02010800040101010101" charset="-122"/>
                <a:ea typeface="宋体-简" panose="02010800040101010101" charset="-122"/>
                <a:cs typeface="宋体" panose="02010600030101010101" pitchFamily="2" charset="-122"/>
              </a:rPr>
              <a:t>助手</a:t>
            </a:r>
          </a:p>
        </p:txBody>
      </p:sp>
      <p:sp>
        <p:nvSpPr>
          <p:cNvPr id="17" name="文本框 16"/>
          <p:cNvSpPr txBox="1"/>
          <p:nvPr/>
        </p:nvSpPr>
        <p:spPr>
          <a:xfrm>
            <a:off x="2394256" y="961860"/>
            <a:ext cx="1745615" cy="305435"/>
          </a:xfrm>
          <a:prstGeom prst="rect">
            <a:avLst/>
          </a:prstGeom>
        </p:spPr>
        <p:txBody>
          <a:bodyPr vert="horz" wrap="none" lIns="91375" tIns="45683" rIns="91375" bIns="45683" rtlCol="0" anchor="ctr">
            <a:spAutoFit/>
          </a:bodyPr>
          <a:lstStyle/>
          <a:p>
            <a:pPr algn="l"/>
            <a:r>
              <a:rPr lang="zh-CN" altLang="en-US" sz="1400" dirty="0">
                <a:solidFill>
                  <a:srgbClr val="666666"/>
                </a:solidFill>
                <a:latin typeface="宋体-简" panose="02010800040101010101" charset="-122"/>
                <a:ea typeface="宋体-简" panose="02010800040101010101" charset="-122"/>
                <a:cs typeface="宋体" panose="02010600030101010101" pitchFamily="2" charset="-122"/>
              </a:rPr>
              <a:t>强大的</a:t>
            </a:r>
            <a:r>
              <a:rPr lang="en-US" altLang="zh-CN" sz="1400" dirty="0">
                <a:solidFill>
                  <a:srgbClr val="666666"/>
                </a:solidFill>
                <a:latin typeface="宋体-简" panose="02010800040101010101" charset="-122"/>
                <a:ea typeface="宋体-简" panose="02010800040101010101" charset="-122"/>
                <a:cs typeface="宋体" panose="02010600030101010101" pitchFamily="2" charset="-122"/>
              </a:rPr>
              <a:t>PPT</a:t>
            </a:r>
            <a:r>
              <a:rPr lang="zh-CN" altLang="en-US" sz="1400" dirty="0">
                <a:solidFill>
                  <a:srgbClr val="666666"/>
                </a:solidFill>
                <a:latin typeface="宋体-简" panose="02010800040101010101" charset="-122"/>
                <a:ea typeface="宋体-简" panose="02010800040101010101" charset="-122"/>
                <a:cs typeface="宋体" panose="02010600030101010101" pitchFamily="2" charset="-122"/>
              </a:rPr>
              <a:t>设计工具</a:t>
            </a:r>
          </a:p>
        </p:txBody>
      </p:sp>
      <p:sp>
        <p:nvSpPr>
          <p:cNvPr id="2" name="文本框 1"/>
          <p:cNvSpPr txBox="1"/>
          <p:nvPr/>
        </p:nvSpPr>
        <p:spPr>
          <a:xfrm>
            <a:off x="8797523" y="467010"/>
            <a:ext cx="1870479" cy="735965"/>
          </a:xfrm>
          <a:prstGeom prst="rect">
            <a:avLst/>
          </a:prstGeom>
          <a:solidFill>
            <a:schemeClr val="bg1"/>
          </a:solidFill>
        </p:spPr>
        <p:txBody>
          <a:bodyPr vert="horz" wrap="square" lIns="91375" tIns="45683" rIns="91375" bIns="45683" rtlCol="0" anchor="t">
            <a:spAutoFit/>
          </a:bodyPr>
          <a:lstStyle/>
          <a:p>
            <a:pPr lvl="0" algn="ctr">
              <a:lnSpc>
                <a:spcPct val="150000"/>
              </a:lnSpc>
            </a:pPr>
            <a:r>
              <a:rPr lang="zh-CN" altLang="en-US" sz="1400" dirty="0">
                <a:solidFill>
                  <a:srgbClr val="999999"/>
                </a:solidFill>
                <a:latin typeface="宋体-简" panose="02010800040101010101" charset="-122"/>
                <a:ea typeface="宋体-简" panose="02010800040101010101" charset="-122"/>
                <a:cs typeface="宋体" panose="02010600030101010101" pitchFamily="2" charset="-122"/>
              </a:rPr>
              <a:t>关注官方公众号</a:t>
            </a:r>
            <a:endParaRPr lang="en-US" altLang="zh-CN" sz="1400" dirty="0">
              <a:solidFill>
                <a:srgbClr val="999999"/>
              </a:solidFill>
              <a:latin typeface="宋体-简" panose="02010800040101010101" charset="-122"/>
              <a:ea typeface="宋体-简" panose="02010800040101010101" charset="-122"/>
              <a:cs typeface="宋体" panose="02010600030101010101" pitchFamily="2" charset="-122"/>
            </a:endParaRPr>
          </a:p>
          <a:p>
            <a:pPr lvl="0" algn="ctr">
              <a:lnSpc>
                <a:spcPct val="150000"/>
              </a:lnSpc>
            </a:pPr>
            <a:r>
              <a:rPr lang="zh-CN" altLang="en-US" sz="1400" dirty="0">
                <a:solidFill>
                  <a:srgbClr val="999999"/>
                </a:solidFill>
                <a:latin typeface="宋体-简" panose="02010800040101010101" charset="-122"/>
                <a:ea typeface="宋体-简" panose="02010800040101010101" charset="-122"/>
                <a:cs typeface="宋体" panose="02010600030101010101" pitchFamily="2" charset="-122"/>
              </a:rPr>
              <a:t>解锁更多办公技能</a:t>
            </a:r>
          </a:p>
        </p:txBody>
      </p:sp>
      <p:sp>
        <p:nvSpPr>
          <p:cNvPr id="14" name="矩形 13"/>
          <p:cNvSpPr/>
          <p:nvPr/>
        </p:nvSpPr>
        <p:spPr>
          <a:xfrm>
            <a:off x="1524000" y="1813881"/>
            <a:ext cx="9144000" cy="549771"/>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latin typeface="宋体-简" panose="02010800040101010101" charset="-122"/>
              <a:ea typeface="宋体-简" panose="02010800040101010101" charset="-122"/>
              <a:cs typeface="宋体" panose="02010600030101010101" pitchFamily="2" charset="-122"/>
            </a:endParaRPr>
          </a:p>
        </p:txBody>
      </p:sp>
      <p:sp>
        <p:nvSpPr>
          <p:cNvPr id="4" name="文本框 3"/>
          <p:cNvSpPr txBox="1"/>
          <p:nvPr/>
        </p:nvSpPr>
        <p:spPr>
          <a:xfrm>
            <a:off x="5542003" y="1904942"/>
            <a:ext cx="1096010" cy="367030"/>
          </a:xfrm>
          <a:prstGeom prst="rect">
            <a:avLst/>
          </a:prstGeom>
        </p:spPr>
        <p:txBody>
          <a:bodyPr vert="horz" wrap="none" lIns="91375" tIns="45683" rIns="91375" bIns="45683"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666666"/>
                </a:solidFill>
                <a:latin typeface="宋体-简" panose="02010800040101010101" charset="-122"/>
                <a:ea typeface="宋体-简" panose="02010800040101010101" charset="-122"/>
                <a:cs typeface="宋体-简" panose="02010800040101010101" charset="-122"/>
                <a:sym typeface="+mn-lt"/>
              </a:rPr>
              <a:t>版权声明</a:t>
            </a:r>
          </a:p>
        </p:txBody>
      </p:sp>
      <p:sp>
        <p:nvSpPr>
          <p:cNvPr id="6" name="文本框 5"/>
          <p:cNvSpPr txBox="1"/>
          <p:nvPr/>
        </p:nvSpPr>
        <p:spPr>
          <a:xfrm>
            <a:off x="1721708" y="2672290"/>
            <a:ext cx="8732108" cy="3115945"/>
          </a:xfrm>
          <a:prstGeom prst="rect">
            <a:avLst/>
          </a:prstGeom>
        </p:spPr>
        <p:txBody>
          <a:bodyPr vert="horz" wrap="square" lIns="91375" tIns="45683" rIns="91375" bIns="45683" rtlCol="0" anchor="ctr">
            <a:spAutoFit/>
          </a:bodyPr>
          <a:lstStyle/>
          <a:p>
            <a:pPr>
              <a:lnSpc>
                <a:spcPct val="220000"/>
              </a:lnSpc>
            </a:pPr>
            <a:r>
              <a:rPr lang="zh-CN" altLang="zh-CN" sz="1200" dirty="0">
                <a:latin typeface="宋体-简" panose="02010800040101010101" charset="-122"/>
                <a:ea typeface="宋体-简" panose="02010800040101010101" charset="-122"/>
                <a:cs typeface="宋体-简" panose="02010800040101010101" charset="-122"/>
                <a:sym typeface="+mn-lt"/>
              </a:rPr>
              <a:t>本素材中涉及到的所有的内容的所有权、知识产权等归原始权利人或者合法的受让人所有，您购买</a:t>
            </a:r>
            <a:r>
              <a:rPr lang="en-US" altLang="zh-CN" sz="1200" dirty="0">
                <a:latin typeface="宋体-简" panose="02010800040101010101" charset="-122"/>
                <a:ea typeface="宋体-简" panose="02010800040101010101" charset="-122"/>
                <a:cs typeface="宋体-简" panose="02010800040101010101" charset="-122"/>
                <a:sym typeface="+mn-lt"/>
              </a:rPr>
              <a:t>/</a:t>
            </a:r>
            <a:r>
              <a:rPr lang="zh-CN" altLang="zh-CN" sz="1200" dirty="0">
                <a:latin typeface="宋体-简" panose="02010800040101010101" charset="-122"/>
                <a:ea typeface="宋体-简" panose="02010800040101010101" charset="-122"/>
                <a:cs typeface="宋体-简" panose="02010800040101010101" charset="-122"/>
                <a:sym typeface="+mn-lt"/>
              </a:rPr>
              <a:t>免费或通过其他合法方式获得的本信息的使用权，并受到以下条款约束：</a:t>
            </a:r>
          </a:p>
          <a:p>
            <a:pPr lvl="0">
              <a:lnSpc>
                <a:spcPct val="220000"/>
              </a:lnSpc>
            </a:pPr>
            <a:r>
              <a:rPr lang="zh-CN" altLang="zh-CN" sz="1200" dirty="0">
                <a:latin typeface="宋体-简" panose="02010800040101010101" charset="-122"/>
                <a:ea typeface="宋体-简" panose="02010800040101010101" charset="-122"/>
                <a:cs typeface="宋体-简" panose="02010800040101010101" charset="-122"/>
                <a:sym typeface="+mn-lt"/>
              </a:rPr>
              <a:t>您仅可以个人非商业用途使用该等信息内容，不得将其全部或部分内容用于出售、或出租、出借、转让、分销、发布等其他方任何式供他人使用；</a:t>
            </a:r>
            <a:endParaRPr lang="en-US" altLang="zh-CN" sz="1200" dirty="0">
              <a:latin typeface="宋体-简" panose="02010800040101010101" charset="-122"/>
              <a:ea typeface="宋体-简" panose="02010800040101010101" charset="-122"/>
              <a:cs typeface="宋体-简" panose="02010800040101010101" charset="-122"/>
              <a:sym typeface="+mn-lt"/>
            </a:endParaRPr>
          </a:p>
          <a:p>
            <a:pPr marL="171450" lvl="0" indent="-171450">
              <a:lnSpc>
                <a:spcPct val="220000"/>
              </a:lnSpc>
              <a:buFont typeface="Wingdings" panose="05000000000000000000" pitchFamily="2" charset="2"/>
              <a:buChar char="l"/>
            </a:pPr>
            <a:r>
              <a:rPr lang="en-US" altLang="zh-CN" sz="1200" dirty="0">
                <a:latin typeface="宋体-简" panose="02010800040101010101" charset="-122"/>
                <a:ea typeface="宋体-简" panose="02010800040101010101" charset="-122"/>
                <a:cs typeface="宋体-简" panose="02010800040101010101" charset="-122"/>
                <a:sym typeface="+mn-lt"/>
              </a:rPr>
              <a:t> </a:t>
            </a:r>
            <a:r>
              <a:rPr lang="zh-CN" altLang="zh-CN" sz="1200" dirty="0">
                <a:latin typeface="宋体-简" panose="02010800040101010101" charset="-122"/>
                <a:ea typeface="宋体-简" panose="02010800040101010101" charset="-122"/>
                <a:cs typeface="宋体-简" panose="02010800040101010101" charset="-122"/>
                <a:sym typeface="+mn-lt"/>
              </a:rPr>
              <a:t>禁止在任何网站、平台、应用程序上以任何方式为他人提供本素材所有内容的下载、转载等；</a:t>
            </a:r>
            <a:endParaRPr lang="en-US" altLang="zh-CN" sz="1200" dirty="0">
              <a:latin typeface="宋体-简" panose="02010800040101010101" charset="-122"/>
              <a:ea typeface="宋体-简" panose="02010800040101010101" charset="-122"/>
              <a:cs typeface="宋体-简" panose="02010800040101010101" charset="-122"/>
              <a:sym typeface="+mn-lt"/>
            </a:endParaRPr>
          </a:p>
          <a:p>
            <a:pPr marL="171450" lvl="0" indent="-171450">
              <a:lnSpc>
                <a:spcPct val="220000"/>
              </a:lnSpc>
              <a:buFont typeface="Wingdings" panose="05000000000000000000" pitchFamily="2" charset="2"/>
              <a:buChar char="l"/>
            </a:pPr>
            <a:r>
              <a:rPr lang="en-US" altLang="zh-CN" sz="1200" dirty="0">
                <a:latin typeface="宋体-简" panose="02010800040101010101" charset="-122"/>
                <a:ea typeface="宋体-简" panose="02010800040101010101" charset="-122"/>
                <a:cs typeface="宋体-简" panose="02010800040101010101" charset="-122"/>
                <a:sym typeface="+mn-lt"/>
              </a:rPr>
              <a:t> </a:t>
            </a:r>
            <a:r>
              <a:rPr lang="zh-CN" altLang="zh-CN" sz="1200" dirty="0">
                <a:latin typeface="宋体-简" panose="02010800040101010101" charset="-122"/>
                <a:ea typeface="宋体-简" panose="02010800040101010101" charset="-122"/>
                <a:cs typeface="宋体-简" panose="02010800040101010101" charset="-122"/>
                <a:sym typeface="+mn-lt"/>
              </a:rPr>
              <a:t>对于不当下载、转载或引用本信息内容而引起的民事纷争、行政处理或其他损失，声明方不承担责任；</a:t>
            </a:r>
            <a:endParaRPr lang="en-US" altLang="zh-CN" sz="1200" dirty="0">
              <a:latin typeface="宋体-简" panose="02010800040101010101" charset="-122"/>
              <a:ea typeface="宋体-简" panose="02010800040101010101" charset="-122"/>
              <a:cs typeface="宋体-简" panose="02010800040101010101" charset="-122"/>
              <a:sym typeface="+mn-lt"/>
            </a:endParaRPr>
          </a:p>
          <a:p>
            <a:pPr marL="171450" lvl="0" indent="-171450">
              <a:lnSpc>
                <a:spcPct val="220000"/>
              </a:lnSpc>
              <a:buFont typeface="Wingdings" panose="05000000000000000000" pitchFamily="2" charset="2"/>
              <a:buChar char="l"/>
            </a:pPr>
            <a:r>
              <a:rPr lang="en-US" altLang="zh-CN" sz="1200" dirty="0">
                <a:latin typeface="宋体-简" panose="02010800040101010101" charset="-122"/>
                <a:ea typeface="宋体-简" panose="02010800040101010101" charset="-122"/>
                <a:cs typeface="宋体-简" panose="02010800040101010101" charset="-122"/>
                <a:sym typeface="+mn-lt"/>
              </a:rPr>
              <a:t> </a:t>
            </a:r>
            <a:r>
              <a:rPr lang="zh-CN" altLang="zh-CN" sz="1200" dirty="0">
                <a:latin typeface="宋体-简" panose="02010800040101010101" charset="-122"/>
                <a:ea typeface="宋体-简" panose="02010800040101010101" charset="-122"/>
                <a:cs typeface="宋体-简" panose="02010800040101010101" charset="-122"/>
                <a:sym typeface="+mn-lt"/>
              </a:rPr>
              <a:t>对不遵守本声明或其他违法、恶意使用本信息内容者，声明方保留追究其法律责任的权利。</a:t>
            </a:r>
          </a:p>
          <a:p>
            <a:pPr algn="l"/>
            <a:endParaRPr lang="zh-CN" altLang="en-US" sz="1200" dirty="0">
              <a:latin typeface="宋体-简" panose="02010800040101010101" charset="-122"/>
              <a:ea typeface="宋体-简" panose="02010800040101010101" charset="-122"/>
              <a:cs typeface="宋体" panose="02010600030101010101" pitchFamily="2" charset="-122"/>
            </a:endParaRPr>
          </a:p>
        </p:txBody>
      </p:sp>
      <p:pic>
        <p:nvPicPr>
          <p:cNvPr id="5" name="图片 4"/>
          <p:cNvPicPr>
            <a:picLocks noChangeAspect="1"/>
          </p:cNvPicPr>
          <p:nvPr/>
        </p:nvPicPr>
        <p:blipFill>
          <a:blip r:embed="rId4"/>
          <a:stretch>
            <a:fillRect/>
          </a:stretch>
        </p:blipFill>
        <p:spPr>
          <a:xfrm>
            <a:off x="1515111" y="475760"/>
            <a:ext cx="792480" cy="792727"/>
          </a:xfrm>
          <a:prstGeom prst="rect">
            <a:avLst/>
          </a:prstGeom>
        </p:spPr>
      </p:pic>
    </p:spTree>
    <p:extLst>
      <p:ext uri="{BB962C8B-B14F-4D97-AF65-F5344CB8AC3E}">
        <p14:creationId xmlns:p14="http://schemas.microsoft.com/office/powerpoint/2010/main" val="1962033516"/>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宣传页1">
    <p:spTree>
      <p:nvGrpSpPr>
        <p:cNvPr id="1" name=""/>
        <p:cNvGrpSpPr/>
        <p:nvPr/>
      </p:nvGrpSpPr>
      <p:grpSpPr>
        <a:xfrm>
          <a:off x="0" y="0"/>
          <a:ext cx="0" cy="0"/>
          <a:chOff x="0" y="0"/>
          <a:chExt cx="0" cy="0"/>
        </a:xfrm>
      </p:grpSpPr>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0121"/>
          </a:xfrm>
          <a:prstGeom prst="rect">
            <a:avLst/>
          </a:prstGeom>
        </p:spPr>
      </p:pic>
      <p:sp>
        <p:nvSpPr>
          <p:cNvPr id="10" name="矩形 9"/>
          <p:cNvSpPr/>
          <p:nvPr/>
        </p:nvSpPr>
        <p:spPr>
          <a:xfrm>
            <a:off x="1524000" y="1586693"/>
            <a:ext cx="9144000" cy="4704085"/>
          </a:xfrm>
          <a:prstGeom prst="rect">
            <a:avLst/>
          </a:prstGeom>
          <a:solidFill>
            <a:schemeClr val="bg1"/>
          </a:solidFill>
          <a:ln>
            <a:noFill/>
          </a:ln>
          <a:effectLst>
            <a:outerShdw blurRad="50800" dist="50800" dir="54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简" panose="02010800040101010101" charset="-122"/>
              <a:ea typeface="宋体-简" panose="02010800040101010101" charset="-122"/>
              <a:cs typeface="宋体" panose="02010600030101010101" pitchFamily="2" charset="-122"/>
            </a:endParaRPr>
          </a:p>
        </p:txBody>
      </p:sp>
      <p:cxnSp>
        <p:nvCxnSpPr>
          <p:cNvPr id="269" name="直接连接符 268"/>
          <p:cNvCxnSpPr/>
          <p:nvPr/>
        </p:nvCxnSpPr>
        <p:spPr>
          <a:xfrm>
            <a:off x="1524000" y="2153124"/>
            <a:ext cx="9144000" cy="0"/>
          </a:xfrm>
          <a:prstGeom prst="line">
            <a:avLst/>
          </a:prstGeom>
          <a:ln>
            <a:solidFill>
              <a:srgbClr val="D7D7D7"/>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524000" y="1603353"/>
            <a:ext cx="9144000" cy="549771"/>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latin typeface="宋体-简" panose="02010800040101010101" charset="-122"/>
              <a:ea typeface="宋体-简" panose="02010800040101010101" charset="-122"/>
              <a:cs typeface="宋体" panose="02010600030101010101" pitchFamily="2" charset="-122"/>
            </a:endParaRPr>
          </a:p>
        </p:txBody>
      </p:sp>
      <p:sp>
        <p:nvSpPr>
          <p:cNvPr id="5" name="文本框 4"/>
          <p:cNvSpPr txBox="1"/>
          <p:nvPr/>
        </p:nvSpPr>
        <p:spPr>
          <a:xfrm>
            <a:off x="3810759" y="1682002"/>
            <a:ext cx="4525010" cy="367030"/>
          </a:xfrm>
          <a:prstGeom prst="rect">
            <a:avLst/>
          </a:prstGeom>
        </p:spPr>
        <p:txBody>
          <a:bodyPr vert="horz" wrap="none" lIns="91375" tIns="45683" rIns="91375" bIns="45683"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666666"/>
                </a:solidFill>
                <a:latin typeface="宋体-简" panose="02010800040101010101" charset="-122"/>
                <a:ea typeface="宋体-简" panose="02010800040101010101" charset="-122"/>
                <a:cs typeface="宋体-简" panose="02010800040101010101" charset="-122"/>
                <a:sym typeface="+mn-lt"/>
              </a:rPr>
              <a:t>智能的设计工具，让你告别繁琐的设计流程</a:t>
            </a:r>
          </a:p>
        </p:txBody>
      </p:sp>
      <p:sp>
        <p:nvSpPr>
          <p:cNvPr id="8" name="文本框 7"/>
          <p:cNvSpPr txBox="1"/>
          <p:nvPr/>
        </p:nvSpPr>
        <p:spPr>
          <a:xfrm>
            <a:off x="2286947" y="3289584"/>
            <a:ext cx="1096010" cy="367030"/>
          </a:xfrm>
          <a:prstGeom prst="rect">
            <a:avLst/>
          </a:prstGeom>
        </p:spPr>
        <p:txBody>
          <a:bodyPr vert="horz" wrap="none" lIns="91375" tIns="45683" rIns="91375" bIns="45683"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宋体-简" panose="02010800040101010101" charset="-122"/>
                <a:ea typeface="宋体-简" panose="02010800040101010101" charset="-122"/>
                <a:cs typeface="宋体" panose="02010600030101010101" pitchFamily="2" charset="-122"/>
              </a:rPr>
              <a:t>段落统一</a:t>
            </a:r>
          </a:p>
        </p:txBody>
      </p:sp>
      <p:sp>
        <p:nvSpPr>
          <p:cNvPr id="27" name="文本框 26"/>
          <p:cNvSpPr txBox="1"/>
          <p:nvPr/>
        </p:nvSpPr>
        <p:spPr>
          <a:xfrm>
            <a:off x="4459816" y="3289584"/>
            <a:ext cx="1107996" cy="367030"/>
          </a:xfrm>
          <a:prstGeom prst="rect">
            <a:avLst/>
          </a:prstGeom>
        </p:spPr>
        <p:txBody>
          <a:bodyPr vert="horz" wrap="square" lIns="91375" tIns="45683" rIns="91375" bIns="45683" rtlCol="0" anchor="ctr">
            <a:spAutoFit/>
          </a:bodyPr>
          <a:lstStyle/>
          <a:p>
            <a:pPr algn="ctr"/>
            <a:r>
              <a:rPr lang="zh-CN" altLang="en-US" dirty="0">
                <a:latin typeface="宋体-简" panose="02010800040101010101" charset="-122"/>
                <a:ea typeface="宋体-简" panose="02010800040101010101" charset="-122"/>
                <a:cs typeface="宋体-简" panose="02010800040101010101" charset="-122"/>
                <a:sym typeface="+mn-lt"/>
              </a:rPr>
              <a:t>画中画</a:t>
            </a:r>
          </a:p>
        </p:txBody>
      </p:sp>
      <p:sp>
        <p:nvSpPr>
          <p:cNvPr id="46" name="文本框 45"/>
          <p:cNvSpPr txBox="1"/>
          <p:nvPr/>
        </p:nvSpPr>
        <p:spPr>
          <a:xfrm>
            <a:off x="6742696" y="3289581"/>
            <a:ext cx="1096010" cy="367030"/>
          </a:xfrm>
          <a:prstGeom prst="rect">
            <a:avLst/>
          </a:prstGeom>
        </p:spPr>
        <p:txBody>
          <a:bodyPr vert="horz" wrap="none" lIns="91375" tIns="45683" rIns="91375" bIns="45683" rtlCol="0" anchor="ctr">
            <a:spAutoFit/>
          </a:bodyPr>
          <a:lstStyle/>
          <a:p>
            <a:r>
              <a:rPr lang="zh-CN" altLang="en-US" dirty="0">
                <a:latin typeface="宋体-简" panose="02010800040101010101" charset="-122"/>
                <a:ea typeface="宋体-简" panose="02010800040101010101" charset="-122"/>
                <a:cs typeface="宋体-简" panose="02010800040101010101" charset="-122"/>
                <a:sym typeface="+mn-lt"/>
              </a:rPr>
              <a:t>三维折图</a:t>
            </a:r>
          </a:p>
        </p:txBody>
      </p:sp>
      <p:sp>
        <p:nvSpPr>
          <p:cNvPr id="47" name="文本框 46"/>
          <p:cNvSpPr txBox="1"/>
          <p:nvPr/>
        </p:nvSpPr>
        <p:spPr>
          <a:xfrm>
            <a:off x="8970099" y="3291641"/>
            <a:ext cx="1096010" cy="367030"/>
          </a:xfrm>
          <a:prstGeom prst="rect">
            <a:avLst/>
          </a:prstGeom>
        </p:spPr>
        <p:txBody>
          <a:bodyPr vert="horz" wrap="none" lIns="91375" tIns="45683" rIns="91375" bIns="45683" rtlCol="0" anchor="ctr">
            <a:spAutoFit/>
          </a:bodyPr>
          <a:lstStyle/>
          <a:p>
            <a:r>
              <a:rPr lang="zh-CN" altLang="en-US" dirty="0">
                <a:latin typeface="宋体-简" panose="02010800040101010101" charset="-122"/>
                <a:ea typeface="宋体-简" panose="02010800040101010101" charset="-122"/>
                <a:cs typeface="宋体-简" panose="02010800040101010101" charset="-122"/>
                <a:sym typeface="+mn-lt"/>
              </a:rPr>
              <a:t>色彩统一</a:t>
            </a:r>
          </a:p>
        </p:txBody>
      </p:sp>
      <p:sp>
        <p:nvSpPr>
          <p:cNvPr id="63" name="文本框 62"/>
          <p:cNvSpPr txBox="1"/>
          <p:nvPr/>
        </p:nvSpPr>
        <p:spPr>
          <a:xfrm>
            <a:off x="2307539" y="4788724"/>
            <a:ext cx="1096010" cy="367030"/>
          </a:xfrm>
          <a:prstGeom prst="rect">
            <a:avLst/>
          </a:prstGeom>
        </p:spPr>
        <p:txBody>
          <a:bodyPr vert="horz" wrap="none" lIns="91375" tIns="45683" rIns="91375" bIns="45683" rtlCol="0" anchor="ctr">
            <a:spAutoFit/>
          </a:bodyPr>
          <a:lstStyle/>
          <a:p>
            <a:r>
              <a:rPr lang="zh-CN" altLang="en-US" dirty="0">
                <a:latin typeface="宋体-简" panose="02010800040101010101" charset="-122"/>
                <a:ea typeface="宋体-简" panose="02010800040101010101" charset="-122"/>
                <a:cs typeface="宋体-简" panose="02010800040101010101" charset="-122"/>
                <a:sym typeface="+mn-lt"/>
              </a:rPr>
              <a:t>图形裁图</a:t>
            </a:r>
          </a:p>
        </p:txBody>
      </p:sp>
      <p:sp>
        <p:nvSpPr>
          <p:cNvPr id="64" name="文本框 63"/>
          <p:cNvSpPr txBox="1"/>
          <p:nvPr/>
        </p:nvSpPr>
        <p:spPr>
          <a:xfrm>
            <a:off x="4480408" y="4788724"/>
            <a:ext cx="1096010" cy="367030"/>
          </a:xfrm>
          <a:prstGeom prst="rect">
            <a:avLst/>
          </a:prstGeom>
        </p:spPr>
        <p:txBody>
          <a:bodyPr vert="horz" wrap="none" lIns="91375" tIns="45683" rIns="91375" bIns="45683" rtlCol="0" anchor="ctr">
            <a:spAutoFit/>
          </a:bodyPr>
          <a:lstStyle/>
          <a:p>
            <a:r>
              <a:rPr lang="zh-CN" altLang="en-US" dirty="0">
                <a:latin typeface="宋体-简" panose="02010800040101010101" charset="-122"/>
                <a:ea typeface="宋体-简" panose="02010800040101010101" charset="-122"/>
                <a:cs typeface="宋体-简" panose="02010800040101010101" charset="-122"/>
                <a:sym typeface="+mn-lt"/>
              </a:rPr>
              <a:t>背景虚化</a:t>
            </a:r>
          </a:p>
        </p:txBody>
      </p:sp>
      <p:sp>
        <p:nvSpPr>
          <p:cNvPr id="65" name="文本框 64"/>
          <p:cNvSpPr txBox="1"/>
          <p:nvPr/>
        </p:nvSpPr>
        <p:spPr>
          <a:xfrm>
            <a:off x="6763288" y="4788724"/>
            <a:ext cx="1096010" cy="367030"/>
          </a:xfrm>
          <a:prstGeom prst="rect">
            <a:avLst/>
          </a:prstGeom>
        </p:spPr>
        <p:txBody>
          <a:bodyPr vert="horz" wrap="none" lIns="91375" tIns="45683" rIns="91375" bIns="45683" rtlCol="0" anchor="ctr">
            <a:spAutoFit/>
          </a:bodyPr>
          <a:lstStyle/>
          <a:p>
            <a:r>
              <a:rPr lang="zh-CN" altLang="en-US" dirty="0">
                <a:latin typeface="宋体-简" panose="02010800040101010101" charset="-122"/>
                <a:ea typeface="宋体-简" panose="02010800040101010101" charset="-122"/>
                <a:cs typeface="宋体-简" panose="02010800040101010101" charset="-122"/>
                <a:sym typeface="+mn-lt"/>
              </a:rPr>
              <a:t>字体统一</a:t>
            </a:r>
          </a:p>
        </p:txBody>
      </p:sp>
      <p:sp>
        <p:nvSpPr>
          <p:cNvPr id="66" name="文本框 65"/>
          <p:cNvSpPr txBox="1"/>
          <p:nvPr/>
        </p:nvSpPr>
        <p:spPr>
          <a:xfrm>
            <a:off x="8990691" y="4790781"/>
            <a:ext cx="1049020" cy="367030"/>
          </a:xfrm>
          <a:prstGeom prst="rect">
            <a:avLst/>
          </a:prstGeom>
        </p:spPr>
        <p:txBody>
          <a:bodyPr vert="horz" wrap="none" lIns="91375" tIns="45683" rIns="91375" bIns="45683" rtlCol="0" anchor="ctr">
            <a:spAutoFit/>
          </a:bodyPr>
          <a:lstStyle/>
          <a:p>
            <a:r>
              <a:rPr lang="en-US" altLang="zh-CN" dirty="0">
                <a:latin typeface="宋体-简" panose="02010800040101010101" charset="-122"/>
                <a:ea typeface="宋体-简" panose="02010800040101010101" charset="-122"/>
                <a:cs typeface="宋体-简" panose="02010800040101010101" charset="-122"/>
                <a:sym typeface="+mn-lt"/>
              </a:rPr>
              <a:t>PPT</a:t>
            </a:r>
            <a:r>
              <a:rPr lang="zh-CN" altLang="en-US" dirty="0">
                <a:latin typeface="宋体-简" panose="02010800040101010101" charset="-122"/>
                <a:ea typeface="宋体-简" panose="02010800040101010101" charset="-122"/>
                <a:cs typeface="宋体-简" panose="02010800040101010101" charset="-122"/>
                <a:sym typeface="+mn-lt"/>
              </a:rPr>
              <a:t>瘦身</a:t>
            </a:r>
          </a:p>
        </p:txBody>
      </p:sp>
      <p:sp>
        <p:nvSpPr>
          <p:cNvPr id="11" name="文本框 10"/>
          <p:cNvSpPr txBox="1"/>
          <p:nvPr/>
        </p:nvSpPr>
        <p:spPr>
          <a:xfrm>
            <a:off x="1861103" y="3698185"/>
            <a:ext cx="1979930" cy="274320"/>
          </a:xfrm>
          <a:prstGeom prst="rect">
            <a:avLst/>
          </a:prstGeom>
        </p:spPr>
        <p:txBody>
          <a:bodyPr vert="horz" wrap="none" lIns="91375" tIns="45683" rIns="91375" bIns="45683"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olidFill>
                  <a:srgbClr val="999999"/>
                </a:solidFill>
                <a:latin typeface="宋体-简" panose="02010800040101010101" charset="-122"/>
                <a:ea typeface="宋体-简" panose="02010800040101010101" charset="-122"/>
                <a:cs typeface="宋体-简" panose="02010800040101010101" charset="-122"/>
                <a:sym typeface="+mn-lt"/>
              </a:rPr>
              <a:t>一键统一</a:t>
            </a:r>
            <a:r>
              <a:rPr lang="en-US" altLang="zh-CN" sz="1200" dirty="0">
                <a:solidFill>
                  <a:srgbClr val="999999"/>
                </a:solidFill>
                <a:latin typeface="宋体-简" panose="02010800040101010101" charset="-122"/>
                <a:ea typeface="宋体-简" panose="02010800040101010101" charset="-122"/>
                <a:cs typeface="宋体-简" panose="02010800040101010101" charset="-122"/>
                <a:sym typeface="+mn-lt"/>
              </a:rPr>
              <a:t>PPT</a:t>
            </a:r>
            <a:r>
              <a:rPr lang="zh-CN" altLang="en-US" sz="1200" dirty="0">
                <a:solidFill>
                  <a:srgbClr val="999999"/>
                </a:solidFill>
                <a:latin typeface="宋体-简" panose="02010800040101010101" charset="-122"/>
                <a:ea typeface="宋体-简" panose="02010800040101010101" charset="-122"/>
                <a:cs typeface="宋体-简" panose="02010800040101010101" charset="-122"/>
                <a:sym typeface="+mn-lt"/>
              </a:rPr>
              <a:t>所有页面字体</a:t>
            </a:r>
          </a:p>
        </p:txBody>
      </p:sp>
      <p:sp>
        <p:nvSpPr>
          <p:cNvPr id="71" name="文本框 70"/>
          <p:cNvSpPr txBox="1"/>
          <p:nvPr/>
        </p:nvSpPr>
        <p:spPr>
          <a:xfrm>
            <a:off x="4382872" y="3698185"/>
            <a:ext cx="1248410" cy="274320"/>
          </a:xfrm>
          <a:prstGeom prst="rect">
            <a:avLst/>
          </a:prstGeom>
        </p:spPr>
        <p:txBody>
          <a:bodyPr vert="horz" wrap="none" lIns="91375" tIns="45683" rIns="91375" bIns="45683" rtlCol="0" anchor="ctr">
            <a:spAutoFit/>
          </a:bodyPr>
          <a:lstStyle/>
          <a:p>
            <a:pPr algn="l"/>
            <a:r>
              <a:rPr lang="zh-CN" altLang="en-US" sz="1200" dirty="0">
                <a:solidFill>
                  <a:srgbClr val="999999"/>
                </a:solidFill>
                <a:latin typeface="宋体-简" panose="02010800040101010101" charset="-122"/>
                <a:ea typeface="宋体-简" panose="02010800040101010101" charset="-122"/>
                <a:cs typeface="宋体-简" panose="02010800040101010101" charset="-122"/>
                <a:sym typeface="+mn-lt"/>
              </a:rPr>
              <a:t>让图片更加高级</a:t>
            </a:r>
          </a:p>
        </p:txBody>
      </p:sp>
      <p:sp>
        <p:nvSpPr>
          <p:cNvPr id="72" name="文本框 71"/>
          <p:cNvSpPr txBox="1"/>
          <p:nvPr/>
        </p:nvSpPr>
        <p:spPr>
          <a:xfrm>
            <a:off x="6492476" y="3698185"/>
            <a:ext cx="1705610" cy="274320"/>
          </a:xfrm>
          <a:prstGeom prst="rect">
            <a:avLst/>
          </a:prstGeom>
        </p:spPr>
        <p:txBody>
          <a:bodyPr vert="horz" wrap="none" lIns="91375" tIns="45683" rIns="91375" bIns="45683" rtlCol="0" anchor="ctr">
            <a:spAutoFit/>
          </a:bodyPr>
          <a:lstStyle/>
          <a:p>
            <a:pPr algn="l"/>
            <a:r>
              <a:rPr lang="zh-CN" altLang="en-US" sz="1200" dirty="0">
                <a:solidFill>
                  <a:srgbClr val="999999"/>
                </a:solidFill>
                <a:latin typeface="宋体-简" panose="02010800040101010101" charset="-122"/>
                <a:ea typeface="宋体-简" panose="02010800040101010101" charset="-122"/>
                <a:cs typeface="宋体-简" panose="02010800040101010101" charset="-122"/>
                <a:sym typeface="+mn-lt"/>
              </a:rPr>
              <a:t>快速让图片具有立体感</a:t>
            </a:r>
          </a:p>
        </p:txBody>
      </p:sp>
      <p:sp>
        <p:nvSpPr>
          <p:cNvPr id="74" name="文本框 73"/>
          <p:cNvSpPr txBox="1"/>
          <p:nvPr/>
        </p:nvSpPr>
        <p:spPr>
          <a:xfrm>
            <a:off x="8533032" y="3698185"/>
            <a:ext cx="1979930" cy="274320"/>
          </a:xfrm>
          <a:prstGeom prst="rect">
            <a:avLst/>
          </a:prstGeom>
        </p:spPr>
        <p:txBody>
          <a:bodyPr vert="horz" wrap="none" lIns="91375" tIns="45683" rIns="91375" bIns="45683" rtlCol="0" anchor="ctr">
            <a:spAutoFit/>
          </a:bodyPr>
          <a:lstStyle/>
          <a:p>
            <a:pPr algn="l"/>
            <a:r>
              <a:rPr lang="zh-CN" altLang="en-US" sz="1200" dirty="0">
                <a:solidFill>
                  <a:srgbClr val="999999"/>
                </a:solidFill>
                <a:latin typeface="宋体-简" panose="02010800040101010101" charset="-122"/>
                <a:ea typeface="宋体-简" panose="02010800040101010101" charset="-122"/>
                <a:cs typeface="宋体-简" panose="02010800040101010101" charset="-122"/>
                <a:sym typeface="+mn-lt"/>
              </a:rPr>
              <a:t>一键统一</a:t>
            </a:r>
            <a:r>
              <a:rPr lang="en-US" altLang="zh-CN" sz="1200" dirty="0">
                <a:solidFill>
                  <a:srgbClr val="999999"/>
                </a:solidFill>
                <a:latin typeface="宋体-简" panose="02010800040101010101" charset="-122"/>
                <a:ea typeface="宋体-简" panose="02010800040101010101" charset="-122"/>
                <a:cs typeface="宋体-简" panose="02010800040101010101" charset="-122"/>
                <a:sym typeface="+mn-lt"/>
              </a:rPr>
              <a:t>PPT</a:t>
            </a:r>
            <a:r>
              <a:rPr lang="zh-CN" altLang="en-US" sz="1200" dirty="0">
                <a:solidFill>
                  <a:srgbClr val="999999"/>
                </a:solidFill>
                <a:latin typeface="宋体-简" panose="02010800040101010101" charset="-122"/>
                <a:ea typeface="宋体-简" panose="02010800040101010101" charset="-122"/>
                <a:cs typeface="宋体-简" panose="02010800040101010101" charset="-122"/>
                <a:sym typeface="+mn-lt"/>
              </a:rPr>
              <a:t>所有页面色彩</a:t>
            </a:r>
          </a:p>
        </p:txBody>
      </p:sp>
      <p:sp>
        <p:nvSpPr>
          <p:cNvPr id="91" name="文本框 90"/>
          <p:cNvSpPr txBox="1"/>
          <p:nvPr/>
        </p:nvSpPr>
        <p:spPr>
          <a:xfrm>
            <a:off x="2153651" y="5227922"/>
            <a:ext cx="1400810" cy="274320"/>
          </a:xfrm>
          <a:prstGeom prst="rect">
            <a:avLst/>
          </a:prstGeom>
        </p:spPr>
        <p:txBody>
          <a:bodyPr vert="horz" wrap="none" lIns="91375" tIns="45683" rIns="91375" bIns="45683" rtlCol="0" anchor="ctr">
            <a:spAutoFit/>
          </a:bodyPr>
          <a:lstStyle/>
          <a:p>
            <a:pPr algn="l"/>
            <a:r>
              <a:rPr lang="zh-CN" altLang="zh-CN" sz="1200" dirty="0">
                <a:solidFill>
                  <a:srgbClr val="999999"/>
                </a:solidFill>
                <a:latin typeface="宋体-简" panose="02010800040101010101" charset="-122"/>
                <a:ea typeface="宋体-简" panose="02010800040101010101" charset="-122"/>
                <a:cs typeface="宋体-简" panose="02010800040101010101" charset="-122"/>
                <a:sym typeface="+mn-lt"/>
              </a:rPr>
              <a:t>极速裁剪图片大小</a:t>
            </a:r>
          </a:p>
        </p:txBody>
      </p:sp>
      <p:sp>
        <p:nvSpPr>
          <p:cNvPr id="92" name="文本框 91"/>
          <p:cNvSpPr txBox="1"/>
          <p:nvPr/>
        </p:nvSpPr>
        <p:spPr>
          <a:xfrm>
            <a:off x="4198279" y="5227922"/>
            <a:ext cx="1858010" cy="274320"/>
          </a:xfrm>
          <a:prstGeom prst="rect">
            <a:avLst/>
          </a:prstGeom>
        </p:spPr>
        <p:txBody>
          <a:bodyPr vert="horz" wrap="none" lIns="91375" tIns="45683" rIns="91375" bIns="45683" rtlCol="0" anchor="ctr">
            <a:spAutoFit/>
          </a:bodyPr>
          <a:lstStyle/>
          <a:p>
            <a:pPr algn="l"/>
            <a:r>
              <a:rPr lang="zh-CN" altLang="en-US" sz="1200" dirty="0">
                <a:solidFill>
                  <a:srgbClr val="999999"/>
                </a:solidFill>
                <a:latin typeface="宋体-简" panose="02010800040101010101" charset="-122"/>
                <a:ea typeface="宋体-简" panose="02010800040101010101" charset="-122"/>
                <a:cs typeface="宋体-简" panose="02010800040101010101" charset="-122"/>
                <a:sym typeface="+mn-lt"/>
              </a:rPr>
              <a:t>让图片具有</a:t>
            </a:r>
            <a:r>
              <a:rPr lang="en-US" altLang="zh-CN" sz="1200" dirty="0">
                <a:solidFill>
                  <a:srgbClr val="999999"/>
                </a:solidFill>
                <a:latin typeface="宋体-简" panose="02010800040101010101" charset="-122"/>
                <a:ea typeface="宋体-简" panose="02010800040101010101" charset="-122"/>
                <a:cs typeface="宋体-简" panose="02010800040101010101" charset="-122"/>
                <a:sym typeface="+mn-lt"/>
              </a:rPr>
              <a:t>“</a:t>
            </a:r>
            <a:r>
              <a:rPr lang="zh-CN" altLang="en-US" sz="1200" dirty="0">
                <a:solidFill>
                  <a:srgbClr val="999999"/>
                </a:solidFill>
                <a:latin typeface="宋体-简" panose="02010800040101010101" charset="-122"/>
                <a:ea typeface="宋体-简" panose="02010800040101010101" charset="-122"/>
                <a:cs typeface="宋体-简" panose="02010800040101010101" charset="-122"/>
                <a:sym typeface="+mn-lt"/>
              </a:rPr>
              <a:t>大片</a:t>
            </a:r>
            <a:r>
              <a:rPr lang="en-US" altLang="zh-CN" sz="1200" dirty="0">
                <a:solidFill>
                  <a:srgbClr val="999999"/>
                </a:solidFill>
                <a:latin typeface="宋体-简" panose="02010800040101010101" charset="-122"/>
                <a:ea typeface="宋体-简" panose="02010800040101010101" charset="-122"/>
                <a:cs typeface="宋体-简" panose="02010800040101010101" charset="-122"/>
                <a:sym typeface="+mn-lt"/>
              </a:rPr>
              <a:t>”</a:t>
            </a:r>
            <a:r>
              <a:rPr lang="zh-CN" altLang="en-US" sz="1200" dirty="0">
                <a:solidFill>
                  <a:srgbClr val="999999"/>
                </a:solidFill>
                <a:latin typeface="宋体-简" panose="02010800040101010101" charset="-122"/>
                <a:ea typeface="宋体-简" panose="02010800040101010101" charset="-122"/>
                <a:cs typeface="宋体-简" panose="02010800040101010101" charset="-122"/>
                <a:sym typeface="+mn-lt"/>
              </a:rPr>
              <a:t>特质</a:t>
            </a:r>
          </a:p>
        </p:txBody>
      </p:sp>
      <p:sp>
        <p:nvSpPr>
          <p:cNvPr id="93" name="文本框 92"/>
          <p:cNvSpPr txBox="1"/>
          <p:nvPr/>
        </p:nvSpPr>
        <p:spPr>
          <a:xfrm>
            <a:off x="6419539" y="5227922"/>
            <a:ext cx="1827530" cy="274320"/>
          </a:xfrm>
          <a:prstGeom prst="rect">
            <a:avLst/>
          </a:prstGeom>
        </p:spPr>
        <p:txBody>
          <a:bodyPr vert="horz" wrap="none" lIns="91375" tIns="45683" rIns="91375" bIns="45683" rtlCol="0" anchor="ctr">
            <a:spAutoFit/>
          </a:bodyPr>
          <a:lstStyle/>
          <a:p>
            <a:pPr algn="l"/>
            <a:r>
              <a:rPr lang="zh-CN" altLang="en-US" sz="1200" dirty="0">
                <a:solidFill>
                  <a:srgbClr val="999999"/>
                </a:solidFill>
                <a:latin typeface="宋体-简" panose="02010800040101010101" charset="-122"/>
                <a:ea typeface="宋体-简" panose="02010800040101010101" charset="-122"/>
                <a:cs typeface="宋体-简" panose="02010800040101010101" charset="-122"/>
                <a:sym typeface="+mn-lt"/>
              </a:rPr>
              <a:t>一键统一</a:t>
            </a:r>
            <a:r>
              <a:rPr lang="en-US" altLang="zh-CN" sz="1200" dirty="0">
                <a:solidFill>
                  <a:srgbClr val="999999"/>
                </a:solidFill>
                <a:latin typeface="宋体-简" panose="02010800040101010101" charset="-122"/>
                <a:ea typeface="宋体-简" panose="02010800040101010101" charset="-122"/>
                <a:cs typeface="宋体-简" panose="02010800040101010101" charset="-122"/>
                <a:sym typeface="+mn-lt"/>
              </a:rPr>
              <a:t>PPT</a:t>
            </a:r>
            <a:r>
              <a:rPr lang="zh-CN" altLang="en-US" sz="1200" dirty="0">
                <a:solidFill>
                  <a:srgbClr val="999999"/>
                </a:solidFill>
                <a:latin typeface="宋体-简" panose="02010800040101010101" charset="-122"/>
                <a:ea typeface="宋体-简" panose="02010800040101010101" charset="-122"/>
                <a:cs typeface="宋体-简" panose="02010800040101010101" charset="-122"/>
                <a:sym typeface="+mn-lt"/>
              </a:rPr>
              <a:t>所有页字体</a:t>
            </a:r>
          </a:p>
        </p:txBody>
      </p:sp>
      <p:sp>
        <p:nvSpPr>
          <p:cNvPr id="94" name="文本框 93"/>
          <p:cNvSpPr txBox="1"/>
          <p:nvPr/>
        </p:nvSpPr>
        <p:spPr>
          <a:xfrm>
            <a:off x="8837967" y="5227922"/>
            <a:ext cx="1370330" cy="274320"/>
          </a:xfrm>
          <a:prstGeom prst="rect">
            <a:avLst/>
          </a:prstGeom>
        </p:spPr>
        <p:txBody>
          <a:bodyPr vert="horz" wrap="none" lIns="91375" tIns="45683" rIns="91375" bIns="45683" rtlCol="0" anchor="ctr">
            <a:spAutoFit/>
          </a:bodyPr>
          <a:lstStyle/>
          <a:p>
            <a:pPr algn="l"/>
            <a:r>
              <a:rPr lang="zh-CN" altLang="en-US" sz="1200" dirty="0">
                <a:solidFill>
                  <a:srgbClr val="999999"/>
                </a:solidFill>
                <a:latin typeface="宋体-简" panose="02010800040101010101" charset="-122"/>
                <a:ea typeface="宋体-简" panose="02010800040101010101" charset="-122"/>
                <a:cs typeface="宋体-简" panose="02010800040101010101" charset="-122"/>
                <a:sym typeface="+mn-lt"/>
              </a:rPr>
              <a:t>快速精简</a:t>
            </a:r>
            <a:r>
              <a:rPr lang="en-US" altLang="zh-CN" sz="1200" dirty="0">
                <a:solidFill>
                  <a:srgbClr val="999999"/>
                </a:solidFill>
                <a:latin typeface="宋体-简" panose="02010800040101010101" charset="-122"/>
                <a:ea typeface="宋体-简" panose="02010800040101010101" charset="-122"/>
                <a:cs typeface="宋体-简" panose="02010800040101010101" charset="-122"/>
                <a:sym typeface="+mn-lt"/>
              </a:rPr>
              <a:t>PPT</a:t>
            </a:r>
            <a:r>
              <a:rPr lang="zh-CN" altLang="en-US" sz="1200" dirty="0">
                <a:solidFill>
                  <a:srgbClr val="999999"/>
                </a:solidFill>
                <a:latin typeface="宋体-简" panose="02010800040101010101" charset="-122"/>
                <a:ea typeface="宋体-简" panose="02010800040101010101" charset="-122"/>
                <a:cs typeface="宋体-简" panose="02010800040101010101" charset="-122"/>
                <a:sym typeface="+mn-lt"/>
              </a:rPr>
              <a:t>空间</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9449" y="4096362"/>
            <a:ext cx="609600" cy="609790"/>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7047" y="4096362"/>
            <a:ext cx="609600" cy="609790"/>
          </a:xfrm>
          <a:prstGeom prst="rect">
            <a:avLst/>
          </a:prstGeom>
        </p:spPr>
      </p:pic>
      <p:pic>
        <p:nvPicPr>
          <p:cNvPr id="18" name="图片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7647" y="4096362"/>
            <a:ext cx="609600" cy="609790"/>
          </a:xfrm>
          <a:prstGeom prst="rect">
            <a:avLst/>
          </a:prstGeom>
        </p:spPr>
      </p:pic>
      <p:pic>
        <p:nvPicPr>
          <p:cNvPr id="22" name="图片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57157" y="4096362"/>
            <a:ext cx="609600" cy="609790"/>
          </a:xfrm>
          <a:prstGeom prst="rect">
            <a:avLst/>
          </a:prstGeom>
        </p:spPr>
      </p:pic>
      <p:pic>
        <p:nvPicPr>
          <p:cNvPr id="26" name="图片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80651" y="2553255"/>
            <a:ext cx="609600" cy="609790"/>
          </a:xfrm>
          <a:prstGeom prst="rect">
            <a:avLst/>
          </a:prstGeom>
        </p:spPr>
      </p:pic>
      <p:pic>
        <p:nvPicPr>
          <p:cNvPr id="29" name="图片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91895" y="2553255"/>
            <a:ext cx="609600" cy="609790"/>
          </a:xfrm>
          <a:prstGeom prst="rect">
            <a:avLst/>
          </a:prstGeom>
        </p:spPr>
      </p:pic>
      <p:pic>
        <p:nvPicPr>
          <p:cNvPr id="256" name="图片 2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24397" y="2553255"/>
            <a:ext cx="609600" cy="609790"/>
          </a:xfrm>
          <a:prstGeom prst="rect">
            <a:avLst/>
          </a:prstGeom>
        </p:spPr>
      </p:pic>
      <p:pic>
        <p:nvPicPr>
          <p:cNvPr id="258" name="图片 2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56736" y="2597221"/>
            <a:ext cx="609600" cy="609790"/>
          </a:xfrm>
          <a:prstGeom prst="rect">
            <a:avLst/>
          </a:prstGeom>
        </p:spPr>
      </p:pic>
      <p:sp>
        <p:nvSpPr>
          <p:cNvPr id="50" name="矩形 49"/>
          <p:cNvSpPr/>
          <p:nvPr/>
        </p:nvSpPr>
        <p:spPr>
          <a:xfrm>
            <a:off x="8797523" y="426163"/>
            <a:ext cx="1870479" cy="84235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简" panose="02010800040101010101" charset="-122"/>
              <a:ea typeface="宋体-简" panose="02010800040101010101" charset="-122"/>
              <a:cs typeface="宋体" panose="02010600030101010101" pitchFamily="2" charset="-122"/>
            </a:endParaRPr>
          </a:p>
        </p:txBody>
      </p:sp>
      <p:pic>
        <p:nvPicPr>
          <p:cNvPr id="52" name="图片 5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997112" y="426163"/>
            <a:ext cx="842088" cy="842352"/>
          </a:xfrm>
          <a:prstGeom prst="rect">
            <a:avLst/>
          </a:prstGeom>
        </p:spPr>
      </p:pic>
      <p:sp>
        <p:nvSpPr>
          <p:cNvPr id="53" name="文本框 52"/>
          <p:cNvSpPr txBox="1"/>
          <p:nvPr/>
        </p:nvSpPr>
        <p:spPr>
          <a:xfrm>
            <a:off x="2356932" y="455731"/>
            <a:ext cx="2206904" cy="520700"/>
          </a:xfrm>
          <a:prstGeom prst="rect">
            <a:avLst/>
          </a:prstGeom>
        </p:spPr>
        <p:txBody>
          <a:bodyPr vert="horz" wrap="square" lIns="91375" tIns="45683" rIns="91375" bIns="45683" rtlCol="0" anchor="ctr">
            <a:spAutoFit/>
          </a:bodyPr>
          <a:lstStyle/>
          <a:p>
            <a:pPr algn="l"/>
            <a:r>
              <a:rPr lang="en-US" altLang="zh-CN" sz="2800" dirty="0">
                <a:latin typeface="宋体-简" panose="02010800040101010101" charset="-122"/>
                <a:ea typeface="宋体-简" panose="02010800040101010101" charset="-122"/>
                <a:cs typeface="宋体" panose="02010600030101010101" pitchFamily="2" charset="-122"/>
              </a:rPr>
              <a:t>Office</a:t>
            </a:r>
            <a:r>
              <a:rPr lang="zh-CN" altLang="en-US" sz="2800" dirty="0">
                <a:latin typeface="宋体-简" panose="02010800040101010101" charset="-122"/>
                <a:ea typeface="宋体-简" panose="02010800040101010101" charset="-122"/>
                <a:cs typeface="宋体" panose="02010600030101010101" pitchFamily="2" charset="-122"/>
              </a:rPr>
              <a:t>助手</a:t>
            </a:r>
          </a:p>
        </p:txBody>
      </p:sp>
      <p:sp>
        <p:nvSpPr>
          <p:cNvPr id="54" name="文本框 53"/>
          <p:cNvSpPr txBox="1"/>
          <p:nvPr/>
        </p:nvSpPr>
        <p:spPr>
          <a:xfrm>
            <a:off x="2394256" y="961860"/>
            <a:ext cx="1745615" cy="305435"/>
          </a:xfrm>
          <a:prstGeom prst="rect">
            <a:avLst/>
          </a:prstGeom>
        </p:spPr>
        <p:txBody>
          <a:bodyPr vert="horz" wrap="none" lIns="91375" tIns="45683" rIns="91375" bIns="45683" rtlCol="0" anchor="ctr">
            <a:spAutoFit/>
          </a:bodyPr>
          <a:lstStyle/>
          <a:p>
            <a:pPr algn="l"/>
            <a:r>
              <a:rPr lang="zh-CN" altLang="en-US" sz="1400" dirty="0">
                <a:solidFill>
                  <a:srgbClr val="666666"/>
                </a:solidFill>
                <a:latin typeface="宋体-简" panose="02010800040101010101" charset="-122"/>
                <a:ea typeface="宋体-简" panose="02010800040101010101" charset="-122"/>
                <a:cs typeface="宋体" panose="02010600030101010101" pitchFamily="2" charset="-122"/>
              </a:rPr>
              <a:t>强大的</a:t>
            </a:r>
            <a:r>
              <a:rPr lang="en-US" altLang="zh-CN" sz="1400" dirty="0">
                <a:solidFill>
                  <a:srgbClr val="666666"/>
                </a:solidFill>
                <a:latin typeface="宋体-简" panose="02010800040101010101" charset="-122"/>
                <a:ea typeface="宋体-简" panose="02010800040101010101" charset="-122"/>
                <a:cs typeface="宋体" panose="02010600030101010101" pitchFamily="2" charset="-122"/>
              </a:rPr>
              <a:t>PPT</a:t>
            </a:r>
            <a:r>
              <a:rPr lang="zh-CN" altLang="en-US" sz="1400" dirty="0">
                <a:solidFill>
                  <a:srgbClr val="666666"/>
                </a:solidFill>
                <a:latin typeface="宋体-简" panose="02010800040101010101" charset="-122"/>
                <a:ea typeface="宋体-简" panose="02010800040101010101" charset="-122"/>
                <a:cs typeface="宋体" panose="02010600030101010101" pitchFamily="2" charset="-122"/>
              </a:rPr>
              <a:t>设计工具</a:t>
            </a:r>
          </a:p>
        </p:txBody>
      </p:sp>
      <p:sp>
        <p:nvSpPr>
          <p:cNvPr id="55" name="文本框 54"/>
          <p:cNvSpPr txBox="1"/>
          <p:nvPr/>
        </p:nvSpPr>
        <p:spPr>
          <a:xfrm>
            <a:off x="8797523" y="467010"/>
            <a:ext cx="1870479" cy="735965"/>
          </a:xfrm>
          <a:prstGeom prst="rect">
            <a:avLst/>
          </a:prstGeom>
          <a:solidFill>
            <a:schemeClr val="bg1"/>
          </a:solidFill>
        </p:spPr>
        <p:txBody>
          <a:bodyPr vert="horz" wrap="square" lIns="91375" tIns="45683" rIns="91375" bIns="45683" rtlCol="0" anchor="t">
            <a:spAutoFit/>
          </a:bodyPr>
          <a:lstStyle/>
          <a:p>
            <a:pPr lvl="0" algn="ctr">
              <a:lnSpc>
                <a:spcPct val="150000"/>
              </a:lnSpc>
            </a:pPr>
            <a:r>
              <a:rPr lang="zh-CN" altLang="en-US" sz="1400" dirty="0">
                <a:solidFill>
                  <a:srgbClr val="999999"/>
                </a:solidFill>
                <a:latin typeface="宋体-简" panose="02010800040101010101" charset="-122"/>
                <a:ea typeface="宋体-简" panose="02010800040101010101" charset="-122"/>
                <a:cs typeface="宋体" panose="02010600030101010101" pitchFamily="2" charset="-122"/>
              </a:rPr>
              <a:t>关注官方公众号</a:t>
            </a:r>
            <a:endParaRPr lang="en-US" altLang="zh-CN" sz="1400" dirty="0">
              <a:solidFill>
                <a:srgbClr val="999999"/>
              </a:solidFill>
              <a:latin typeface="宋体-简" panose="02010800040101010101" charset="-122"/>
              <a:ea typeface="宋体-简" panose="02010800040101010101" charset="-122"/>
              <a:cs typeface="宋体" panose="02010600030101010101" pitchFamily="2" charset="-122"/>
            </a:endParaRPr>
          </a:p>
          <a:p>
            <a:pPr lvl="0" algn="ctr">
              <a:lnSpc>
                <a:spcPct val="150000"/>
              </a:lnSpc>
            </a:pPr>
            <a:r>
              <a:rPr lang="zh-CN" altLang="en-US" sz="1400" dirty="0">
                <a:solidFill>
                  <a:srgbClr val="999999"/>
                </a:solidFill>
                <a:latin typeface="宋体-简" panose="02010800040101010101" charset="-122"/>
                <a:ea typeface="宋体-简" panose="02010800040101010101" charset="-122"/>
                <a:cs typeface="宋体" panose="02010600030101010101" pitchFamily="2" charset="-122"/>
              </a:rPr>
              <a:t>解锁更多办公技能</a:t>
            </a:r>
          </a:p>
        </p:txBody>
      </p:sp>
      <p:pic>
        <p:nvPicPr>
          <p:cNvPr id="2" name="图片 1"/>
          <p:cNvPicPr>
            <a:picLocks noChangeAspect="1"/>
          </p:cNvPicPr>
          <p:nvPr/>
        </p:nvPicPr>
        <p:blipFill>
          <a:blip r:embed="rId12"/>
          <a:stretch>
            <a:fillRect/>
          </a:stretch>
        </p:blipFill>
        <p:spPr>
          <a:xfrm>
            <a:off x="1515111" y="475760"/>
            <a:ext cx="792480" cy="792727"/>
          </a:xfrm>
          <a:prstGeom prst="rect">
            <a:avLst/>
          </a:prstGeom>
        </p:spPr>
      </p:pic>
    </p:spTree>
    <p:extLst>
      <p:ext uri="{BB962C8B-B14F-4D97-AF65-F5344CB8AC3E}">
        <p14:creationId xmlns:p14="http://schemas.microsoft.com/office/powerpoint/2010/main" val="1229400464"/>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宣传页2">
    <p:spTree>
      <p:nvGrpSpPr>
        <p:cNvPr id="1" name=""/>
        <p:cNvGrpSpPr/>
        <p:nvPr/>
      </p:nvGrpSpPr>
      <p:grpSpPr>
        <a:xfrm>
          <a:off x="0" y="0"/>
          <a:ext cx="0" cy="0"/>
          <a:chOff x="0" y="0"/>
          <a:chExt cx="0" cy="0"/>
        </a:xfrm>
      </p:grpSpPr>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0121"/>
          </a:xfrm>
          <a:prstGeom prst="rect">
            <a:avLst/>
          </a:prstGeom>
        </p:spPr>
      </p:pic>
      <p:sp>
        <p:nvSpPr>
          <p:cNvPr id="49" name="矩形 48"/>
          <p:cNvSpPr/>
          <p:nvPr/>
        </p:nvSpPr>
        <p:spPr>
          <a:xfrm>
            <a:off x="1524000" y="1586693"/>
            <a:ext cx="9144000" cy="4704085"/>
          </a:xfrm>
          <a:prstGeom prst="rect">
            <a:avLst/>
          </a:prstGeom>
          <a:solidFill>
            <a:schemeClr val="bg1"/>
          </a:solidFill>
          <a:ln>
            <a:noFill/>
          </a:ln>
          <a:effectLst>
            <a:outerShdw blurRad="50800" dist="50800" dir="54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简" panose="02010800040101010101" charset="-122"/>
              <a:ea typeface="宋体-简" panose="02010800040101010101" charset="-122"/>
              <a:cs typeface="宋体" panose="02010600030101010101" pitchFamily="2" charset="-122"/>
            </a:endParaRPr>
          </a:p>
        </p:txBody>
      </p:sp>
      <p:cxnSp>
        <p:nvCxnSpPr>
          <p:cNvPr id="50" name="直接连接符 49"/>
          <p:cNvCxnSpPr/>
          <p:nvPr/>
        </p:nvCxnSpPr>
        <p:spPr>
          <a:xfrm>
            <a:off x="1524000" y="2153124"/>
            <a:ext cx="9144000" cy="0"/>
          </a:xfrm>
          <a:prstGeom prst="line">
            <a:avLst/>
          </a:prstGeom>
          <a:ln>
            <a:solidFill>
              <a:srgbClr val="D7D7D7"/>
            </a:solidFill>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1524000" y="1603353"/>
            <a:ext cx="9144000" cy="549771"/>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latin typeface="宋体-简" panose="02010800040101010101" charset="-122"/>
              <a:ea typeface="宋体-简" panose="02010800040101010101" charset="-122"/>
              <a:cs typeface="宋体" panose="02010600030101010101" pitchFamily="2" charset="-122"/>
            </a:endParaRPr>
          </a:p>
        </p:txBody>
      </p:sp>
      <p:sp>
        <p:nvSpPr>
          <p:cNvPr id="53" name="文本框 52"/>
          <p:cNvSpPr txBox="1"/>
          <p:nvPr/>
        </p:nvSpPr>
        <p:spPr>
          <a:xfrm>
            <a:off x="4157007" y="1682002"/>
            <a:ext cx="3839210" cy="367030"/>
          </a:xfrm>
          <a:prstGeom prst="rect">
            <a:avLst/>
          </a:prstGeom>
        </p:spPr>
        <p:txBody>
          <a:bodyPr vert="horz" wrap="none" lIns="91375" tIns="45683" rIns="91375" bIns="45683" rtlCol="0" anchor="ctr">
            <a:spAutoFit/>
          </a:bodyPr>
          <a:lstStyle/>
          <a:p>
            <a:r>
              <a:rPr lang="zh-CN" altLang="en-US" dirty="0">
                <a:solidFill>
                  <a:srgbClr val="666666"/>
                </a:solidFill>
                <a:latin typeface="宋体-简" panose="02010800040101010101" charset="-122"/>
                <a:ea typeface="宋体-简" panose="02010800040101010101" charset="-122"/>
                <a:cs typeface="宋体-简" panose="02010800040101010101" charset="-122"/>
                <a:sym typeface="+mn-lt"/>
              </a:rPr>
              <a:t>丰富的内容库，让你随时迸发灵感！</a:t>
            </a:r>
          </a:p>
        </p:txBody>
      </p:sp>
      <p:sp>
        <p:nvSpPr>
          <p:cNvPr id="54" name="文本框 53"/>
          <p:cNvSpPr txBox="1"/>
          <p:nvPr/>
        </p:nvSpPr>
        <p:spPr>
          <a:xfrm>
            <a:off x="2320092" y="3289584"/>
            <a:ext cx="867410" cy="367030"/>
          </a:xfrm>
          <a:prstGeom prst="rect">
            <a:avLst/>
          </a:prstGeom>
        </p:spPr>
        <p:txBody>
          <a:bodyPr vert="horz" wrap="none" lIns="91375" tIns="45683" rIns="91375" bIns="45683" rtlCol="0" anchor="ctr">
            <a:spAutoFit/>
          </a:bodyPr>
          <a:lstStyle/>
          <a:p>
            <a:r>
              <a:rPr lang="zh-CN" altLang="en-US" dirty="0">
                <a:latin typeface="宋体-简" panose="02010800040101010101" charset="-122"/>
                <a:ea typeface="宋体-简" panose="02010800040101010101" charset="-122"/>
                <a:cs typeface="宋体-简" panose="02010800040101010101" charset="-122"/>
                <a:sym typeface="+mn-lt"/>
              </a:rPr>
              <a:t>案例库</a:t>
            </a:r>
          </a:p>
        </p:txBody>
      </p:sp>
      <p:sp>
        <p:nvSpPr>
          <p:cNvPr id="55" name="文本框 54"/>
          <p:cNvSpPr txBox="1"/>
          <p:nvPr/>
        </p:nvSpPr>
        <p:spPr>
          <a:xfrm>
            <a:off x="4579240" y="3289584"/>
            <a:ext cx="877163" cy="367030"/>
          </a:xfrm>
          <a:prstGeom prst="rect">
            <a:avLst/>
          </a:prstGeom>
        </p:spPr>
        <p:txBody>
          <a:bodyPr vert="horz" wrap="square" lIns="91375" tIns="45683" rIns="91375" bIns="45683" rtlCol="0" anchor="ctr">
            <a:spAutoFit/>
          </a:bodyPr>
          <a:lstStyle/>
          <a:p>
            <a:r>
              <a:rPr lang="zh-CN" altLang="en-US" dirty="0">
                <a:latin typeface="宋体-简" panose="02010800040101010101" charset="-122"/>
                <a:ea typeface="宋体-简" panose="02010800040101010101" charset="-122"/>
                <a:cs typeface="宋体-简" panose="02010800040101010101" charset="-122"/>
                <a:sym typeface="+mn-lt"/>
              </a:rPr>
              <a:t>插图库</a:t>
            </a:r>
          </a:p>
        </p:txBody>
      </p:sp>
      <p:sp>
        <p:nvSpPr>
          <p:cNvPr id="56" name="文本框 55"/>
          <p:cNvSpPr txBox="1"/>
          <p:nvPr/>
        </p:nvSpPr>
        <p:spPr>
          <a:xfrm>
            <a:off x="6878704" y="3289581"/>
            <a:ext cx="867410" cy="367030"/>
          </a:xfrm>
          <a:prstGeom prst="rect">
            <a:avLst/>
          </a:prstGeom>
        </p:spPr>
        <p:txBody>
          <a:bodyPr vert="horz" wrap="none" lIns="91375" tIns="45683" rIns="91375" bIns="45683" rtlCol="0" anchor="ctr">
            <a:spAutoFit/>
          </a:bodyPr>
          <a:lstStyle/>
          <a:p>
            <a:r>
              <a:rPr lang="zh-CN" altLang="en-US" dirty="0">
                <a:latin typeface="宋体-简" panose="02010800040101010101" charset="-122"/>
                <a:ea typeface="宋体-简" panose="02010800040101010101" charset="-122"/>
                <a:cs typeface="宋体-简" panose="02010800040101010101" charset="-122"/>
                <a:sym typeface="+mn-lt"/>
              </a:rPr>
              <a:t>色彩库</a:t>
            </a:r>
          </a:p>
        </p:txBody>
      </p:sp>
      <p:sp>
        <p:nvSpPr>
          <p:cNvPr id="57" name="文本框 56"/>
          <p:cNvSpPr txBox="1"/>
          <p:nvPr/>
        </p:nvSpPr>
        <p:spPr>
          <a:xfrm>
            <a:off x="9085515" y="3291641"/>
            <a:ext cx="867410" cy="367030"/>
          </a:xfrm>
          <a:prstGeom prst="rect">
            <a:avLst/>
          </a:prstGeom>
        </p:spPr>
        <p:txBody>
          <a:bodyPr vert="horz" wrap="none" lIns="91375" tIns="45683" rIns="91375" bIns="45683" rtlCol="0" anchor="ctr">
            <a:spAutoFit/>
          </a:bodyPr>
          <a:lstStyle/>
          <a:p>
            <a:r>
              <a:rPr lang="zh-CN" altLang="en-US" dirty="0">
                <a:latin typeface="宋体-简" panose="02010800040101010101" charset="-122"/>
                <a:ea typeface="宋体-简" panose="02010800040101010101" charset="-122"/>
                <a:cs typeface="宋体-简" panose="02010800040101010101" charset="-122"/>
                <a:sym typeface="+mn-lt"/>
              </a:rPr>
              <a:t>图标库</a:t>
            </a:r>
          </a:p>
        </p:txBody>
      </p:sp>
      <p:sp>
        <p:nvSpPr>
          <p:cNvPr id="58" name="文本框 57"/>
          <p:cNvSpPr txBox="1"/>
          <p:nvPr/>
        </p:nvSpPr>
        <p:spPr>
          <a:xfrm>
            <a:off x="2328889" y="4788724"/>
            <a:ext cx="867410" cy="367030"/>
          </a:xfrm>
          <a:prstGeom prst="rect">
            <a:avLst/>
          </a:prstGeom>
        </p:spPr>
        <p:txBody>
          <a:bodyPr vert="horz" wrap="none" lIns="91375" tIns="45683" rIns="91375" bIns="45683" rtlCol="0" anchor="ctr">
            <a:spAutoFit/>
          </a:bodyPr>
          <a:lstStyle/>
          <a:p>
            <a:r>
              <a:rPr lang="zh-CN" altLang="en-US" dirty="0">
                <a:latin typeface="宋体-简" panose="02010800040101010101" charset="-122"/>
                <a:ea typeface="宋体-简" panose="02010800040101010101" charset="-122"/>
                <a:cs typeface="宋体-简" panose="02010800040101010101" charset="-122"/>
                <a:sym typeface="+mn-lt"/>
              </a:rPr>
              <a:t>图片库</a:t>
            </a:r>
          </a:p>
        </p:txBody>
      </p:sp>
      <p:sp>
        <p:nvSpPr>
          <p:cNvPr id="59" name="文本框 58"/>
          <p:cNvSpPr txBox="1"/>
          <p:nvPr/>
        </p:nvSpPr>
        <p:spPr>
          <a:xfrm>
            <a:off x="4504383" y="4788724"/>
            <a:ext cx="1096010" cy="367030"/>
          </a:xfrm>
          <a:prstGeom prst="rect">
            <a:avLst/>
          </a:prstGeom>
        </p:spPr>
        <p:txBody>
          <a:bodyPr vert="horz" wrap="none" lIns="91375" tIns="45683" rIns="91375" bIns="45683" rtlCol="0" anchor="ctr">
            <a:spAutoFit/>
          </a:bodyPr>
          <a:lstStyle/>
          <a:p>
            <a:r>
              <a:rPr lang="zh-CN" altLang="en-US" dirty="0">
                <a:latin typeface="宋体-简" panose="02010800040101010101" charset="-122"/>
                <a:ea typeface="宋体-简" panose="02010800040101010101" charset="-122"/>
                <a:cs typeface="宋体-简" panose="02010800040101010101" charset="-122"/>
                <a:sym typeface="+mn-lt"/>
              </a:rPr>
              <a:t>逻辑图表</a:t>
            </a:r>
          </a:p>
        </p:txBody>
      </p:sp>
      <p:sp>
        <p:nvSpPr>
          <p:cNvPr id="60" name="文本框 59"/>
          <p:cNvSpPr txBox="1"/>
          <p:nvPr/>
        </p:nvSpPr>
        <p:spPr>
          <a:xfrm>
            <a:off x="6800251" y="4788724"/>
            <a:ext cx="1096010" cy="367030"/>
          </a:xfrm>
          <a:prstGeom prst="rect">
            <a:avLst/>
          </a:prstGeom>
        </p:spPr>
        <p:txBody>
          <a:bodyPr vert="horz" wrap="none" lIns="91375" tIns="45683" rIns="91375" bIns="45683" rtlCol="0" anchor="ctr">
            <a:spAutoFit/>
          </a:bodyPr>
          <a:lstStyle/>
          <a:p>
            <a:r>
              <a:rPr lang="zh-CN" altLang="en-US" dirty="0">
                <a:latin typeface="宋体-简" panose="02010800040101010101" charset="-122"/>
                <a:ea typeface="宋体-简" panose="02010800040101010101" charset="-122"/>
                <a:cs typeface="宋体-简" panose="02010800040101010101" charset="-122"/>
                <a:sym typeface="+mn-lt"/>
              </a:rPr>
              <a:t>数据图表</a:t>
            </a:r>
          </a:p>
        </p:txBody>
      </p:sp>
      <p:sp>
        <p:nvSpPr>
          <p:cNvPr id="61" name="文本框 60"/>
          <p:cNvSpPr txBox="1"/>
          <p:nvPr/>
        </p:nvSpPr>
        <p:spPr>
          <a:xfrm>
            <a:off x="9103264" y="4790781"/>
            <a:ext cx="867410" cy="367030"/>
          </a:xfrm>
          <a:prstGeom prst="rect">
            <a:avLst/>
          </a:prstGeom>
        </p:spPr>
        <p:txBody>
          <a:bodyPr vert="horz" wrap="none" lIns="91375" tIns="45683" rIns="91375" bIns="45683" rtlCol="0" anchor="ctr">
            <a:spAutoFit/>
          </a:bodyPr>
          <a:lstStyle/>
          <a:p>
            <a:r>
              <a:rPr lang="zh-CN" altLang="en-US" dirty="0">
                <a:latin typeface="宋体-简" panose="02010800040101010101" charset="-122"/>
                <a:ea typeface="宋体-简" panose="02010800040101010101" charset="-122"/>
                <a:cs typeface="宋体-简" panose="02010800040101010101" charset="-122"/>
                <a:sym typeface="+mn-lt"/>
              </a:rPr>
              <a:t>主题库</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975" y="2580853"/>
            <a:ext cx="609600" cy="60979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9147" y="2570144"/>
            <a:ext cx="609600" cy="609790"/>
          </a:xfrm>
          <a:prstGeom prst="rect">
            <a:avLst/>
          </a:prstGeom>
        </p:spPr>
      </p:pic>
      <p:pic>
        <p:nvPicPr>
          <p:cNvPr id="41" name="111_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7045" y="2580853"/>
            <a:ext cx="609600" cy="609790"/>
          </a:xfrm>
          <a:prstGeom prst="rect">
            <a:avLst/>
          </a:prstGeom>
        </p:spPr>
      </p:pic>
      <p:pic>
        <p:nvPicPr>
          <p:cNvPr id="42" name="111_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2671" y="4097210"/>
            <a:ext cx="609600" cy="609790"/>
          </a:xfrm>
          <a:prstGeom prst="rect">
            <a:avLst/>
          </a:prstGeom>
        </p:spPr>
      </p:pic>
      <p:pic>
        <p:nvPicPr>
          <p:cNvPr id="43" name="111_3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9604" y="4097210"/>
            <a:ext cx="609600" cy="609790"/>
          </a:xfrm>
          <a:prstGeom prst="rect">
            <a:avLst/>
          </a:prstGeom>
        </p:spPr>
      </p:pic>
      <p:pic>
        <p:nvPicPr>
          <p:cNvPr id="45" name="111_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51461" y="2580853"/>
            <a:ext cx="609600" cy="609790"/>
          </a:xfrm>
          <a:prstGeom prst="rect">
            <a:avLst/>
          </a:prstGeom>
        </p:spPr>
      </p:pic>
      <p:pic>
        <p:nvPicPr>
          <p:cNvPr id="46" name="图片 4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37045" y="4097210"/>
            <a:ext cx="609600" cy="609790"/>
          </a:xfrm>
          <a:prstGeom prst="rect">
            <a:avLst/>
          </a:prstGeom>
        </p:spPr>
      </p:pic>
      <p:pic>
        <p:nvPicPr>
          <p:cNvPr id="24" name="图片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49449" y="4097210"/>
            <a:ext cx="609600" cy="609790"/>
          </a:xfrm>
          <a:prstGeom prst="rect">
            <a:avLst/>
          </a:prstGeom>
        </p:spPr>
      </p:pic>
      <p:sp>
        <p:nvSpPr>
          <p:cNvPr id="62" name="矩形 61"/>
          <p:cNvSpPr/>
          <p:nvPr/>
        </p:nvSpPr>
        <p:spPr>
          <a:xfrm>
            <a:off x="8797523" y="426163"/>
            <a:ext cx="1870479" cy="84235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简" panose="02010800040101010101" charset="-122"/>
              <a:ea typeface="宋体-简" panose="02010800040101010101" charset="-122"/>
              <a:cs typeface="宋体" panose="02010600030101010101" pitchFamily="2" charset="-122"/>
            </a:endParaRPr>
          </a:p>
        </p:txBody>
      </p:sp>
      <p:pic>
        <p:nvPicPr>
          <p:cNvPr id="64" name="图片 6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997112" y="426163"/>
            <a:ext cx="842088" cy="842352"/>
          </a:xfrm>
          <a:prstGeom prst="rect">
            <a:avLst/>
          </a:prstGeom>
        </p:spPr>
      </p:pic>
      <p:sp>
        <p:nvSpPr>
          <p:cNvPr id="65" name="文本框 64"/>
          <p:cNvSpPr txBox="1"/>
          <p:nvPr/>
        </p:nvSpPr>
        <p:spPr>
          <a:xfrm>
            <a:off x="2356932" y="455731"/>
            <a:ext cx="2206904" cy="520700"/>
          </a:xfrm>
          <a:prstGeom prst="rect">
            <a:avLst/>
          </a:prstGeom>
        </p:spPr>
        <p:txBody>
          <a:bodyPr vert="horz" wrap="square" lIns="91375" tIns="45683" rIns="91375" bIns="45683" rtlCol="0" anchor="ctr">
            <a:spAutoFit/>
          </a:bodyPr>
          <a:lstStyle/>
          <a:p>
            <a:pPr algn="l"/>
            <a:r>
              <a:rPr lang="en-US" altLang="zh-CN" sz="2800" dirty="0">
                <a:latin typeface="宋体-简" panose="02010800040101010101" charset="-122"/>
                <a:ea typeface="宋体-简" panose="02010800040101010101" charset="-122"/>
                <a:cs typeface="宋体" panose="02010600030101010101" pitchFamily="2" charset="-122"/>
              </a:rPr>
              <a:t>Office</a:t>
            </a:r>
            <a:r>
              <a:rPr lang="zh-CN" altLang="en-US" sz="2800" dirty="0">
                <a:latin typeface="宋体-简" panose="02010800040101010101" charset="-122"/>
                <a:ea typeface="宋体-简" panose="02010800040101010101" charset="-122"/>
                <a:cs typeface="宋体" panose="02010600030101010101" pitchFamily="2" charset="-122"/>
              </a:rPr>
              <a:t>助手</a:t>
            </a:r>
          </a:p>
        </p:txBody>
      </p:sp>
      <p:sp>
        <p:nvSpPr>
          <p:cNvPr id="66" name="文本框 65"/>
          <p:cNvSpPr txBox="1"/>
          <p:nvPr/>
        </p:nvSpPr>
        <p:spPr>
          <a:xfrm>
            <a:off x="2394256" y="961860"/>
            <a:ext cx="1745615" cy="305435"/>
          </a:xfrm>
          <a:prstGeom prst="rect">
            <a:avLst/>
          </a:prstGeom>
        </p:spPr>
        <p:txBody>
          <a:bodyPr vert="horz" wrap="none" lIns="91375" tIns="45683" rIns="91375" bIns="45683" rtlCol="0" anchor="ctr">
            <a:spAutoFit/>
          </a:bodyPr>
          <a:lstStyle/>
          <a:p>
            <a:pPr algn="l"/>
            <a:r>
              <a:rPr lang="zh-CN" altLang="en-US" sz="1400" dirty="0">
                <a:solidFill>
                  <a:srgbClr val="666666"/>
                </a:solidFill>
                <a:latin typeface="宋体-简" panose="02010800040101010101" charset="-122"/>
                <a:ea typeface="宋体-简" panose="02010800040101010101" charset="-122"/>
                <a:cs typeface="宋体" panose="02010600030101010101" pitchFamily="2" charset="-122"/>
              </a:rPr>
              <a:t>强大的</a:t>
            </a:r>
            <a:r>
              <a:rPr lang="en-US" altLang="zh-CN" sz="1400" dirty="0">
                <a:solidFill>
                  <a:srgbClr val="666666"/>
                </a:solidFill>
                <a:latin typeface="宋体-简" panose="02010800040101010101" charset="-122"/>
                <a:ea typeface="宋体-简" panose="02010800040101010101" charset="-122"/>
                <a:cs typeface="宋体" panose="02010600030101010101" pitchFamily="2" charset="-122"/>
              </a:rPr>
              <a:t>PPT</a:t>
            </a:r>
            <a:r>
              <a:rPr lang="zh-CN" altLang="en-US" sz="1400" dirty="0">
                <a:solidFill>
                  <a:srgbClr val="666666"/>
                </a:solidFill>
                <a:latin typeface="宋体-简" panose="02010800040101010101" charset="-122"/>
                <a:ea typeface="宋体-简" panose="02010800040101010101" charset="-122"/>
                <a:cs typeface="宋体" panose="02010600030101010101" pitchFamily="2" charset="-122"/>
              </a:rPr>
              <a:t>设计工具</a:t>
            </a:r>
          </a:p>
        </p:txBody>
      </p:sp>
      <p:sp>
        <p:nvSpPr>
          <p:cNvPr id="67" name="文本框 66"/>
          <p:cNvSpPr txBox="1"/>
          <p:nvPr/>
        </p:nvSpPr>
        <p:spPr>
          <a:xfrm>
            <a:off x="8797523" y="467010"/>
            <a:ext cx="1870479" cy="735965"/>
          </a:xfrm>
          <a:prstGeom prst="rect">
            <a:avLst/>
          </a:prstGeom>
          <a:solidFill>
            <a:schemeClr val="bg1"/>
          </a:solidFill>
        </p:spPr>
        <p:txBody>
          <a:bodyPr vert="horz" wrap="square" lIns="91375" tIns="45683" rIns="91375" bIns="45683" rtlCol="0" anchor="t">
            <a:spAutoFit/>
          </a:bodyPr>
          <a:lstStyle/>
          <a:p>
            <a:pPr lvl="0" algn="ctr">
              <a:lnSpc>
                <a:spcPct val="150000"/>
              </a:lnSpc>
            </a:pPr>
            <a:r>
              <a:rPr lang="zh-CN" altLang="en-US" sz="1400" dirty="0">
                <a:solidFill>
                  <a:srgbClr val="999999"/>
                </a:solidFill>
                <a:latin typeface="宋体-简" panose="02010800040101010101" charset="-122"/>
                <a:ea typeface="宋体-简" panose="02010800040101010101" charset="-122"/>
                <a:cs typeface="宋体" panose="02010600030101010101" pitchFamily="2" charset="-122"/>
              </a:rPr>
              <a:t>关注官方公众号</a:t>
            </a:r>
            <a:endParaRPr lang="en-US" altLang="zh-CN" sz="1400" dirty="0">
              <a:solidFill>
                <a:srgbClr val="999999"/>
              </a:solidFill>
              <a:latin typeface="宋体-简" panose="02010800040101010101" charset="-122"/>
              <a:ea typeface="宋体-简" panose="02010800040101010101" charset="-122"/>
              <a:cs typeface="宋体" panose="02010600030101010101" pitchFamily="2" charset="-122"/>
            </a:endParaRPr>
          </a:p>
          <a:p>
            <a:pPr lvl="0" algn="ctr">
              <a:lnSpc>
                <a:spcPct val="150000"/>
              </a:lnSpc>
            </a:pPr>
            <a:r>
              <a:rPr lang="zh-CN" altLang="en-US" sz="1400" dirty="0">
                <a:solidFill>
                  <a:srgbClr val="999999"/>
                </a:solidFill>
                <a:latin typeface="宋体-简" panose="02010800040101010101" charset="-122"/>
                <a:ea typeface="宋体-简" panose="02010800040101010101" charset="-122"/>
                <a:cs typeface="宋体" panose="02010600030101010101" pitchFamily="2" charset="-122"/>
              </a:rPr>
              <a:t>解锁更多办公技能</a:t>
            </a:r>
          </a:p>
        </p:txBody>
      </p:sp>
      <p:pic>
        <p:nvPicPr>
          <p:cNvPr id="2" name="图片 1"/>
          <p:cNvPicPr>
            <a:picLocks noChangeAspect="1"/>
          </p:cNvPicPr>
          <p:nvPr/>
        </p:nvPicPr>
        <p:blipFill>
          <a:blip r:embed="rId12"/>
          <a:stretch>
            <a:fillRect/>
          </a:stretch>
        </p:blipFill>
        <p:spPr>
          <a:xfrm>
            <a:off x="1515111" y="475760"/>
            <a:ext cx="792480" cy="792727"/>
          </a:xfrm>
          <a:prstGeom prst="rect">
            <a:avLst/>
          </a:prstGeom>
        </p:spPr>
      </p:pic>
    </p:spTree>
    <p:extLst>
      <p:ext uri="{BB962C8B-B14F-4D97-AF65-F5344CB8AC3E}">
        <p14:creationId xmlns:p14="http://schemas.microsoft.com/office/powerpoint/2010/main" val="128607549"/>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lang="zh-CN" altLang="en-US">
                <a:sym typeface="+mn-ea"/>
              </a:rPr>
              <a:t>单击此处编辑母版标题样式</a:t>
            </a:r>
            <a:endParaRPr dirty="0">
              <a:sym typeface="+mn-ea"/>
            </a:endParaRP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lang="zh-CN" altLang="en-US">
                <a:sym typeface="+mn-ea"/>
              </a:rPr>
              <a:t>单击此处编辑母版文本样式</a:t>
            </a:r>
          </a:p>
          <a:p>
            <a:pPr lvl="1"/>
            <a:r>
              <a:rPr lang="zh-CN" altLang="en-US">
                <a:sym typeface="+mn-ea"/>
              </a:rPr>
              <a:t>二级</a:t>
            </a:r>
          </a:p>
          <a:p>
            <a:pPr lvl="2"/>
            <a:r>
              <a:rPr lang="zh-CN" altLang="en-US">
                <a:sym typeface="+mn-ea"/>
              </a:rPr>
              <a:t>三级</a:t>
            </a:r>
          </a:p>
          <a:p>
            <a:pPr lvl="3"/>
            <a:r>
              <a:rPr lang="zh-CN" altLang="en-US">
                <a:sym typeface="+mn-ea"/>
              </a:rPr>
              <a:t>四级</a:t>
            </a:r>
          </a:p>
          <a:p>
            <a:pPr lvl="4"/>
            <a:r>
              <a:rPr lang="zh-CN" altLang="en-US">
                <a:sym typeface="+mn-ea"/>
              </a:rPr>
              <a:t>五级</a:t>
            </a:r>
            <a:endParaRPr dirty="0">
              <a:sym typeface="+mn-ea"/>
            </a:endParaRPr>
          </a:p>
        </p:txBody>
      </p:sp>
      <p:sp>
        <p:nvSpPr>
          <p:cNvPr id="4" name="日期占位符 3"/>
          <p:cNvSpPr>
            <a:spLocks noGrp="1"/>
          </p:cNvSpPr>
          <p:nvPr>
            <p:ph type="dt" sz="half" idx="10"/>
            <p:custDataLst>
              <p:tags r:id="rId3"/>
            </p:custDataLst>
          </p:nvPr>
        </p:nvSpPr>
        <p:spPr/>
        <p:txBody>
          <a:bodyPr/>
          <a:lstStyle/>
          <a:p>
            <a:fld id="{915C3FFF-68A9-45C2-A808-968B79EE659E}" type="datetimeFigureOut">
              <a:rPr lang="zh-CN" altLang="en-US" smtClean="0"/>
              <a:t>2021/3/12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F60567BA-088E-496A-908E-A8335537BC78}" type="slidenum">
              <a:rPr lang="zh-CN" altLang="en-US" smtClean="0"/>
              <a:t>‹#›</a:t>
            </a:fld>
            <a:endParaRPr lang="zh-CN" altLang="en-US"/>
          </a:p>
        </p:txBody>
      </p:sp>
    </p:spTree>
    <p:extLst>
      <p:ext uri="{BB962C8B-B14F-4D97-AF65-F5344CB8AC3E}">
        <p14:creationId xmlns:p14="http://schemas.microsoft.com/office/powerpoint/2010/main" val="3009809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915C3FFF-68A9-45C2-A808-968B79EE659E}" type="datetimeFigureOut">
              <a:rPr lang="zh-CN" altLang="en-US" smtClean="0"/>
              <a:t>2021/3/12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F60567BA-088E-496A-908E-A8335537BC78}" type="slidenum">
              <a:rPr lang="zh-CN" altLang="en-US" smtClean="0"/>
              <a:t>‹#›</a:t>
            </a:fld>
            <a:endParaRPr lang="zh-CN" altLang="en-US"/>
          </a:p>
        </p:txBody>
      </p:sp>
    </p:spTree>
    <p:extLst>
      <p:ext uri="{BB962C8B-B14F-4D97-AF65-F5344CB8AC3E}">
        <p14:creationId xmlns:p14="http://schemas.microsoft.com/office/powerpoint/2010/main" val="1862470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lang="zh-CN" altLang="en-US">
                <a:sym typeface="+mn-ea"/>
              </a:rPr>
              <a:t>单击此处编辑母版标题样式</a:t>
            </a:r>
            <a:endParaRPr dirty="0">
              <a:sym typeface="+mn-ea"/>
            </a:endParaRP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lang="zh-CN" altLang="en-US">
                <a:sym typeface="+mn-ea"/>
              </a:rPr>
              <a:t>单击此处编辑母版文本样式</a:t>
            </a:r>
          </a:p>
          <a:p>
            <a:pPr lvl="1"/>
            <a:r>
              <a:rPr lang="zh-CN" altLang="en-US">
                <a:sym typeface="+mn-ea"/>
              </a:rPr>
              <a:t>二级</a:t>
            </a:r>
          </a:p>
          <a:p>
            <a:pPr lvl="2"/>
            <a:r>
              <a:rPr lang="zh-CN" altLang="en-US">
                <a:sym typeface="+mn-ea"/>
              </a:rPr>
              <a:t>三级</a:t>
            </a:r>
          </a:p>
          <a:p>
            <a:pPr lvl="3"/>
            <a:r>
              <a:rPr lang="zh-CN" altLang="en-US">
                <a:sym typeface="+mn-ea"/>
              </a:rPr>
              <a:t>四级</a:t>
            </a:r>
          </a:p>
          <a:p>
            <a:pPr lvl="4"/>
            <a:r>
              <a:rPr lang="zh-CN" altLang="en-US">
                <a:sym typeface="+mn-ea"/>
              </a:rPr>
              <a:t>五级</a:t>
            </a:r>
            <a:endParaRPr dirty="0">
              <a:sym typeface="+mn-ea"/>
            </a:endParaRP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日期占位符 4"/>
          <p:cNvSpPr>
            <a:spLocks noGrp="1"/>
          </p:cNvSpPr>
          <p:nvPr>
            <p:ph type="dt" sz="half" idx="10"/>
            <p:custDataLst>
              <p:tags r:id="rId4"/>
            </p:custDataLst>
          </p:nvPr>
        </p:nvSpPr>
        <p:spPr/>
        <p:txBody>
          <a:bodyPr/>
          <a:lstStyle/>
          <a:p>
            <a:fld id="{915C3FFF-68A9-45C2-A808-968B79EE659E}" type="datetimeFigureOut">
              <a:rPr lang="zh-CN" altLang="en-US" smtClean="0"/>
              <a:t>2021/3/12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F60567BA-088E-496A-908E-A8335537BC78}" type="slidenum">
              <a:rPr lang="zh-CN" altLang="en-US" smtClean="0"/>
              <a:t>‹#›</a:t>
            </a:fld>
            <a:endParaRPr lang="zh-CN" altLang="en-US"/>
          </a:p>
        </p:txBody>
      </p:sp>
    </p:spTree>
    <p:extLst>
      <p:ext uri="{BB962C8B-B14F-4D97-AF65-F5344CB8AC3E}">
        <p14:creationId xmlns:p14="http://schemas.microsoft.com/office/powerpoint/2010/main" val="91007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lang="zh-CN" altLang="en-US">
                <a:sym typeface="+mn-ea"/>
              </a:rPr>
              <a:t>单击此处编辑母版标题样式</a:t>
            </a:r>
            <a:endParaRPr dirty="0">
              <a:sym typeface="+mn-ea"/>
            </a:endParaRP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lang="zh-CN" altLang="en-US">
                <a:sym typeface="+mn-ea"/>
              </a:rPr>
              <a:t>单击此处编辑母版文本样式</a:t>
            </a:r>
          </a:p>
          <a:p>
            <a:pPr lvl="1"/>
            <a:r>
              <a:rPr lang="zh-CN" altLang="en-US">
                <a:sym typeface="+mn-ea"/>
              </a:rPr>
              <a:t>二级</a:t>
            </a:r>
          </a:p>
          <a:p>
            <a:pPr lvl="2"/>
            <a:r>
              <a:rPr lang="zh-CN" altLang="en-US">
                <a:sym typeface="+mn-ea"/>
              </a:rPr>
              <a:t>三级</a:t>
            </a:r>
          </a:p>
          <a:p>
            <a:pPr lvl="3"/>
            <a:r>
              <a:rPr lang="zh-CN" altLang="en-US">
                <a:sym typeface="+mn-ea"/>
              </a:rPr>
              <a:t>四级</a:t>
            </a:r>
          </a:p>
          <a:p>
            <a:pPr lvl="4"/>
            <a:r>
              <a:rPr lang="zh-CN" altLang="en-US">
                <a:sym typeface="+mn-ea"/>
              </a:rPr>
              <a:t>五级</a:t>
            </a:r>
            <a:endParaRPr dirty="0">
              <a:sym typeface="+mn-ea"/>
            </a:endParaRP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lang="zh-CN" altLang="en-US">
                <a:sym typeface="+mn-ea"/>
              </a:rPr>
              <a:t>单击此处编辑母版文本样式</a:t>
            </a:r>
          </a:p>
          <a:p>
            <a:pPr lvl="1"/>
            <a:r>
              <a:rPr lang="zh-CN" altLang="en-US">
                <a:sym typeface="+mn-ea"/>
              </a:rPr>
              <a:t>二级</a:t>
            </a:r>
          </a:p>
          <a:p>
            <a:pPr lvl="2"/>
            <a:r>
              <a:rPr lang="zh-CN" altLang="en-US">
                <a:sym typeface="+mn-ea"/>
              </a:rPr>
              <a:t>三级</a:t>
            </a:r>
          </a:p>
          <a:p>
            <a:pPr lvl="3"/>
            <a:r>
              <a:rPr lang="zh-CN" altLang="en-US">
                <a:sym typeface="+mn-ea"/>
              </a:rPr>
              <a:t>四级</a:t>
            </a:r>
          </a:p>
          <a:p>
            <a:pPr lvl="4"/>
            <a:r>
              <a:rPr lang="zh-CN" altLang="en-US">
                <a:sym typeface="+mn-ea"/>
              </a:rPr>
              <a:t>五级</a:t>
            </a:r>
            <a:endParaRPr dirty="0">
              <a:sym typeface="+mn-ea"/>
            </a:endParaRPr>
          </a:p>
        </p:txBody>
      </p:sp>
      <p:sp>
        <p:nvSpPr>
          <p:cNvPr id="7" name="日期占位符 6"/>
          <p:cNvSpPr>
            <a:spLocks noGrp="1"/>
          </p:cNvSpPr>
          <p:nvPr>
            <p:ph type="dt" sz="half" idx="10"/>
            <p:custDataLst>
              <p:tags r:id="rId6"/>
            </p:custDataLst>
          </p:nvPr>
        </p:nvSpPr>
        <p:spPr/>
        <p:txBody>
          <a:bodyPr/>
          <a:lstStyle/>
          <a:p>
            <a:fld id="{915C3FFF-68A9-45C2-A808-968B79EE659E}" type="datetimeFigureOut">
              <a:rPr lang="zh-CN" altLang="en-US" smtClean="0"/>
              <a:t>2021/3/12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F60567BA-088E-496A-908E-A8335537BC78}" type="slidenum">
              <a:rPr lang="zh-CN" altLang="en-US" smtClean="0"/>
              <a:t>‹#›</a:t>
            </a:fld>
            <a:endParaRPr lang="zh-CN" altLang="en-US"/>
          </a:p>
        </p:txBody>
      </p:sp>
    </p:spTree>
    <p:extLst>
      <p:ext uri="{BB962C8B-B14F-4D97-AF65-F5344CB8AC3E}">
        <p14:creationId xmlns:p14="http://schemas.microsoft.com/office/powerpoint/2010/main" val="3285938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lang="zh-CN" altLang="en-US">
                <a:sym typeface="+mn-ea"/>
              </a:rPr>
              <a:t>单击此处编辑母版标题样式</a:t>
            </a:r>
            <a:endParaRPr>
              <a:sym typeface="+mn-ea"/>
            </a:endParaRPr>
          </a:p>
        </p:txBody>
      </p:sp>
      <p:sp>
        <p:nvSpPr>
          <p:cNvPr id="3" name="日期占位符 2"/>
          <p:cNvSpPr>
            <a:spLocks noGrp="1"/>
          </p:cNvSpPr>
          <p:nvPr>
            <p:ph type="dt" sz="half" idx="10"/>
            <p:custDataLst>
              <p:tags r:id="rId2"/>
            </p:custDataLst>
          </p:nvPr>
        </p:nvSpPr>
        <p:spPr/>
        <p:txBody>
          <a:bodyPr/>
          <a:lstStyle/>
          <a:p>
            <a:fld id="{915C3FFF-68A9-45C2-A808-968B79EE659E}" type="datetimeFigureOut">
              <a:rPr lang="zh-CN" altLang="en-US" smtClean="0"/>
              <a:t>2021/3/12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F60567BA-088E-496A-908E-A8335537BC78}" type="slidenum">
              <a:rPr lang="zh-CN" altLang="en-US" smtClean="0"/>
              <a:t>‹#›</a:t>
            </a:fld>
            <a:endParaRPr lang="zh-CN" altLang="en-US"/>
          </a:p>
        </p:txBody>
      </p:sp>
    </p:spTree>
    <p:extLst>
      <p:ext uri="{BB962C8B-B14F-4D97-AF65-F5344CB8AC3E}">
        <p14:creationId xmlns:p14="http://schemas.microsoft.com/office/powerpoint/2010/main" val="1860475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915C3FFF-68A9-45C2-A808-968B79EE659E}" type="datetimeFigureOut">
              <a:rPr lang="zh-CN" altLang="en-US" smtClean="0"/>
              <a:t>2021/3/12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F60567BA-088E-496A-908E-A8335537BC78}" type="slidenum">
              <a:rPr lang="zh-CN" altLang="en-US" smtClean="0"/>
              <a:t>‹#›</a:t>
            </a:fld>
            <a:endParaRPr lang="zh-CN" altLang="en-US"/>
          </a:p>
        </p:txBody>
      </p:sp>
    </p:spTree>
    <p:extLst>
      <p:ext uri="{BB962C8B-B14F-4D97-AF65-F5344CB8AC3E}">
        <p14:creationId xmlns:p14="http://schemas.microsoft.com/office/powerpoint/2010/main" val="2312331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a:sym typeface="+mn-ea"/>
              </a:rPr>
              <a:t>单击图标添加图片</a:t>
            </a:r>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lang="zh-CN" altLang="en-US">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15C3FFF-68A9-45C2-A808-968B79EE659E}" type="datetimeFigureOut">
              <a:rPr lang="zh-CN" altLang="en-US" smtClean="0"/>
              <a:t>2021/3/12</a:t>
            </a:fld>
            <a:endParaRPr lang="zh-CN" altLang="en-US"/>
          </a:p>
        </p:txBody>
      </p:sp>
      <p:sp>
        <p:nvSpPr>
          <p:cNvPr id="6" name="页脚占位符 5"/>
          <p:cNvSpPr>
            <a:spLocks noGrp="1"/>
          </p:cNvSpPr>
          <p:nvPr>
            <p:ph type="ftr" sz="quarter" idx="11"/>
            <p:custDataLst>
              <p:tags r:id="rId4"/>
            </p:custDataLst>
          </p:nvPr>
        </p:nvSpPr>
        <p:spPr/>
        <p:txBody>
          <a:bodyPr/>
          <a:lstStyle/>
          <a:p>
            <a:endParaRPr lang="zh-CN" altLang="en-US"/>
          </a:p>
        </p:txBody>
      </p:sp>
      <p:sp>
        <p:nvSpPr>
          <p:cNvPr id="7" name="灯片编号占位符 6"/>
          <p:cNvSpPr>
            <a:spLocks noGrp="1"/>
          </p:cNvSpPr>
          <p:nvPr>
            <p:ph type="sldNum" sz="quarter" idx="12"/>
            <p:custDataLst>
              <p:tags r:id="rId5"/>
            </p:custDataLst>
          </p:nvPr>
        </p:nvSpPr>
        <p:spPr/>
        <p:txBody>
          <a:bodyPr/>
          <a:lstStyle/>
          <a:p>
            <a:fld id="{F60567BA-088E-496A-908E-A8335537BC78}"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extLst>
      <p:ext uri="{BB962C8B-B14F-4D97-AF65-F5344CB8AC3E}">
        <p14:creationId xmlns:p14="http://schemas.microsoft.com/office/powerpoint/2010/main" val="158333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custDataLst>
              <p:tags r:id="rId3"/>
            </p:custDataLst>
          </p:nvPr>
        </p:nvSpPr>
        <p:spPr/>
        <p:txBody>
          <a:bodyPr/>
          <a:lstStyle/>
          <a:p>
            <a:fld id="{915C3FFF-68A9-45C2-A808-968B79EE659E}" type="datetimeFigureOut">
              <a:rPr lang="zh-CN" altLang="en-US" smtClean="0"/>
              <a:t>2021/3/12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F60567BA-088E-496A-908E-A8335537BC78}" type="slidenum">
              <a:rPr lang="zh-CN" altLang="en-US" smtClean="0"/>
              <a:t>‹#›</a:t>
            </a:fld>
            <a:endParaRPr lang="zh-CN" altLang="en-US"/>
          </a:p>
        </p:txBody>
      </p:sp>
    </p:spTree>
    <p:extLst>
      <p:ext uri="{BB962C8B-B14F-4D97-AF65-F5344CB8AC3E}">
        <p14:creationId xmlns:p14="http://schemas.microsoft.com/office/powerpoint/2010/main" val="1948211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8"/>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9"/>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0"/>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915C3FFF-68A9-45C2-A808-968B79EE659E}" type="datetimeFigureOut">
              <a:rPr lang="zh-CN" altLang="en-US" smtClean="0"/>
              <a:t>2021/3/12</a:t>
            </a:fld>
            <a:endParaRPr lang="zh-CN" altLang="en-US"/>
          </a:p>
        </p:txBody>
      </p:sp>
      <p:sp>
        <p:nvSpPr>
          <p:cNvPr id="5" name="页脚占位符 4"/>
          <p:cNvSpPr>
            <a:spLocks noGrp="1"/>
          </p:cNvSpPr>
          <p:nvPr>
            <p:ph type="ftr" sz="quarter" idx="3"/>
            <p:custDataLst>
              <p:tags r:id="rId21"/>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4"/>
            <p:custDataLst>
              <p:tags r:id="rId22"/>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F60567BA-088E-496A-908E-A8335537BC78}" type="slidenum">
              <a:rPr lang="zh-CN" altLang="en-US" smtClean="0"/>
              <a:t>‹#›</a:t>
            </a:fld>
            <a:endParaRPr lang="zh-CN" altLang="en-US"/>
          </a:p>
        </p:txBody>
      </p:sp>
    </p:spTree>
    <p:custDataLst>
      <p:tags r:id="rId17"/>
    </p:custDataLst>
    <p:extLst>
      <p:ext uri="{BB962C8B-B14F-4D97-AF65-F5344CB8AC3E}">
        <p14:creationId xmlns:p14="http://schemas.microsoft.com/office/powerpoint/2010/main" val="2360525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7.xml"/><Relationship Id="rId1" Type="http://schemas.openxmlformats.org/officeDocument/2006/relationships/tags" Target="../tags/tag72.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7.xml"/><Relationship Id="rId1" Type="http://schemas.openxmlformats.org/officeDocument/2006/relationships/tags" Target="../tags/tag66.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7.xml"/><Relationship Id="rId1" Type="http://schemas.openxmlformats.org/officeDocument/2006/relationships/themeOverride" Target="../theme/themeOverride1.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7.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947226" y="2944156"/>
            <a:ext cx="8760460" cy="646331"/>
          </a:xfrm>
          <a:prstGeom prst="rect">
            <a:avLst/>
          </a:prstGeom>
          <a:noFill/>
        </p:spPr>
        <p:txBody>
          <a:bodyPr wrap="square" rtlCol="0" anchor="t">
            <a:spAutoFit/>
          </a:bodyPr>
          <a:lstStyle/>
          <a:p>
            <a:pPr algn="ctr"/>
            <a:r>
              <a:rPr lang="zh-CN" altLang="en-US" sz="3600" b="1" noProof="0" dirty="0">
                <a:ln>
                  <a:noFill/>
                </a:ln>
                <a:solidFill>
                  <a:schemeClr val="accent2">
                    <a:lumMod val="50000"/>
                  </a:schemeClr>
                </a:solidFill>
                <a:effectLst/>
                <a:uLnTx/>
                <a:latin typeface="微软雅黑" panose="020B0503020204020204" pitchFamily="34" charset="-122"/>
                <a:ea typeface="微软雅黑" panose="020B0503020204020204" pitchFamily="34" charset="-122"/>
                <a:cs typeface="微软雅黑" panose="020B0503020204020204" pitchFamily="34" charset="-122"/>
                <a:sym typeface="+mn-ea"/>
              </a:rPr>
              <a:t>第三章    </a:t>
            </a:r>
            <a:r>
              <a:rPr lang="zh-CN" altLang="en-US" sz="3600" dirty="0">
                <a:solidFill>
                  <a:srgbClr val="156389"/>
                </a:solidFill>
              </a:rPr>
              <a:t>整式、分式和函数</a:t>
            </a:r>
            <a:endParaRPr lang="zh-CN" altLang="en-US" sz="3600" b="1" noProof="0" dirty="0">
              <a:ln>
                <a:noFill/>
              </a:ln>
              <a:solidFill>
                <a:srgbClr val="156389"/>
              </a:solidFill>
              <a:effectLst/>
              <a:uLn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矩形 9"/>
          <p:cNvSpPr/>
          <p:nvPr/>
        </p:nvSpPr>
        <p:spPr>
          <a:xfrm>
            <a:off x="3106102" y="4108397"/>
            <a:ext cx="6442710" cy="417743"/>
          </a:xfrm>
          <a:prstGeom prst="rect">
            <a:avLst/>
          </a:prstGeom>
        </p:spPr>
        <p:txBody>
          <a:bodyPr wrap="square">
            <a:spAutoFit/>
          </a:bodyPr>
          <a:lstStyle/>
          <a:p>
            <a:pPr algn="r">
              <a:lnSpc>
                <a:spcPct val="150000"/>
              </a:lnSpc>
            </a:pPr>
            <a:r>
              <a:rPr lang="zh-CN" altLang="en-US" sz="1600" dirty="0">
                <a:solidFill>
                  <a:schemeClr val="accent2">
                    <a:lumMod val="50000"/>
                  </a:schemeClr>
                </a:solidFill>
                <a:latin typeface="Arial" panose="020B0604020202020204" pitchFamily="34" charset="0"/>
                <a:ea typeface="微软雅黑" panose="020B0503020204020204" pitchFamily="34" charset="-122"/>
              </a:rPr>
              <a:t>授课人：魏小哥</a:t>
            </a:r>
            <a:endParaRPr lang="zh-CN" altLang="en-US" sz="1600" dirty="0">
              <a:solidFill>
                <a:schemeClr val="bg1"/>
              </a:solidFill>
              <a:latin typeface="Arial" panose="020B0604020202020204" pitchFamily="34" charset="0"/>
              <a:ea typeface="微软雅黑" panose="020B0503020204020204" pitchFamily="34" charset="-122"/>
              <a:sym typeface="+mn-ea"/>
            </a:endParaRPr>
          </a:p>
        </p:txBody>
      </p:sp>
      <p:pic>
        <p:nvPicPr>
          <p:cNvPr id="8" name="图片 7" descr="b617a5c2c02afdc10723e922f986dc73-210x210"/>
          <p:cNvPicPr>
            <a:picLocks noChangeAspect="1"/>
          </p:cNvPicPr>
          <p:nvPr/>
        </p:nvPicPr>
        <p:blipFill>
          <a:blip r:embed="rId3"/>
          <a:stretch>
            <a:fillRect/>
          </a:stretch>
        </p:blipFill>
        <p:spPr>
          <a:xfrm>
            <a:off x="5662746" y="869373"/>
            <a:ext cx="1329421" cy="1329421"/>
          </a:xfrm>
          <a:prstGeom prst="rect">
            <a:avLst/>
          </a:prstGeom>
        </p:spPr>
      </p:pic>
      <p:sp>
        <p:nvSpPr>
          <p:cNvPr id="11" name="圆角矩形 10"/>
          <p:cNvSpPr/>
          <p:nvPr/>
        </p:nvSpPr>
        <p:spPr>
          <a:xfrm>
            <a:off x="5403850" y="4587240"/>
            <a:ext cx="1847215" cy="32893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39044" y="242422"/>
            <a:ext cx="11571605" cy="623443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005281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139065"/>
            <a:ext cx="12211685" cy="459740"/>
            <a:chOff x="0" y="219"/>
            <a:chExt cx="19231" cy="724"/>
          </a:xfrm>
        </p:grpSpPr>
        <p:cxnSp>
          <p:nvCxnSpPr>
            <p:cNvPr id="2" name="直接连接符 1"/>
            <p:cNvCxnSpPr/>
            <p:nvPr/>
          </p:nvCxnSpPr>
          <p:spPr>
            <a:xfrm>
              <a:off x="0" y="581"/>
              <a:ext cx="6885"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6736" y="388"/>
              <a:ext cx="387" cy="38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7531" y="219"/>
              <a:ext cx="4138" cy="725"/>
            </a:xfrm>
            <a:prstGeom prst="rect">
              <a:avLst/>
            </a:prstGeom>
            <a:noFill/>
          </p:spPr>
          <p:txBody>
            <a:bodyPr wrap="square" rtlCol="0" anchor="t">
              <a:spAutoFit/>
            </a:bodyPr>
            <a:lstStyle/>
            <a:p>
              <a:pPr algn="ctr"/>
              <a:r>
                <a:rPr lang="zh-CN" altLang="en-US" sz="2400" b="1" dirty="0">
                  <a:solidFill>
                    <a:srgbClr val="156389"/>
                  </a:solidFill>
                  <a:latin typeface="Arial" panose="020B0604020202020204" pitchFamily="34" charset="0"/>
                  <a:ea typeface="微软雅黑" panose="020B0503020204020204" pitchFamily="34" charset="-122"/>
                  <a:sym typeface="+mn-ea"/>
                </a:rPr>
                <a:t>重点题型</a:t>
              </a:r>
            </a:p>
          </p:txBody>
        </p:sp>
        <p:cxnSp>
          <p:nvCxnSpPr>
            <p:cNvPr id="3" name="直接连接符 2"/>
            <p:cNvCxnSpPr/>
            <p:nvPr/>
          </p:nvCxnSpPr>
          <p:spPr>
            <a:xfrm>
              <a:off x="12347" y="582"/>
              <a:ext cx="6885"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1960" y="387"/>
              <a:ext cx="387" cy="38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167839A2-3F3B-4DB1-AAE8-FFC0159087DF}"/>
                  </a:ext>
                </a:extLst>
              </p:cNvPr>
              <p:cNvSpPr txBox="1"/>
              <p:nvPr/>
            </p:nvSpPr>
            <p:spPr>
              <a:xfrm>
                <a:off x="1040859" y="549127"/>
                <a:ext cx="10110281" cy="1914691"/>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dirty="0">
                    <a:solidFill>
                      <a:srgbClr val="156389"/>
                    </a:solidFill>
                    <a:latin typeface="黑体" panose="02010609060101010101" pitchFamily="49" charset="-122"/>
                    <a:ea typeface="黑体" panose="02010609060101010101" pitchFamily="49" charset="-122"/>
                  </a:rPr>
                  <a:t>整式的除法</a:t>
                </a:r>
                <a:endParaRPr lang="en-US" altLang="zh-CN" dirty="0">
                  <a:solidFill>
                    <a:srgbClr val="156389"/>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sz="1600" dirty="0">
                    <a:solidFill>
                      <a:srgbClr val="156389"/>
                    </a:solidFill>
                    <a:latin typeface="黑体" panose="02010609060101010101" pitchFamily="49" charset="-122"/>
                    <a:ea typeface="黑体" panose="02010609060101010101" pitchFamily="49" charset="-122"/>
                  </a:rPr>
                  <a:t>因式定理</a:t>
                </a:r>
                <a:r>
                  <a:rPr lang="en-US" altLang="zh-CN" sz="1600" dirty="0">
                    <a:solidFill>
                      <a:srgbClr val="156389"/>
                    </a:solidFill>
                    <a:latin typeface="黑体" panose="02010609060101010101" pitchFamily="49" charset="-122"/>
                    <a:ea typeface="黑体" panose="02010609060101010101" pitchFamily="49" charset="-122"/>
                  </a:rPr>
                  <a:t>        f(x)</a:t>
                </a:r>
                <a:r>
                  <a:rPr lang="zh-CN" altLang="en-US" sz="1600" dirty="0">
                    <a:solidFill>
                      <a:srgbClr val="156389"/>
                    </a:solidFill>
                    <a:latin typeface="黑体" panose="02010609060101010101" pitchFamily="49" charset="-122"/>
                    <a:ea typeface="黑体" panose="02010609060101010101" pitchFamily="49" charset="-122"/>
                  </a:rPr>
                  <a:t>含有（</a:t>
                </a:r>
                <a:r>
                  <a:rPr lang="en-US" altLang="zh-CN" sz="1600" dirty="0">
                    <a:solidFill>
                      <a:srgbClr val="156389"/>
                    </a:solidFill>
                    <a:latin typeface="黑体" panose="02010609060101010101" pitchFamily="49" charset="-122"/>
                    <a:ea typeface="黑体" panose="02010609060101010101" pitchFamily="49" charset="-122"/>
                  </a:rPr>
                  <a:t>ax-b</a:t>
                </a:r>
                <a:r>
                  <a:rPr lang="zh-CN" altLang="en-US" sz="1600" dirty="0">
                    <a:solidFill>
                      <a:srgbClr val="156389"/>
                    </a:solidFill>
                    <a:latin typeface="黑体" panose="02010609060101010101" pitchFamily="49" charset="-122"/>
                    <a:ea typeface="黑体" panose="02010609060101010101" pitchFamily="49" charset="-122"/>
                  </a:rPr>
                  <a:t>）因式</a:t>
                </a:r>
                <a14:m>
                  <m:oMath xmlns:m="http://schemas.openxmlformats.org/officeDocument/2006/math">
                    <m:r>
                      <a:rPr lang="en-US" altLang="zh-CN" sz="1600" b="0" i="0" dirty="0" smtClean="0">
                        <a:solidFill>
                          <a:srgbClr val="156389"/>
                        </a:solidFill>
                        <a:latin typeface="Cambria Math" panose="02040503050406030204" pitchFamily="18" charset="0"/>
                      </a:rPr>
                      <m:t> </m:t>
                    </m:r>
                    <m:r>
                      <a:rPr lang="en-US" altLang="zh-CN" sz="1600" dirty="0" smtClean="0">
                        <a:solidFill>
                          <a:srgbClr val="156389"/>
                        </a:solidFill>
                        <a:latin typeface="Cambria Math" panose="02040503050406030204" pitchFamily="18" charset="0"/>
                      </a:rPr>
                      <m:t>⇔</m:t>
                    </m:r>
                  </m:oMath>
                </a14:m>
                <a:r>
                  <a:rPr lang="en-US" altLang="zh-CN" sz="1600" dirty="0">
                    <a:solidFill>
                      <a:srgbClr val="156389"/>
                    </a:solidFill>
                    <a:latin typeface="黑体" panose="02010609060101010101" pitchFamily="49" charset="-122"/>
                    <a:ea typeface="黑体" panose="02010609060101010101" pitchFamily="49" charset="-122"/>
                  </a:rPr>
                  <a:t> f(x)</a:t>
                </a:r>
                <a:r>
                  <a:rPr lang="zh-CN" altLang="en-US" sz="1600" dirty="0">
                    <a:solidFill>
                      <a:srgbClr val="156389"/>
                    </a:solidFill>
                    <a:latin typeface="黑体" panose="02010609060101010101" pitchFamily="49" charset="-122"/>
                    <a:ea typeface="黑体" panose="02010609060101010101" pitchFamily="49" charset="-122"/>
                  </a:rPr>
                  <a:t>能被（</a:t>
                </a:r>
                <a:r>
                  <a:rPr lang="en-US" altLang="zh-CN" sz="1600" dirty="0">
                    <a:solidFill>
                      <a:srgbClr val="156389"/>
                    </a:solidFill>
                    <a:latin typeface="黑体" panose="02010609060101010101" pitchFamily="49" charset="-122"/>
                    <a:ea typeface="黑体" panose="02010609060101010101" pitchFamily="49" charset="-122"/>
                  </a:rPr>
                  <a:t>ax-b</a:t>
                </a:r>
                <a:r>
                  <a:rPr lang="zh-CN" altLang="en-US" sz="1600" dirty="0">
                    <a:solidFill>
                      <a:srgbClr val="156389"/>
                    </a:solidFill>
                    <a:latin typeface="黑体" panose="02010609060101010101" pitchFamily="49" charset="-122"/>
                    <a:ea typeface="黑体" panose="02010609060101010101" pitchFamily="49" charset="-122"/>
                  </a:rPr>
                  <a:t>）整除</a:t>
                </a:r>
                <a14:m>
                  <m:oMath xmlns:m="http://schemas.openxmlformats.org/officeDocument/2006/math">
                    <m:r>
                      <a:rPr lang="en-US" altLang="zh-CN" sz="1600" b="0" i="0" dirty="0" smtClean="0">
                        <a:solidFill>
                          <a:srgbClr val="156389"/>
                        </a:solidFill>
                        <a:latin typeface="Cambria Math" panose="02040503050406030204" pitchFamily="18" charset="0"/>
                      </a:rPr>
                      <m:t> </m:t>
                    </m:r>
                    <m:r>
                      <a:rPr lang="en-US" altLang="zh-CN" sz="1600" dirty="0">
                        <a:solidFill>
                          <a:srgbClr val="156389"/>
                        </a:solidFill>
                        <a:latin typeface="Cambria Math" panose="02040503050406030204" pitchFamily="18" charset="0"/>
                      </a:rPr>
                      <m:t>⇔</m:t>
                    </m:r>
                  </m:oMath>
                </a14:m>
                <a:r>
                  <a:rPr lang="en-US" altLang="zh-CN" sz="1600" dirty="0">
                    <a:solidFill>
                      <a:srgbClr val="156389"/>
                    </a:solidFill>
                    <a:latin typeface="黑体" panose="02010609060101010101" pitchFamily="49" charset="-122"/>
                    <a:ea typeface="黑体" panose="02010609060101010101" pitchFamily="49" charset="-122"/>
                  </a:rPr>
                  <a:t> f(</a:t>
                </a:r>
                <a14:m>
                  <m:oMath xmlns:m="http://schemas.openxmlformats.org/officeDocument/2006/math">
                    <m:f>
                      <m:fPr>
                        <m:ctrlPr>
                          <a:rPr lang="en-US" altLang="zh-CN" sz="1600" i="1" smtClean="0">
                            <a:solidFill>
                              <a:srgbClr val="156389"/>
                            </a:solidFill>
                            <a:latin typeface="Cambria Math" panose="02040503050406030204" pitchFamily="18" charset="0"/>
                            <a:ea typeface="黑体" panose="02010609060101010101" pitchFamily="49" charset="-122"/>
                          </a:rPr>
                        </m:ctrlPr>
                      </m:fPr>
                      <m:num>
                        <m:r>
                          <m:rPr>
                            <m:sty m:val="p"/>
                          </m:rPr>
                          <a:rPr lang="en-US" altLang="zh-CN" sz="1600" i="1">
                            <a:solidFill>
                              <a:srgbClr val="156389"/>
                            </a:solidFill>
                            <a:latin typeface="Cambria Math" panose="02040503050406030204" pitchFamily="18" charset="0"/>
                            <a:ea typeface="黑体" panose="02010609060101010101" pitchFamily="49" charset="-122"/>
                          </a:rPr>
                          <m:t>b</m:t>
                        </m:r>
                      </m:num>
                      <m:den>
                        <m:r>
                          <m:rPr>
                            <m:sty m:val="p"/>
                          </m:rPr>
                          <a:rPr lang="en-US" altLang="zh-CN" sz="1600" i="1">
                            <a:solidFill>
                              <a:srgbClr val="156389"/>
                            </a:solidFill>
                            <a:latin typeface="Cambria Math" panose="02040503050406030204" pitchFamily="18" charset="0"/>
                            <a:ea typeface="黑体" panose="02010609060101010101" pitchFamily="49" charset="-122"/>
                          </a:rPr>
                          <m:t>a</m:t>
                        </m:r>
                      </m:den>
                    </m:f>
                  </m:oMath>
                </a14:m>
                <a:r>
                  <a:rPr lang="en-US" altLang="zh-CN" sz="1600" dirty="0">
                    <a:solidFill>
                      <a:srgbClr val="156389"/>
                    </a:solidFill>
                    <a:latin typeface="黑体" panose="02010609060101010101" pitchFamily="49" charset="-122"/>
                    <a:ea typeface="黑体" panose="02010609060101010101" pitchFamily="49" charset="-122"/>
                  </a:rPr>
                  <a:t>)</a:t>
                </a:r>
                <a:r>
                  <a:rPr lang="zh-CN" altLang="en-US" sz="1600" dirty="0">
                    <a:solidFill>
                      <a:srgbClr val="156389"/>
                    </a:solidFill>
                    <a:latin typeface="黑体" panose="02010609060101010101" pitchFamily="49" charset="-122"/>
                    <a:ea typeface="黑体" panose="02010609060101010101" pitchFamily="49" charset="-122"/>
                  </a:rPr>
                  <a:t>＝</a:t>
                </a:r>
                <a:r>
                  <a:rPr lang="en-US" altLang="zh-CN" sz="1600" dirty="0">
                    <a:solidFill>
                      <a:srgbClr val="156389"/>
                    </a:solidFill>
                    <a:latin typeface="黑体" panose="02010609060101010101" pitchFamily="49" charset="-122"/>
                    <a:ea typeface="黑体" panose="02010609060101010101" pitchFamily="49" charset="-122"/>
                  </a:rPr>
                  <a:t>0</a:t>
                </a:r>
                <a:r>
                  <a:rPr lang="zh-CN" altLang="en-US" sz="1600" dirty="0">
                    <a:solidFill>
                      <a:srgbClr val="156389"/>
                    </a:solidFill>
                    <a:latin typeface="黑体" panose="02010609060101010101" pitchFamily="49" charset="-122"/>
                    <a:ea typeface="黑体" panose="02010609060101010101" pitchFamily="49" charset="-122"/>
                  </a:rPr>
                  <a:t>；</a:t>
                </a:r>
                <a:endParaRPr lang="en-US" altLang="zh-CN" sz="1600" dirty="0">
                  <a:solidFill>
                    <a:srgbClr val="156389"/>
                  </a:solidFill>
                  <a:latin typeface="黑体" panose="02010609060101010101" pitchFamily="49" charset="-122"/>
                  <a:ea typeface="黑体" panose="02010609060101010101" pitchFamily="49" charset="-122"/>
                </a:endParaRPr>
              </a:p>
              <a:p>
                <a:pPr>
                  <a:lnSpc>
                    <a:spcPct val="150000"/>
                  </a:lnSpc>
                </a:pPr>
                <a:r>
                  <a:rPr lang="en-US" altLang="zh-CN" sz="1600" dirty="0">
                    <a:solidFill>
                      <a:srgbClr val="156389"/>
                    </a:solidFill>
                    <a:latin typeface="黑体" panose="02010609060101010101" pitchFamily="49" charset="-122"/>
                    <a:ea typeface="黑体" panose="02010609060101010101" pitchFamily="49" charset="-122"/>
                  </a:rPr>
                  <a:t>                   </a:t>
                </a:r>
                <a:r>
                  <a:rPr lang="zh-CN" altLang="en-US" sz="1600" dirty="0">
                    <a:solidFill>
                      <a:srgbClr val="156389"/>
                    </a:solidFill>
                    <a:latin typeface="黑体" panose="02010609060101010101" pitchFamily="49" charset="-122"/>
                    <a:ea typeface="黑体" panose="02010609060101010101" pitchFamily="49" charset="-122"/>
                  </a:rPr>
                  <a:t>尤其，</a:t>
                </a:r>
                <a:r>
                  <a:rPr lang="en-US" altLang="zh-CN" sz="1600" dirty="0">
                    <a:solidFill>
                      <a:srgbClr val="156389"/>
                    </a:solidFill>
                    <a:latin typeface="黑体" panose="02010609060101010101" pitchFamily="49" charset="-122"/>
                    <a:ea typeface="黑体" panose="02010609060101010101" pitchFamily="49" charset="-122"/>
                  </a:rPr>
                  <a:t> f(x)</a:t>
                </a:r>
                <a:r>
                  <a:rPr lang="zh-CN" altLang="en-US" sz="1600" dirty="0">
                    <a:solidFill>
                      <a:srgbClr val="156389"/>
                    </a:solidFill>
                    <a:latin typeface="黑体" panose="02010609060101010101" pitchFamily="49" charset="-122"/>
                    <a:ea typeface="黑体" panose="02010609060101010101" pitchFamily="49" charset="-122"/>
                  </a:rPr>
                  <a:t>含有（</a:t>
                </a:r>
                <a:r>
                  <a:rPr lang="en-US" altLang="zh-CN" sz="1600" dirty="0">
                    <a:solidFill>
                      <a:srgbClr val="156389"/>
                    </a:solidFill>
                    <a:latin typeface="黑体" panose="02010609060101010101" pitchFamily="49" charset="-122"/>
                    <a:ea typeface="黑体" panose="02010609060101010101" pitchFamily="49" charset="-122"/>
                  </a:rPr>
                  <a:t>x-a</a:t>
                </a:r>
                <a:r>
                  <a:rPr lang="zh-CN" altLang="en-US" sz="1600" dirty="0">
                    <a:solidFill>
                      <a:srgbClr val="156389"/>
                    </a:solidFill>
                    <a:latin typeface="黑体" panose="02010609060101010101" pitchFamily="49" charset="-122"/>
                    <a:ea typeface="黑体" panose="02010609060101010101" pitchFamily="49" charset="-122"/>
                  </a:rPr>
                  <a:t>）因式 </a:t>
                </a:r>
                <a14:m>
                  <m:oMath xmlns:m="http://schemas.openxmlformats.org/officeDocument/2006/math">
                    <m:r>
                      <a:rPr lang="en-US" altLang="zh-CN" sz="1600" dirty="0">
                        <a:solidFill>
                          <a:srgbClr val="156389"/>
                        </a:solidFill>
                        <a:latin typeface="Cambria Math" panose="02040503050406030204" pitchFamily="18" charset="0"/>
                      </a:rPr>
                      <m:t>⇔</m:t>
                    </m:r>
                    <m:r>
                      <m:rPr>
                        <m:nor/>
                      </m:rPr>
                      <a:rPr lang="en-US" altLang="zh-CN" sz="1600" dirty="0">
                        <a:solidFill>
                          <a:srgbClr val="156389"/>
                        </a:solidFill>
                        <a:latin typeface="黑体" panose="02010609060101010101" pitchFamily="49" charset="-122"/>
                        <a:ea typeface="黑体" panose="02010609060101010101" pitchFamily="49" charset="-122"/>
                      </a:rPr>
                      <m:t> </m:t>
                    </m:r>
                    <m:r>
                      <m:rPr>
                        <m:nor/>
                      </m:rPr>
                      <a:rPr lang="en-US" altLang="zh-CN" sz="1600" dirty="0">
                        <a:solidFill>
                          <a:srgbClr val="156389"/>
                        </a:solidFill>
                        <a:latin typeface="黑体" panose="02010609060101010101" pitchFamily="49" charset="-122"/>
                        <a:ea typeface="黑体" panose="02010609060101010101" pitchFamily="49" charset="-122"/>
                      </a:rPr>
                      <m:t>f</m:t>
                    </m:r>
                    <m:r>
                      <m:rPr>
                        <m:nor/>
                      </m:rPr>
                      <a:rPr lang="en-US" altLang="zh-CN" sz="1600" dirty="0">
                        <a:solidFill>
                          <a:srgbClr val="156389"/>
                        </a:solidFill>
                        <a:latin typeface="黑体" panose="02010609060101010101" pitchFamily="49" charset="-122"/>
                        <a:ea typeface="黑体" panose="02010609060101010101" pitchFamily="49" charset="-122"/>
                      </a:rPr>
                      <m:t>(</m:t>
                    </m:r>
                    <m:r>
                      <m:rPr>
                        <m:nor/>
                      </m:rPr>
                      <a:rPr lang="en-US" altLang="zh-CN" sz="1600" dirty="0">
                        <a:solidFill>
                          <a:srgbClr val="156389"/>
                        </a:solidFill>
                        <a:latin typeface="黑体" panose="02010609060101010101" pitchFamily="49" charset="-122"/>
                        <a:ea typeface="黑体" panose="02010609060101010101" pitchFamily="49" charset="-122"/>
                      </a:rPr>
                      <m:t>x</m:t>
                    </m:r>
                    <m:r>
                      <m:rPr>
                        <m:nor/>
                      </m:rPr>
                      <a:rPr lang="en-US" altLang="zh-CN" sz="1600" dirty="0">
                        <a:solidFill>
                          <a:srgbClr val="156389"/>
                        </a:solidFill>
                        <a:latin typeface="黑体" panose="02010609060101010101" pitchFamily="49" charset="-122"/>
                        <a:ea typeface="黑体" panose="02010609060101010101" pitchFamily="49" charset="-122"/>
                      </a:rPr>
                      <m:t>)</m:t>
                    </m:r>
                    <m:r>
                      <m:rPr>
                        <m:nor/>
                      </m:rPr>
                      <a:rPr lang="zh-CN" altLang="en-US" sz="1600" dirty="0">
                        <a:solidFill>
                          <a:srgbClr val="156389"/>
                        </a:solidFill>
                        <a:latin typeface="黑体" panose="02010609060101010101" pitchFamily="49" charset="-122"/>
                        <a:ea typeface="黑体" panose="02010609060101010101" pitchFamily="49" charset="-122"/>
                      </a:rPr>
                      <m:t>能被（</m:t>
                    </m:r>
                    <m:r>
                      <m:rPr>
                        <m:nor/>
                      </m:rPr>
                      <a:rPr lang="en-US" altLang="zh-CN" sz="1600" dirty="0">
                        <a:solidFill>
                          <a:srgbClr val="156389"/>
                        </a:solidFill>
                        <a:latin typeface="黑体" panose="02010609060101010101" pitchFamily="49" charset="-122"/>
                        <a:ea typeface="黑体" panose="02010609060101010101" pitchFamily="49" charset="-122"/>
                      </a:rPr>
                      <m:t>x</m:t>
                    </m:r>
                    <m:r>
                      <m:rPr>
                        <m:nor/>
                      </m:rPr>
                      <a:rPr lang="en-US" altLang="zh-CN" sz="1600" dirty="0">
                        <a:solidFill>
                          <a:srgbClr val="156389"/>
                        </a:solidFill>
                        <a:latin typeface="黑体" panose="02010609060101010101" pitchFamily="49" charset="-122"/>
                        <a:ea typeface="黑体" panose="02010609060101010101" pitchFamily="49" charset="-122"/>
                      </a:rPr>
                      <m:t>−</m:t>
                    </m:r>
                    <m:r>
                      <m:rPr>
                        <m:sty m:val="p"/>
                      </m:rPr>
                      <a:rPr lang="en-US" altLang="zh-CN" sz="1600" i="1" dirty="0">
                        <a:solidFill>
                          <a:srgbClr val="156389"/>
                        </a:solidFill>
                        <a:latin typeface="Cambria Math" panose="02040503050406030204" pitchFamily="18" charset="0"/>
                        <a:ea typeface="黑体" panose="02010609060101010101" pitchFamily="49" charset="-122"/>
                      </a:rPr>
                      <m:t>a</m:t>
                    </m:r>
                    <m:r>
                      <m:rPr>
                        <m:nor/>
                      </m:rPr>
                      <a:rPr lang="zh-CN" altLang="en-US" sz="1600" dirty="0">
                        <a:solidFill>
                          <a:srgbClr val="156389"/>
                        </a:solidFill>
                        <a:latin typeface="黑体" panose="02010609060101010101" pitchFamily="49" charset="-122"/>
                        <a:ea typeface="黑体" panose="02010609060101010101" pitchFamily="49" charset="-122"/>
                      </a:rPr>
                      <m:t>）整除</m:t>
                    </m:r>
                    <m:r>
                      <a:rPr lang="en-US" altLang="zh-CN" sz="1600" dirty="0">
                        <a:solidFill>
                          <a:srgbClr val="156389"/>
                        </a:solidFill>
                        <a:latin typeface="Cambria Math" panose="02040503050406030204" pitchFamily="18" charset="0"/>
                      </a:rPr>
                      <m:t> ⇔</m:t>
                    </m:r>
                    <m:r>
                      <m:rPr>
                        <m:nor/>
                      </m:rPr>
                      <a:rPr lang="en-US" altLang="zh-CN" sz="1600" dirty="0">
                        <a:solidFill>
                          <a:srgbClr val="156389"/>
                        </a:solidFill>
                        <a:latin typeface="黑体" panose="02010609060101010101" pitchFamily="49" charset="-122"/>
                        <a:ea typeface="黑体" panose="02010609060101010101" pitchFamily="49" charset="-122"/>
                      </a:rPr>
                      <m:t> </m:t>
                    </m:r>
                    <m:r>
                      <m:rPr>
                        <m:nor/>
                      </m:rPr>
                      <a:rPr lang="en-US" altLang="zh-CN" sz="1600" dirty="0">
                        <a:solidFill>
                          <a:srgbClr val="156389"/>
                        </a:solidFill>
                        <a:latin typeface="黑体" panose="02010609060101010101" pitchFamily="49" charset="-122"/>
                        <a:ea typeface="黑体" panose="02010609060101010101" pitchFamily="49" charset="-122"/>
                      </a:rPr>
                      <m:t>f</m:t>
                    </m:r>
                    <m:r>
                      <m:rPr>
                        <m:nor/>
                      </m:rPr>
                      <a:rPr lang="en-US" altLang="zh-CN" sz="1600" dirty="0">
                        <a:solidFill>
                          <a:srgbClr val="156389"/>
                        </a:solidFill>
                        <a:latin typeface="黑体" panose="02010609060101010101" pitchFamily="49" charset="-122"/>
                        <a:ea typeface="黑体" panose="02010609060101010101" pitchFamily="49" charset="-122"/>
                      </a:rPr>
                      <m:t>(</m:t>
                    </m:r>
                    <m:r>
                      <m:rPr>
                        <m:sty m:val="p"/>
                      </m:rPr>
                      <a:rPr lang="en-US" altLang="zh-CN" sz="1600" i="1" dirty="0">
                        <a:solidFill>
                          <a:srgbClr val="156389"/>
                        </a:solidFill>
                        <a:latin typeface="Cambria Math" panose="02040503050406030204" pitchFamily="18" charset="0"/>
                        <a:ea typeface="黑体" panose="02010609060101010101" pitchFamily="49" charset="-122"/>
                      </a:rPr>
                      <m:t>a</m:t>
                    </m:r>
                    <m:r>
                      <m:rPr>
                        <m:nor/>
                      </m:rPr>
                      <a:rPr lang="en-US" altLang="zh-CN" sz="1600" dirty="0">
                        <a:solidFill>
                          <a:srgbClr val="156389"/>
                        </a:solidFill>
                        <a:latin typeface="黑体" panose="02010609060101010101" pitchFamily="49" charset="-122"/>
                        <a:ea typeface="黑体" panose="02010609060101010101" pitchFamily="49" charset="-122"/>
                      </a:rPr>
                      <m:t>)</m:t>
                    </m:r>
                    <m:r>
                      <m:rPr>
                        <m:nor/>
                      </m:rPr>
                      <a:rPr lang="zh-CN" altLang="en-US" sz="1600" dirty="0">
                        <a:solidFill>
                          <a:srgbClr val="156389"/>
                        </a:solidFill>
                        <a:latin typeface="黑体" panose="02010609060101010101" pitchFamily="49" charset="-122"/>
                        <a:ea typeface="黑体" panose="02010609060101010101" pitchFamily="49" charset="-122"/>
                      </a:rPr>
                      <m:t>＝</m:t>
                    </m:r>
                    <m:r>
                      <m:rPr>
                        <m:nor/>
                      </m:rPr>
                      <a:rPr lang="en-US" altLang="zh-CN" sz="1600" dirty="0">
                        <a:solidFill>
                          <a:srgbClr val="156389"/>
                        </a:solidFill>
                        <a:latin typeface="黑体" panose="02010609060101010101" pitchFamily="49" charset="-122"/>
                        <a:ea typeface="黑体" panose="02010609060101010101" pitchFamily="49" charset="-122"/>
                      </a:rPr>
                      <m:t>0</m:t>
                    </m:r>
                  </m:oMath>
                </a14:m>
                <a:endParaRPr lang="en-US" altLang="zh-CN" sz="1600" dirty="0">
                  <a:solidFill>
                    <a:srgbClr val="156389"/>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sz="1600" dirty="0">
                    <a:solidFill>
                      <a:srgbClr val="156389"/>
                    </a:solidFill>
                    <a:latin typeface="黑体" panose="02010609060101010101" pitchFamily="49" charset="-122"/>
                    <a:ea typeface="黑体" panose="02010609060101010101" pitchFamily="49" charset="-122"/>
                  </a:rPr>
                  <a:t>余式定理</a:t>
                </a:r>
                <a:r>
                  <a:rPr lang="en-US" altLang="zh-CN" sz="1600" dirty="0">
                    <a:solidFill>
                      <a:srgbClr val="156389"/>
                    </a:solidFill>
                    <a:latin typeface="黑体" panose="02010609060101010101" pitchFamily="49" charset="-122"/>
                    <a:ea typeface="黑体" panose="02010609060101010101" pitchFamily="49" charset="-122"/>
                  </a:rPr>
                  <a:t>       </a:t>
                </a:r>
                <a:r>
                  <a:rPr lang="zh-CN" altLang="en-US" sz="1600" dirty="0">
                    <a:solidFill>
                      <a:srgbClr val="156389"/>
                    </a:solidFill>
                    <a:latin typeface="黑体" panose="02010609060101010101" pitchFamily="49" charset="-122"/>
                    <a:ea typeface="黑体" panose="02010609060101010101" pitchFamily="49" charset="-122"/>
                  </a:rPr>
                  <a:t>多项式</a:t>
                </a:r>
                <a:r>
                  <a:rPr lang="en-US" altLang="zh-CN" sz="1600" dirty="0">
                    <a:solidFill>
                      <a:srgbClr val="156389"/>
                    </a:solidFill>
                    <a:latin typeface="黑体" panose="02010609060101010101" pitchFamily="49" charset="-122"/>
                    <a:ea typeface="黑体" panose="02010609060101010101" pitchFamily="49" charset="-122"/>
                  </a:rPr>
                  <a:t>f(x)</a:t>
                </a:r>
                <a:r>
                  <a:rPr lang="zh-CN" altLang="en-US" sz="1600" dirty="0">
                    <a:solidFill>
                      <a:srgbClr val="156389"/>
                    </a:solidFill>
                    <a:latin typeface="黑体" panose="02010609060101010101" pitchFamily="49" charset="-122"/>
                    <a:ea typeface="黑体" panose="02010609060101010101" pitchFamily="49" charset="-122"/>
                  </a:rPr>
                  <a:t>除以（</a:t>
                </a:r>
                <a:r>
                  <a:rPr lang="en-US" altLang="zh-CN" sz="1600" dirty="0">
                    <a:solidFill>
                      <a:srgbClr val="156389"/>
                    </a:solidFill>
                    <a:latin typeface="黑体" panose="02010609060101010101" pitchFamily="49" charset="-122"/>
                    <a:ea typeface="黑体" panose="02010609060101010101" pitchFamily="49" charset="-122"/>
                  </a:rPr>
                  <a:t>ax-b</a:t>
                </a:r>
                <a:r>
                  <a:rPr lang="zh-CN" altLang="en-US" sz="1600" dirty="0">
                    <a:solidFill>
                      <a:srgbClr val="156389"/>
                    </a:solidFill>
                    <a:latin typeface="黑体" panose="02010609060101010101" pitchFamily="49" charset="-122"/>
                    <a:ea typeface="黑体" panose="02010609060101010101" pitchFamily="49" charset="-122"/>
                  </a:rPr>
                  <a:t>）的余式为 </a:t>
                </a:r>
                <a:r>
                  <a:rPr lang="en-US" altLang="zh-CN" sz="1600" dirty="0">
                    <a:solidFill>
                      <a:srgbClr val="156389"/>
                    </a:solidFill>
                    <a:latin typeface="黑体" panose="02010609060101010101" pitchFamily="49" charset="-122"/>
                    <a:ea typeface="黑体" panose="02010609060101010101" pitchFamily="49" charset="-122"/>
                  </a:rPr>
                  <a:t>f(</a:t>
                </a:r>
                <a14:m>
                  <m:oMath xmlns:m="http://schemas.openxmlformats.org/officeDocument/2006/math">
                    <m:f>
                      <m:fPr>
                        <m:ctrlPr>
                          <a:rPr lang="en-US" altLang="zh-CN" sz="1600" i="1" smtClean="0">
                            <a:solidFill>
                              <a:srgbClr val="156389"/>
                            </a:solidFill>
                            <a:latin typeface="Cambria Math" panose="02040503050406030204" pitchFamily="18" charset="0"/>
                            <a:ea typeface="黑体" panose="02010609060101010101" pitchFamily="49" charset="-122"/>
                          </a:rPr>
                        </m:ctrlPr>
                      </m:fPr>
                      <m:num>
                        <m:r>
                          <m:rPr>
                            <m:sty m:val="p"/>
                          </m:rPr>
                          <a:rPr lang="en-US" altLang="zh-CN" sz="1600" i="1">
                            <a:solidFill>
                              <a:srgbClr val="156389"/>
                            </a:solidFill>
                            <a:latin typeface="Cambria Math" panose="02040503050406030204" pitchFamily="18" charset="0"/>
                            <a:ea typeface="黑体" panose="02010609060101010101" pitchFamily="49" charset="-122"/>
                          </a:rPr>
                          <m:t>b</m:t>
                        </m:r>
                      </m:num>
                      <m:den>
                        <m:r>
                          <m:rPr>
                            <m:sty m:val="p"/>
                          </m:rPr>
                          <a:rPr lang="en-US" altLang="zh-CN" sz="1600" i="1">
                            <a:solidFill>
                              <a:srgbClr val="156389"/>
                            </a:solidFill>
                            <a:latin typeface="Cambria Math" panose="02040503050406030204" pitchFamily="18" charset="0"/>
                            <a:ea typeface="黑体" panose="02010609060101010101" pitchFamily="49" charset="-122"/>
                          </a:rPr>
                          <m:t>a</m:t>
                        </m:r>
                      </m:den>
                    </m:f>
                  </m:oMath>
                </a14:m>
                <a:r>
                  <a:rPr lang="en-US" altLang="zh-CN" sz="1600" dirty="0">
                    <a:solidFill>
                      <a:srgbClr val="156389"/>
                    </a:solidFill>
                    <a:latin typeface="黑体" panose="02010609060101010101" pitchFamily="49" charset="-122"/>
                    <a:ea typeface="黑体" panose="02010609060101010101" pitchFamily="49" charset="-122"/>
                  </a:rPr>
                  <a:t>)</a:t>
                </a:r>
                <a:r>
                  <a:rPr lang="zh-CN" altLang="en-US" sz="1600" dirty="0">
                    <a:solidFill>
                      <a:srgbClr val="156389"/>
                    </a:solidFill>
                    <a:latin typeface="黑体" panose="02010609060101010101" pitchFamily="49" charset="-122"/>
                    <a:ea typeface="黑体" panose="02010609060101010101" pitchFamily="49" charset="-122"/>
                  </a:rPr>
                  <a:t>；尤其多项式</a:t>
                </a:r>
                <a:r>
                  <a:rPr lang="en-US" altLang="zh-CN" sz="1600" dirty="0">
                    <a:solidFill>
                      <a:srgbClr val="156389"/>
                    </a:solidFill>
                    <a:latin typeface="黑体" panose="02010609060101010101" pitchFamily="49" charset="-122"/>
                    <a:ea typeface="黑体" panose="02010609060101010101" pitchFamily="49" charset="-122"/>
                  </a:rPr>
                  <a:t>f(x)</a:t>
                </a:r>
                <a:r>
                  <a:rPr lang="zh-CN" altLang="en-US" sz="1600" dirty="0">
                    <a:solidFill>
                      <a:srgbClr val="156389"/>
                    </a:solidFill>
                    <a:latin typeface="黑体" panose="02010609060101010101" pitchFamily="49" charset="-122"/>
                    <a:ea typeface="黑体" panose="02010609060101010101" pitchFamily="49" charset="-122"/>
                  </a:rPr>
                  <a:t>除以（</a:t>
                </a:r>
                <a:r>
                  <a:rPr lang="en-US" altLang="zh-CN" sz="1600" dirty="0">
                    <a:solidFill>
                      <a:srgbClr val="156389"/>
                    </a:solidFill>
                    <a:latin typeface="黑体" panose="02010609060101010101" pitchFamily="49" charset="-122"/>
                    <a:ea typeface="黑体" panose="02010609060101010101" pitchFamily="49" charset="-122"/>
                  </a:rPr>
                  <a:t>x-a</a:t>
                </a:r>
                <a:r>
                  <a:rPr lang="zh-CN" altLang="en-US" sz="1600" dirty="0">
                    <a:solidFill>
                      <a:srgbClr val="156389"/>
                    </a:solidFill>
                    <a:latin typeface="黑体" panose="02010609060101010101" pitchFamily="49" charset="-122"/>
                    <a:ea typeface="黑体" panose="02010609060101010101" pitchFamily="49" charset="-122"/>
                  </a:rPr>
                  <a:t>）的余式为 </a:t>
                </a:r>
                <a:r>
                  <a:rPr lang="en-US" altLang="zh-CN" sz="1600" dirty="0">
                    <a:solidFill>
                      <a:srgbClr val="156389"/>
                    </a:solidFill>
                    <a:latin typeface="黑体" panose="02010609060101010101" pitchFamily="49" charset="-122"/>
                    <a:ea typeface="黑体" panose="02010609060101010101" pitchFamily="49" charset="-122"/>
                  </a:rPr>
                  <a:t>f(</a:t>
                </a:r>
                <a14:m>
                  <m:oMath xmlns:m="http://schemas.openxmlformats.org/officeDocument/2006/math">
                    <m:r>
                      <m:rPr>
                        <m:sty m:val="p"/>
                      </m:rPr>
                      <a:rPr lang="en-US" altLang="zh-CN" sz="1600" i="1" dirty="0">
                        <a:solidFill>
                          <a:srgbClr val="156389"/>
                        </a:solidFill>
                        <a:latin typeface="Cambria Math" panose="02040503050406030204" pitchFamily="18" charset="0"/>
                        <a:ea typeface="黑体" panose="02010609060101010101" pitchFamily="49" charset="-122"/>
                      </a:rPr>
                      <m:t>a</m:t>
                    </m:r>
                  </m:oMath>
                </a14:m>
                <a:r>
                  <a:rPr lang="en-US" altLang="zh-CN" sz="1600" dirty="0">
                    <a:solidFill>
                      <a:srgbClr val="156389"/>
                    </a:solidFill>
                    <a:latin typeface="黑体" panose="02010609060101010101" pitchFamily="49" charset="-122"/>
                    <a:ea typeface="黑体" panose="02010609060101010101" pitchFamily="49" charset="-122"/>
                  </a:rPr>
                  <a:t>)</a:t>
                </a:r>
              </a:p>
            </p:txBody>
          </p:sp>
        </mc:Choice>
        <mc:Fallback>
          <p:sp>
            <p:nvSpPr>
              <p:cNvPr id="12" name="文本框 11">
                <a:extLst>
                  <a:ext uri="{FF2B5EF4-FFF2-40B4-BE49-F238E27FC236}">
                    <a16:creationId xmlns:a16="http://schemas.microsoft.com/office/drawing/2014/main" id="{167839A2-3F3B-4DB1-AAE8-FFC0159087DF}"/>
                  </a:ext>
                </a:extLst>
              </p:cNvPr>
              <p:cNvSpPr txBox="1">
                <a:spLocks noRot="1" noChangeAspect="1" noMove="1" noResize="1" noEditPoints="1" noAdjustHandles="1" noChangeArrowheads="1" noChangeShapeType="1" noTextEdit="1"/>
              </p:cNvSpPr>
              <p:nvPr/>
            </p:nvSpPr>
            <p:spPr>
              <a:xfrm>
                <a:off x="1040859" y="549127"/>
                <a:ext cx="10110281" cy="1914691"/>
              </a:xfrm>
              <a:prstGeom prst="rect">
                <a:avLst/>
              </a:prstGeom>
              <a:blipFill>
                <a:blip r:embed="rId3"/>
                <a:stretch>
                  <a:fillRect l="-422"/>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C530B990-E56F-4DBE-8902-310E0BD96028}"/>
              </a:ext>
            </a:extLst>
          </p:cNvPr>
          <p:cNvSpPr/>
          <p:nvPr/>
        </p:nvSpPr>
        <p:spPr>
          <a:xfrm>
            <a:off x="925543" y="2520820"/>
            <a:ext cx="10547826" cy="40907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69CB2B3B-42D3-460E-9C4E-5F93C80D0AE3}"/>
                  </a:ext>
                </a:extLst>
              </p:cNvPr>
              <p:cNvSpPr txBox="1"/>
              <p:nvPr/>
            </p:nvSpPr>
            <p:spPr>
              <a:xfrm>
                <a:off x="1271278" y="2642739"/>
                <a:ext cx="9311605" cy="4097275"/>
              </a:xfrm>
              <a:prstGeom prst="rect">
                <a:avLst/>
              </a:prstGeom>
              <a:noFill/>
            </p:spPr>
            <p:txBody>
              <a:bodyPr wrap="square">
                <a:spAutoFit/>
              </a:bodyPr>
              <a:lstStyle/>
              <a:p>
                <a:pPr indent="304800" algn="just">
                  <a:lnSpc>
                    <a:spcPct val="150000"/>
                  </a:lnSpc>
                </a:pPr>
                <a:r>
                  <a:rPr lang="zh-CN" altLang="en-US" sz="1600" kern="100" dirty="0">
                    <a:latin typeface="隶书" panose="02010509060101010101" pitchFamily="49" charset="-122"/>
                    <a:ea typeface="隶书" panose="02010509060101010101" pitchFamily="49" charset="-122"/>
                  </a:rPr>
                  <a:t>例题：</a:t>
                </a:r>
                <a:r>
                  <a:rPr lang="en-US" altLang="zh-CN" sz="1600" kern="100" dirty="0">
                    <a:latin typeface="隶书" panose="02010509060101010101" pitchFamily="49" charset="-122"/>
                    <a:ea typeface="隶书" panose="02010509060101010101" pitchFamily="49" charset="-122"/>
                  </a:rPr>
                  <a:t>1.</a:t>
                </a:r>
                <a:r>
                  <a:rPr lang="zh-CN" altLang="en-US" sz="1600" kern="100" dirty="0">
                    <a:latin typeface="隶书" panose="02010509060101010101" pitchFamily="49" charset="-122"/>
                    <a:ea typeface="隶书" panose="02010509060101010101" pitchFamily="49" charset="-122"/>
                  </a:rPr>
                  <a:t>已知多项式</a:t>
                </a:r>
                <a:r>
                  <a:rPr lang="en-US" altLang="zh-CN" sz="1600" kern="100" dirty="0">
                    <a:latin typeface="隶书" panose="02010509060101010101" pitchFamily="49" charset="-122"/>
                    <a:ea typeface="隶书" panose="02010509060101010101" pitchFamily="49" charset="-122"/>
                  </a:rPr>
                  <a:t>f(x)</a:t>
                </a:r>
                <a:r>
                  <a:rPr lang="zh-CN" altLang="en-US" sz="1600" kern="100" dirty="0">
                    <a:latin typeface="隶书" panose="02010509060101010101" pitchFamily="49" charset="-122"/>
                    <a:ea typeface="隶书" panose="02010509060101010101" pitchFamily="49" charset="-122"/>
                  </a:rPr>
                  <a:t>＝</a:t>
                </a:r>
                <a:r>
                  <a:rPr lang="en-US" altLang="zh-CN" sz="1600" kern="100" dirty="0">
                    <a:ea typeface="隶书" panose="02010509060101010101" pitchFamily="49" charset="-122"/>
                  </a:rPr>
                  <a:t> </a:t>
                </a:r>
                <a14:m>
                  <m:oMath xmlns:m="http://schemas.openxmlformats.org/officeDocument/2006/math">
                    <m:sSup>
                      <m:sSupPr>
                        <m:ctrlPr>
                          <a:rPr lang="en-US" altLang="zh-CN" sz="1600" i="1" kern="100" smtClean="0">
                            <a:latin typeface="Cambria Math" panose="02040503050406030204" pitchFamily="18" charset="0"/>
                            <a:ea typeface="隶书" panose="02010509060101010101" pitchFamily="49" charset="-122"/>
                          </a:rPr>
                        </m:ctrlPr>
                      </m:sSupPr>
                      <m:e>
                        <m:r>
                          <m:rPr>
                            <m:sty m:val="p"/>
                          </m:rPr>
                          <a:rPr lang="en-US" altLang="zh-CN" sz="1600" i="1" kern="100">
                            <a:latin typeface="Cambria Math" panose="02040503050406030204" pitchFamily="18" charset="0"/>
                            <a:ea typeface="隶书" panose="02010509060101010101" pitchFamily="49" charset="-122"/>
                          </a:rPr>
                          <m:t>x</m:t>
                        </m:r>
                      </m:e>
                      <m:sup>
                        <m:r>
                          <a:rPr lang="en-US" altLang="zh-CN" sz="1600" b="0" i="1" kern="100" smtClean="0">
                            <a:latin typeface="Cambria Math" panose="02040503050406030204" pitchFamily="18" charset="0"/>
                            <a:ea typeface="隶书" panose="02010509060101010101" pitchFamily="49" charset="-122"/>
                          </a:rPr>
                          <m:t>3</m:t>
                        </m:r>
                      </m:sup>
                    </m:sSup>
                  </m:oMath>
                </a14:m>
                <a:r>
                  <a:rPr lang="en-US" altLang="zh-CN" sz="1600" kern="100" dirty="0">
                    <a:latin typeface="隶书" panose="02010509060101010101" pitchFamily="49" charset="-122"/>
                    <a:ea typeface="隶书" panose="02010509060101010101" pitchFamily="49" charset="-122"/>
                  </a:rPr>
                  <a:t>+</a:t>
                </a:r>
                <a:r>
                  <a:rPr lang="en-US" altLang="zh-CN" sz="1600" kern="100" dirty="0">
                    <a:ea typeface="隶书" panose="02010509060101010101" pitchFamily="49" charset="-122"/>
                  </a:rPr>
                  <a:t> </a:t>
                </a:r>
                <a14:m>
                  <m:oMath xmlns:m="http://schemas.openxmlformats.org/officeDocument/2006/math">
                    <m:sSup>
                      <m:sSupPr>
                        <m:ctrlPr>
                          <a:rPr lang="en-US" altLang="zh-CN" sz="1600" i="1" kern="100">
                            <a:latin typeface="Cambria Math" panose="02040503050406030204" pitchFamily="18" charset="0"/>
                            <a:ea typeface="隶书" panose="02010509060101010101" pitchFamily="49" charset="-122"/>
                          </a:rPr>
                        </m:ctrlPr>
                      </m:sSupPr>
                      <m:e>
                        <m:r>
                          <m:rPr>
                            <m:sty m:val="p"/>
                          </m:rPr>
                          <a:rPr lang="en-US" altLang="zh-CN" sz="1600" i="1" kern="100">
                            <a:latin typeface="Cambria Math" panose="02040503050406030204" pitchFamily="18" charset="0"/>
                            <a:ea typeface="隶书" panose="02010509060101010101" pitchFamily="49" charset="-122"/>
                          </a:rPr>
                          <m:t>a</m:t>
                        </m:r>
                      </m:e>
                      <m:sup>
                        <m:r>
                          <a:rPr lang="en-US" altLang="zh-CN" sz="1600" i="1" kern="100">
                            <a:latin typeface="Cambria Math" panose="02040503050406030204" pitchFamily="18" charset="0"/>
                            <a:ea typeface="隶书" panose="02010509060101010101" pitchFamily="49" charset="-122"/>
                          </a:rPr>
                          <m:t>2</m:t>
                        </m:r>
                      </m:sup>
                    </m:sSup>
                    <m:sSup>
                      <m:sSupPr>
                        <m:ctrlPr>
                          <a:rPr lang="en-US" altLang="zh-CN" sz="1600" i="1" kern="100">
                            <a:latin typeface="Cambria Math" panose="02040503050406030204" pitchFamily="18" charset="0"/>
                            <a:ea typeface="隶书" panose="02010509060101010101" pitchFamily="49" charset="-122"/>
                          </a:rPr>
                        </m:ctrlPr>
                      </m:sSupPr>
                      <m:e>
                        <m:r>
                          <m:rPr>
                            <m:sty m:val="p"/>
                          </m:rPr>
                          <a:rPr lang="en-US" altLang="zh-CN" sz="1600" i="1" kern="100">
                            <a:latin typeface="Cambria Math" panose="02040503050406030204" pitchFamily="18" charset="0"/>
                            <a:ea typeface="隶书" panose="02010509060101010101" pitchFamily="49" charset="-122"/>
                          </a:rPr>
                          <m:t>x</m:t>
                        </m:r>
                      </m:e>
                      <m:sup>
                        <m:r>
                          <a:rPr lang="en-US" altLang="zh-CN" sz="1600" b="0" i="1" kern="100" smtClean="0">
                            <a:latin typeface="Cambria Math" panose="02040503050406030204" pitchFamily="18" charset="0"/>
                            <a:ea typeface="隶书" panose="02010509060101010101" pitchFamily="49" charset="-122"/>
                          </a:rPr>
                          <m:t>2</m:t>
                        </m:r>
                      </m:sup>
                    </m:sSup>
                  </m:oMath>
                </a14:m>
                <a:r>
                  <a:rPr lang="en-US" altLang="zh-CN" sz="1600" kern="100" dirty="0">
                    <a:latin typeface="隶书" panose="02010509060101010101" pitchFamily="49" charset="-122"/>
                    <a:ea typeface="隶书" panose="02010509060101010101" pitchFamily="49" charset="-122"/>
                  </a:rPr>
                  <a:t>+ax-1</a:t>
                </a:r>
                <a:r>
                  <a:rPr lang="zh-CN" altLang="en-US" sz="1600" kern="100" dirty="0">
                    <a:latin typeface="隶书" panose="02010509060101010101" pitchFamily="49" charset="-122"/>
                    <a:ea typeface="隶书" panose="02010509060101010101" pitchFamily="49" charset="-122"/>
                  </a:rPr>
                  <a:t>能被</a:t>
                </a:r>
                <a:r>
                  <a:rPr lang="en-US" altLang="zh-CN" sz="1600" kern="100" dirty="0">
                    <a:latin typeface="隶书" panose="02010509060101010101" pitchFamily="49" charset="-122"/>
                    <a:ea typeface="隶书" panose="02010509060101010101" pitchFamily="49" charset="-122"/>
                  </a:rPr>
                  <a:t>x+1</a:t>
                </a:r>
                <a:r>
                  <a:rPr lang="zh-CN" altLang="en-US" sz="1600" kern="100" dirty="0">
                    <a:latin typeface="隶书" panose="02010509060101010101" pitchFamily="49" charset="-122"/>
                    <a:ea typeface="隶书" panose="02010509060101010101" pitchFamily="49" charset="-122"/>
                  </a:rPr>
                  <a:t>整除，则实数</a:t>
                </a:r>
                <a:r>
                  <a:rPr lang="en-US" altLang="zh-CN" sz="1600" kern="100" dirty="0">
                    <a:latin typeface="隶书" panose="02010509060101010101" pitchFamily="49" charset="-122"/>
                    <a:ea typeface="隶书" panose="02010509060101010101" pitchFamily="49" charset="-122"/>
                  </a:rPr>
                  <a:t>a</a:t>
                </a:r>
                <a:r>
                  <a:rPr lang="zh-CN" altLang="en-US" sz="1600" kern="100" dirty="0">
                    <a:latin typeface="隶书" panose="02010509060101010101" pitchFamily="49" charset="-122"/>
                    <a:ea typeface="隶书" panose="02010509060101010101" pitchFamily="49" charset="-122"/>
                  </a:rPr>
                  <a:t>的值为（   ）</a:t>
                </a:r>
                <a:endParaRPr lang="en-US" altLang="zh-CN" sz="1600" kern="100" dirty="0">
                  <a:latin typeface="隶书" panose="02010509060101010101" pitchFamily="49" charset="-122"/>
                  <a:ea typeface="隶书" panose="02010509060101010101" pitchFamily="49" charset="-122"/>
                </a:endParaRPr>
              </a:p>
              <a:p>
                <a:pPr indent="304800" algn="just">
                  <a:lnSpc>
                    <a:spcPct val="150000"/>
                  </a:lnSpc>
                </a:pP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A</a:t>
                </a:r>
                <a:r>
                  <a:rPr lang="zh-CN" altLang="en-US" sz="1600" kern="100" dirty="0">
                    <a:latin typeface="隶书" panose="02010509060101010101" pitchFamily="49" charset="-122"/>
                    <a:ea typeface="隶书" panose="02010509060101010101" pitchFamily="49" charset="-122"/>
                  </a:rPr>
                  <a:t>） </a:t>
                </a:r>
                <a:r>
                  <a:rPr lang="en-US" altLang="zh-CN" sz="1600" kern="100" dirty="0">
                    <a:latin typeface="隶书" panose="02010509060101010101" pitchFamily="49" charset="-122"/>
                    <a:ea typeface="隶书" panose="02010509060101010101" pitchFamily="49" charset="-122"/>
                  </a:rPr>
                  <a:t>2 </a:t>
                </a:r>
                <a:r>
                  <a:rPr lang="zh-CN" altLang="en-US" sz="1600" kern="100" dirty="0">
                    <a:latin typeface="隶书" panose="02010509060101010101" pitchFamily="49" charset="-122"/>
                    <a:ea typeface="隶书" panose="02010509060101010101" pitchFamily="49" charset="-122"/>
                  </a:rPr>
                  <a:t>或 </a:t>
                </a:r>
                <a:r>
                  <a:rPr lang="en-US" altLang="zh-CN" sz="1600" kern="100" dirty="0">
                    <a:latin typeface="隶书" panose="02010509060101010101" pitchFamily="49" charset="-122"/>
                    <a:ea typeface="隶书" panose="02010509060101010101" pitchFamily="49" charset="-122"/>
                  </a:rPr>
                  <a:t>-1     </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B</a:t>
                </a:r>
                <a:r>
                  <a:rPr lang="zh-CN" altLang="en-US" sz="1600" kern="100" dirty="0">
                    <a:latin typeface="隶书" panose="02010509060101010101" pitchFamily="49" charset="-122"/>
                    <a:ea typeface="隶书" panose="02010509060101010101" pitchFamily="49" charset="-122"/>
                  </a:rPr>
                  <a:t>） </a:t>
                </a:r>
                <a:r>
                  <a:rPr lang="en-US" altLang="zh-CN" sz="1600" kern="100" dirty="0">
                    <a:latin typeface="隶书" panose="02010509060101010101" pitchFamily="49" charset="-122"/>
                    <a:ea typeface="隶书" panose="02010509060101010101" pitchFamily="49" charset="-122"/>
                  </a:rPr>
                  <a:t>2     </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C</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-1     </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D</a:t>
                </a:r>
                <a:r>
                  <a:rPr lang="zh-CN" altLang="en-US" sz="1600" kern="100" dirty="0">
                    <a:latin typeface="隶书" panose="02010509060101010101" pitchFamily="49" charset="-122"/>
                    <a:ea typeface="隶书" panose="02010509060101010101" pitchFamily="49" charset="-122"/>
                  </a:rPr>
                  <a:t>） </a:t>
                </a:r>
                <a:r>
                  <a:rPr lang="en-US" altLang="zh-CN" sz="1600" kern="100" dirty="0">
                    <a:latin typeface="隶书" panose="02010509060101010101" pitchFamily="49" charset="-122"/>
                    <a:ea typeface="隶书" panose="02010509060101010101" pitchFamily="49" charset="-122"/>
                  </a:rPr>
                  <a:t>-2     </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E</a:t>
                </a:r>
                <a:r>
                  <a:rPr lang="zh-CN" altLang="en-US" sz="1600" kern="100" dirty="0">
                    <a:latin typeface="隶书" panose="02010509060101010101" pitchFamily="49" charset="-122"/>
                    <a:ea typeface="隶书" panose="02010509060101010101" pitchFamily="49" charset="-122"/>
                  </a:rPr>
                  <a:t>） </a:t>
                </a:r>
                <a:r>
                  <a:rPr lang="en-US" altLang="zh-CN" sz="1600" kern="100" dirty="0">
                    <a:latin typeface="隶书" panose="02010509060101010101" pitchFamily="49" charset="-122"/>
                    <a:ea typeface="隶书" panose="02010509060101010101" pitchFamily="49" charset="-122"/>
                  </a:rPr>
                  <a:t>-1</a:t>
                </a:r>
              </a:p>
              <a:p>
                <a:pPr indent="304800" algn="just">
                  <a:lnSpc>
                    <a:spcPct val="150000"/>
                  </a:lnSpc>
                </a:pPr>
                <a:r>
                  <a:rPr lang="en-US" altLang="zh-CN" sz="1600" kern="100" dirty="0">
                    <a:latin typeface="隶书" panose="02010509060101010101" pitchFamily="49" charset="-122"/>
                    <a:ea typeface="隶书" panose="02010509060101010101" pitchFamily="49" charset="-122"/>
                  </a:rPr>
                  <a:t>2.</a:t>
                </a:r>
                <a:r>
                  <a:rPr lang="zh-CN" altLang="en-US" sz="1600" kern="100" dirty="0">
                    <a:latin typeface="隶书" panose="02010509060101010101" pitchFamily="49" charset="-122"/>
                    <a:ea typeface="隶书" panose="02010509060101010101" pitchFamily="49" charset="-122"/>
                  </a:rPr>
                  <a:t>设多项式</a:t>
                </a:r>
                <a:r>
                  <a:rPr lang="en-US" altLang="zh-CN" sz="1600" kern="100" dirty="0">
                    <a:latin typeface="隶书" panose="02010509060101010101" pitchFamily="49" charset="-122"/>
                    <a:ea typeface="隶书" panose="02010509060101010101" pitchFamily="49" charset="-122"/>
                  </a:rPr>
                  <a:t>f(x)</a:t>
                </a:r>
                <a:r>
                  <a:rPr lang="zh-CN" altLang="en-US" sz="1600" kern="100" dirty="0">
                    <a:latin typeface="隶书" panose="02010509060101010101" pitchFamily="49" charset="-122"/>
                    <a:ea typeface="隶书" panose="02010509060101010101" pitchFamily="49" charset="-122"/>
                  </a:rPr>
                  <a:t>除以</a:t>
                </a:r>
                <a:r>
                  <a:rPr lang="en-US" altLang="zh-CN" sz="1600" kern="100" dirty="0">
                    <a:latin typeface="隶书" panose="02010509060101010101" pitchFamily="49" charset="-122"/>
                    <a:ea typeface="隶书" panose="02010509060101010101" pitchFamily="49" charset="-122"/>
                  </a:rPr>
                  <a:t>(x-1)(x-2)(x-3)</a:t>
                </a:r>
                <a:r>
                  <a:rPr lang="zh-CN" altLang="en-US" sz="1600" kern="100" dirty="0">
                    <a:latin typeface="隶书" panose="02010509060101010101" pitchFamily="49" charset="-122"/>
                    <a:ea typeface="隶书" panose="02010509060101010101" pitchFamily="49" charset="-122"/>
                  </a:rPr>
                  <a:t>的余式为</a:t>
                </a:r>
                <a:r>
                  <a:rPr lang="en-US" altLang="zh-CN" sz="1600" kern="100" dirty="0">
                    <a:latin typeface="隶书" panose="02010509060101010101" pitchFamily="49" charset="-122"/>
                    <a:ea typeface="隶书" panose="02010509060101010101" pitchFamily="49" charset="-122"/>
                  </a:rPr>
                  <a:t>2x²+x-7</a:t>
                </a:r>
                <a:r>
                  <a:rPr lang="zh-CN" altLang="en-US" sz="1600" kern="100" dirty="0">
                    <a:latin typeface="隶书" panose="02010509060101010101" pitchFamily="49" charset="-122"/>
                    <a:ea typeface="隶书" panose="02010509060101010101" pitchFamily="49" charset="-122"/>
                  </a:rPr>
                  <a:t>，则以下说法中不正确的是（   ）</a:t>
                </a:r>
                <a:endParaRPr lang="en-US" altLang="zh-CN" sz="1600" kern="100" dirty="0">
                  <a:latin typeface="隶书" panose="02010509060101010101" pitchFamily="49" charset="-122"/>
                  <a:ea typeface="隶书" panose="02010509060101010101" pitchFamily="49" charset="-122"/>
                </a:endParaRPr>
              </a:p>
              <a:p>
                <a:pPr indent="304800" algn="just">
                  <a:lnSpc>
                    <a:spcPct val="150000"/>
                  </a:lnSpc>
                </a:pP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A</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 f(x)</a:t>
                </a:r>
                <a:r>
                  <a:rPr lang="zh-CN" altLang="en-US" sz="1600" kern="100" dirty="0">
                    <a:latin typeface="隶书" panose="02010509060101010101" pitchFamily="49" charset="-122"/>
                    <a:ea typeface="隶书" panose="02010509060101010101" pitchFamily="49" charset="-122"/>
                  </a:rPr>
                  <a:t>除以</a:t>
                </a:r>
                <a:r>
                  <a:rPr lang="en-US" altLang="zh-CN" sz="1600" kern="100" dirty="0">
                    <a:latin typeface="隶书" panose="02010509060101010101" pitchFamily="49" charset="-122"/>
                    <a:ea typeface="隶书" panose="02010509060101010101" pitchFamily="49" charset="-122"/>
                  </a:rPr>
                  <a:t>x-1</a:t>
                </a:r>
                <a:r>
                  <a:rPr lang="zh-CN" altLang="en-US" sz="1600" kern="100" dirty="0">
                    <a:latin typeface="隶书" panose="02010509060101010101" pitchFamily="49" charset="-122"/>
                    <a:ea typeface="隶书" panose="02010509060101010101" pitchFamily="49" charset="-122"/>
                  </a:rPr>
                  <a:t>的余式为</a:t>
                </a:r>
                <a:r>
                  <a:rPr lang="en-US" altLang="zh-CN" sz="1600" kern="100" dirty="0">
                    <a:latin typeface="隶书" panose="02010509060101010101" pitchFamily="49" charset="-122"/>
                    <a:ea typeface="隶书" panose="02010509060101010101" pitchFamily="49" charset="-122"/>
                  </a:rPr>
                  <a:t>-4</a:t>
                </a:r>
              </a:p>
              <a:p>
                <a:pPr indent="304800" algn="just">
                  <a:lnSpc>
                    <a:spcPct val="150000"/>
                  </a:lnSpc>
                </a:pP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B</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 f(x)</a:t>
                </a:r>
                <a:r>
                  <a:rPr lang="zh-CN" altLang="en-US" sz="1600" kern="100" dirty="0">
                    <a:latin typeface="隶书" panose="02010509060101010101" pitchFamily="49" charset="-122"/>
                    <a:ea typeface="隶书" panose="02010509060101010101" pitchFamily="49" charset="-122"/>
                  </a:rPr>
                  <a:t>除以</a:t>
                </a:r>
                <a:r>
                  <a:rPr lang="en-US" altLang="zh-CN" sz="1600" kern="100" dirty="0">
                    <a:latin typeface="隶书" panose="02010509060101010101" pitchFamily="49" charset="-122"/>
                    <a:ea typeface="隶书" panose="02010509060101010101" pitchFamily="49" charset="-122"/>
                  </a:rPr>
                  <a:t>x-2</a:t>
                </a:r>
                <a:r>
                  <a:rPr lang="zh-CN" altLang="en-US" sz="1600" kern="100" dirty="0">
                    <a:latin typeface="隶书" panose="02010509060101010101" pitchFamily="49" charset="-122"/>
                    <a:ea typeface="隶书" panose="02010509060101010101" pitchFamily="49" charset="-122"/>
                  </a:rPr>
                  <a:t>的余式为</a:t>
                </a:r>
                <a:r>
                  <a:rPr lang="en-US" altLang="zh-CN" sz="1600" kern="100" dirty="0">
                    <a:latin typeface="隶书" panose="02010509060101010101" pitchFamily="49" charset="-122"/>
                    <a:ea typeface="隶书" panose="02010509060101010101" pitchFamily="49" charset="-122"/>
                  </a:rPr>
                  <a:t>3</a:t>
                </a:r>
              </a:p>
              <a:p>
                <a:pPr indent="304800" algn="just">
                  <a:lnSpc>
                    <a:spcPct val="150000"/>
                  </a:lnSpc>
                </a:pP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C</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 f(x)</a:t>
                </a:r>
                <a:r>
                  <a:rPr lang="zh-CN" altLang="en-US" sz="1600" kern="100" dirty="0">
                    <a:latin typeface="隶书" panose="02010509060101010101" pitchFamily="49" charset="-122"/>
                    <a:ea typeface="隶书" panose="02010509060101010101" pitchFamily="49" charset="-122"/>
                  </a:rPr>
                  <a:t>除以</a:t>
                </a:r>
                <a:r>
                  <a:rPr lang="en-US" altLang="zh-CN" sz="1600" kern="100" dirty="0">
                    <a:latin typeface="隶书" panose="02010509060101010101" pitchFamily="49" charset="-122"/>
                    <a:ea typeface="隶书" panose="02010509060101010101" pitchFamily="49" charset="-122"/>
                  </a:rPr>
                  <a:t>x-3</a:t>
                </a:r>
                <a:r>
                  <a:rPr lang="zh-CN" altLang="en-US" sz="1600" kern="100" dirty="0">
                    <a:latin typeface="隶书" panose="02010509060101010101" pitchFamily="49" charset="-122"/>
                    <a:ea typeface="隶书" panose="02010509060101010101" pitchFamily="49" charset="-122"/>
                  </a:rPr>
                  <a:t>的余式为</a:t>
                </a:r>
                <a:r>
                  <a:rPr lang="en-US" altLang="zh-CN" sz="1600" kern="100" dirty="0">
                    <a:latin typeface="隶书" panose="02010509060101010101" pitchFamily="49" charset="-122"/>
                    <a:ea typeface="隶书" panose="02010509060101010101" pitchFamily="49" charset="-122"/>
                  </a:rPr>
                  <a:t>14</a:t>
                </a:r>
              </a:p>
              <a:p>
                <a:pPr indent="304800" algn="just">
                  <a:lnSpc>
                    <a:spcPct val="150000"/>
                  </a:lnSpc>
                </a:pP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D</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 f(x)</a:t>
                </a:r>
                <a:r>
                  <a:rPr lang="zh-CN" altLang="en-US" sz="1600" kern="100" dirty="0">
                    <a:latin typeface="隶书" panose="02010509060101010101" pitchFamily="49" charset="-122"/>
                    <a:ea typeface="隶书" panose="02010509060101010101" pitchFamily="49" charset="-122"/>
                  </a:rPr>
                  <a:t>除以</a:t>
                </a:r>
                <a:r>
                  <a:rPr lang="en-US" altLang="zh-CN" sz="1600" kern="100" dirty="0">
                    <a:latin typeface="隶书" panose="02010509060101010101" pitchFamily="49" charset="-122"/>
                    <a:ea typeface="隶书" panose="02010509060101010101" pitchFamily="49" charset="-122"/>
                  </a:rPr>
                  <a:t>(x-1)(x-2)</a:t>
                </a:r>
                <a:r>
                  <a:rPr lang="zh-CN" altLang="en-US" sz="1600" kern="100" dirty="0">
                    <a:latin typeface="隶书" panose="02010509060101010101" pitchFamily="49" charset="-122"/>
                    <a:ea typeface="隶书" panose="02010509060101010101" pitchFamily="49" charset="-122"/>
                  </a:rPr>
                  <a:t>的余式为</a:t>
                </a:r>
                <a:r>
                  <a:rPr lang="en-US" altLang="zh-CN" sz="1600" kern="100" dirty="0">
                    <a:latin typeface="隶书" panose="02010509060101010101" pitchFamily="49" charset="-122"/>
                    <a:ea typeface="隶书" panose="02010509060101010101" pitchFamily="49" charset="-122"/>
                  </a:rPr>
                  <a:t>7x-11</a:t>
                </a:r>
              </a:p>
              <a:p>
                <a:pPr indent="304800" algn="just">
                  <a:lnSpc>
                    <a:spcPct val="150000"/>
                  </a:lnSpc>
                </a:pP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E</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 f(x)</a:t>
                </a:r>
                <a:r>
                  <a:rPr lang="zh-CN" altLang="en-US" sz="1600" kern="100" dirty="0">
                    <a:latin typeface="隶书" panose="02010509060101010101" pitchFamily="49" charset="-122"/>
                    <a:ea typeface="隶书" panose="02010509060101010101" pitchFamily="49" charset="-122"/>
                  </a:rPr>
                  <a:t>除以</a:t>
                </a:r>
                <a:r>
                  <a:rPr lang="en-US" altLang="zh-CN" sz="1600" kern="100" dirty="0">
                    <a:latin typeface="隶书" panose="02010509060101010101" pitchFamily="49" charset="-122"/>
                    <a:ea typeface="隶书" panose="02010509060101010101" pitchFamily="49" charset="-122"/>
                  </a:rPr>
                  <a:t>(x-2)(x-3)</a:t>
                </a:r>
                <a:r>
                  <a:rPr lang="zh-CN" altLang="en-US" sz="1600" kern="100" dirty="0">
                    <a:latin typeface="隶书" panose="02010509060101010101" pitchFamily="49" charset="-122"/>
                    <a:ea typeface="隶书" panose="02010509060101010101" pitchFamily="49" charset="-122"/>
                  </a:rPr>
                  <a:t>的余式为</a:t>
                </a:r>
                <a:r>
                  <a:rPr lang="en-US" altLang="zh-CN" sz="1600" kern="100" dirty="0">
                    <a:latin typeface="隶书" panose="02010509060101010101" pitchFamily="49" charset="-122"/>
                    <a:ea typeface="隶书" panose="02010509060101010101" pitchFamily="49" charset="-122"/>
                  </a:rPr>
                  <a:t>11x+19</a:t>
                </a:r>
              </a:p>
              <a:p>
                <a:pPr indent="304800" algn="just">
                  <a:lnSpc>
                    <a:spcPct val="150000"/>
                  </a:lnSpc>
                </a:pPr>
                <a:r>
                  <a:rPr lang="en-US" altLang="zh-CN" sz="1600" kern="100" dirty="0">
                    <a:latin typeface="隶书" panose="02010509060101010101" pitchFamily="49" charset="-122"/>
                    <a:ea typeface="隶书" panose="02010509060101010101" pitchFamily="49" charset="-122"/>
                  </a:rPr>
                  <a:t>3.</a:t>
                </a:r>
                <a:r>
                  <a:rPr lang="en-US" altLang="zh-CN" sz="1600" kern="100" dirty="0">
                    <a:ea typeface="隶书" panose="02010509060101010101" pitchFamily="49" charset="-122"/>
                  </a:rPr>
                  <a:t> </a:t>
                </a:r>
                <a14:m>
                  <m:oMath xmlns:m="http://schemas.openxmlformats.org/officeDocument/2006/math">
                    <m:sSup>
                      <m:sSupPr>
                        <m:ctrlPr>
                          <a:rPr lang="en-US" altLang="zh-CN" sz="1600" i="1" kern="100" smtClean="0">
                            <a:latin typeface="Cambria Math" panose="02040503050406030204" pitchFamily="18" charset="0"/>
                            <a:ea typeface="隶书" panose="02010509060101010101" pitchFamily="49" charset="-122"/>
                          </a:rPr>
                        </m:ctrlPr>
                      </m:sSupPr>
                      <m:e>
                        <m:r>
                          <m:rPr>
                            <m:sty m:val="p"/>
                          </m:rPr>
                          <a:rPr lang="en-US" altLang="zh-CN" sz="1600" i="1" kern="100">
                            <a:latin typeface="Cambria Math" panose="02040503050406030204" pitchFamily="18" charset="0"/>
                            <a:ea typeface="隶书" panose="02010509060101010101" pitchFamily="49" charset="-122"/>
                          </a:rPr>
                          <m:t>x</m:t>
                        </m:r>
                      </m:e>
                      <m:sup>
                        <m:r>
                          <a:rPr lang="en-US" altLang="zh-CN" sz="1600" b="0" i="1" kern="100" smtClean="0">
                            <a:latin typeface="Cambria Math" panose="02040503050406030204" pitchFamily="18" charset="0"/>
                            <a:ea typeface="隶书" panose="02010509060101010101" pitchFamily="49" charset="-122"/>
                          </a:rPr>
                          <m:t>12</m:t>
                        </m:r>
                      </m:sup>
                    </m:sSup>
                    <m:r>
                      <a:rPr lang="zh-CN" altLang="en-US" sz="1600" i="1" kern="100">
                        <a:latin typeface="Cambria Math" panose="02040503050406030204" pitchFamily="18" charset="0"/>
                        <a:ea typeface="隶书" panose="02010509060101010101" pitchFamily="49" charset="-122"/>
                      </a:rPr>
                      <m:t>除以</m:t>
                    </m:r>
                    <m:sSup>
                      <m:sSupPr>
                        <m:ctrlPr>
                          <a:rPr lang="en-US" altLang="zh-CN" sz="1600" i="1" kern="100">
                            <a:latin typeface="Cambria Math" panose="02040503050406030204" pitchFamily="18" charset="0"/>
                            <a:ea typeface="隶书" panose="02010509060101010101" pitchFamily="49" charset="-122"/>
                          </a:rPr>
                        </m:ctrlPr>
                      </m:sSupPr>
                      <m:e>
                        <m:r>
                          <m:rPr>
                            <m:nor/>
                          </m:rPr>
                          <a:rPr lang="en-US" altLang="zh-CN" sz="1600" kern="100" dirty="0">
                            <a:latin typeface="隶书" panose="02010509060101010101" pitchFamily="49" charset="-122"/>
                            <a:ea typeface="隶书" panose="02010509060101010101" pitchFamily="49" charset="-122"/>
                          </a:rPr>
                          <m:t>(</m:t>
                        </m:r>
                        <m:r>
                          <m:rPr>
                            <m:nor/>
                          </m:rPr>
                          <a:rPr lang="en-US" altLang="zh-CN" sz="1600" kern="100" dirty="0">
                            <a:latin typeface="隶书" panose="02010509060101010101" pitchFamily="49" charset="-122"/>
                            <a:ea typeface="隶书" panose="02010509060101010101" pitchFamily="49" charset="-122"/>
                          </a:rPr>
                          <m:t>x</m:t>
                        </m:r>
                        <m:r>
                          <a:rPr lang="en-US" altLang="zh-CN" sz="1600" i="1" kern="100" dirty="0" smtClean="0">
                            <a:latin typeface="Cambria Math" panose="02040503050406030204" pitchFamily="18" charset="0"/>
                            <a:ea typeface="隶书" panose="02010509060101010101" pitchFamily="49" charset="-122"/>
                          </a:rPr>
                          <m:t>+</m:t>
                        </m:r>
                        <m:r>
                          <m:rPr>
                            <m:nor/>
                          </m:rPr>
                          <a:rPr lang="en-US" altLang="zh-CN" sz="1600" kern="100" dirty="0">
                            <a:latin typeface="隶书" panose="02010509060101010101" pitchFamily="49" charset="-122"/>
                            <a:ea typeface="隶书" panose="02010509060101010101" pitchFamily="49" charset="-122"/>
                          </a:rPr>
                          <m:t>1)</m:t>
                        </m:r>
                      </m:e>
                      <m:sup>
                        <m:r>
                          <a:rPr lang="en-US" altLang="zh-CN" sz="1600" i="1" kern="100">
                            <a:latin typeface="Cambria Math" panose="02040503050406030204" pitchFamily="18" charset="0"/>
                            <a:ea typeface="隶书" panose="02010509060101010101" pitchFamily="49" charset="-122"/>
                          </a:rPr>
                          <m:t>2</m:t>
                        </m:r>
                      </m:sup>
                    </m:sSup>
                  </m:oMath>
                </a14:m>
                <a:r>
                  <a:rPr lang="zh-CN" altLang="en-US" sz="1600" kern="100" dirty="0">
                    <a:latin typeface="隶书" panose="02010509060101010101" pitchFamily="49" charset="-122"/>
                    <a:ea typeface="隶书" panose="02010509060101010101" pitchFamily="49" charset="-122"/>
                  </a:rPr>
                  <a:t>的余式是（   ）</a:t>
                </a:r>
                <a:endParaRPr lang="en-US" altLang="zh-CN" sz="1600" kern="100" dirty="0">
                  <a:latin typeface="隶书" panose="02010509060101010101" pitchFamily="49" charset="-122"/>
                  <a:ea typeface="隶书" panose="02010509060101010101" pitchFamily="49" charset="-122"/>
                </a:endParaRPr>
              </a:p>
              <a:p>
                <a:pPr indent="304800" algn="just">
                  <a:lnSpc>
                    <a:spcPct val="150000"/>
                  </a:lnSpc>
                </a:pP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A</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12x+11    </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B</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-12x+11    </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C</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-12x-11    </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D</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12x-11    </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E</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11x-12</a:t>
                </a:r>
              </a:p>
              <a:p>
                <a:pPr indent="304800" algn="just">
                  <a:lnSpc>
                    <a:spcPct val="150000"/>
                  </a:lnSpc>
                </a:pPr>
                <a:endParaRPr lang="en-US" altLang="zh-CN" sz="1600" kern="100" dirty="0">
                  <a:latin typeface="隶书" panose="02010509060101010101" pitchFamily="49" charset="-122"/>
                  <a:ea typeface="隶书" panose="02010509060101010101" pitchFamily="49" charset="-122"/>
                </a:endParaRPr>
              </a:p>
            </p:txBody>
          </p:sp>
        </mc:Choice>
        <mc:Fallback>
          <p:sp>
            <p:nvSpPr>
              <p:cNvPr id="13" name="文本框 12">
                <a:extLst>
                  <a:ext uri="{FF2B5EF4-FFF2-40B4-BE49-F238E27FC236}">
                    <a16:creationId xmlns:a16="http://schemas.microsoft.com/office/drawing/2014/main" id="{69CB2B3B-42D3-460E-9C4E-5F93C80D0AE3}"/>
                  </a:ext>
                </a:extLst>
              </p:cNvPr>
              <p:cNvSpPr txBox="1">
                <a:spLocks noRot="1" noChangeAspect="1" noMove="1" noResize="1" noEditPoints="1" noAdjustHandles="1" noChangeArrowheads="1" noChangeShapeType="1" noTextEdit="1"/>
              </p:cNvSpPr>
              <p:nvPr/>
            </p:nvSpPr>
            <p:spPr>
              <a:xfrm>
                <a:off x="1271278" y="2642739"/>
                <a:ext cx="9311605" cy="4097275"/>
              </a:xfrm>
              <a:prstGeom prst="rect">
                <a:avLst/>
              </a:prstGeom>
              <a:blipFill>
                <a:blip r:embed="rId4"/>
                <a:stretch>
                  <a:fillRect/>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551256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139065"/>
            <a:ext cx="12211685" cy="459740"/>
            <a:chOff x="0" y="219"/>
            <a:chExt cx="19231" cy="724"/>
          </a:xfrm>
        </p:grpSpPr>
        <p:cxnSp>
          <p:nvCxnSpPr>
            <p:cNvPr id="2" name="直接连接符 1"/>
            <p:cNvCxnSpPr/>
            <p:nvPr/>
          </p:nvCxnSpPr>
          <p:spPr>
            <a:xfrm>
              <a:off x="0" y="581"/>
              <a:ext cx="6885"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6736" y="388"/>
              <a:ext cx="387" cy="38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7531" y="219"/>
              <a:ext cx="4138" cy="725"/>
            </a:xfrm>
            <a:prstGeom prst="rect">
              <a:avLst/>
            </a:prstGeom>
            <a:noFill/>
          </p:spPr>
          <p:txBody>
            <a:bodyPr wrap="square" rtlCol="0" anchor="t">
              <a:spAutoFit/>
            </a:bodyPr>
            <a:lstStyle/>
            <a:p>
              <a:pPr algn="ctr"/>
              <a:r>
                <a:rPr lang="zh-CN" altLang="en-US" sz="2400" b="1" dirty="0">
                  <a:solidFill>
                    <a:srgbClr val="156389"/>
                  </a:solidFill>
                  <a:latin typeface="Arial" panose="020B0604020202020204" pitchFamily="34" charset="0"/>
                  <a:ea typeface="微软雅黑" panose="020B0503020204020204" pitchFamily="34" charset="-122"/>
                  <a:sym typeface="+mn-ea"/>
                </a:rPr>
                <a:t>重点题型</a:t>
              </a:r>
            </a:p>
          </p:txBody>
        </p:sp>
        <p:cxnSp>
          <p:nvCxnSpPr>
            <p:cNvPr id="3" name="直接连接符 2"/>
            <p:cNvCxnSpPr/>
            <p:nvPr/>
          </p:nvCxnSpPr>
          <p:spPr>
            <a:xfrm>
              <a:off x="12347" y="582"/>
              <a:ext cx="6885"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1960" y="387"/>
              <a:ext cx="387" cy="38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2A7850A-D49E-4F8F-81DD-2A516CA11D34}"/>
                  </a:ext>
                </a:extLst>
              </p:cNvPr>
              <p:cNvSpPr txBox="1"/>
              <p:nvPr/>
            </p:nvSpPr>
            <p:spPr>
              <a:xfrm>
                <a:off x="744246" y="1114636"/>
                <a:ext cx="10240389" cy="4895956"/>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dirty="0">
                    <a:solidFill>
                      <a:srgbClr val="156389"/>
                    </a:solidFill>
                    <a:latin typeface="黑体" panose="02010609060101010101" pitchFamily="49" charset="-122"/>
                    <a:ea typeface="黑体" panose="02010609060101010101" pitchFamily="49" charset="-122"/>
                  </a:rPr>
                  <a:t>集合的有关概念</a:t>
                </a:r>
                <a:endParaRPr lang="en-US" altLang="zh-CN" dirty="0">
                  <a:solidFill>
                    <a:srgbClr val="156389"/>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sz="1600" dirty="0">
                    <a:solidFill>
                      <a:srgbClr val="156389"/>
                    </a:solidFill>
                    <a:latin typeface="黑体" panose="02010609060101010101" pitchFamily="49" charset="-122"/>
                    <a:ea typeface="黑体" panose="02010609060101010101" pitchFamily="49" charset="-122"/>
                  </a:rPr>
                  <a:t>集合的概念：</a:t>
                </a:r>
                <a:endParaRPr lang="en-US" altLang="zh-CN" sz="1600" dirty="0">
                  <a:solidFill>
                    <a:srgbClr val="156389"/>
                  </a:solidFill>
                  <a:latin typeface="黑体" panose="02010609060101010101" pitchFamily="49" charset="-122"/>
                  <a:ea typeface="黑体" panose="02010609060101010101" pitchFamily="49" charset="-122"/>
                </a:endParaRPr>
              </a:p>
              <a:p>
                <a:pPr>
                  <a:lnSpc>
                    <a:spcPct val="150000"/>
                  </a:lnSpc>
                </a:pPr>
                <a:r>
                  <a:rPr lang="zh-CN" altLang="en-US" sz="1600" dirty="0">
                    <a:solidFill>
                      <a:srgbClr val="156389"/>
                    </a:solidFill>
                    <a:latin typeface="黑体" panose="02010609060101010101" pitchFamily="49" charset="-122"/>
                    <a:ea typeface="黑体" panose="02010609060101010101" pitchFamily="49" charset="-122"/>
                  </a:rPr>
                  <a:t>   集合：将能够确切指定的一些对象看成一个整体，这个整体就叫做集合，简称集</a:t>
                </a:r>
                <a:r>
                  <a:rPr lang="en-US" altLang="zh-CN" sz="1600" dirty="0">
                    <a:solidFill>
                      <a:srgbClr val="156389"/>
                    </a:solidFill>
                    <a:latin typeface="黑体" panose="02010609060101010101" pitchFamily="49" charset="-122"/>
                    <a:ea typeface="黑体" panose="02010609060101010101" pitchFamily="49" charset="-122"/>
                  </a:rPr>
                  <a:t>.</a:t>
                </a:r>
              </a:p>
              <a:p>
                <a:pPr>
                  <a:lnSpc>
                    <a:spcPct val="150000"/>
                  </a:lnSpc>
                </a:pPr>
                <a:r>
                  <a:rPr lang="zh-CN" altLang="en-US" sz="1600" dirty="0">
                    <a:solidFill>
                      <a:srgbClr val="156389"/>
                    </a:solidFill>
                    <a:latin typeface="黑体" panose="02010609060101010101" pitchFamily="49" charset="-122"/>
                    <a:ea typeface="黑体" panose="02010609060101010101" pitchFamily="49" charset="-122"/>
                  </a:rPr>
                  <a:t>   元素：集合中各个对象叫做这个集合的元素</a:t>
                </a:r>
                <a:r>
                  <a:rPr lang="en-US" altLang="zh-CN" sz="1600" dirty="0">
                    <a:solidFill>
                      <a:srgbClr val="156389"/>
                    </a:solidFill>
                    <a:latin typeface="黑体" panose="02010609060101010101" pitchFamily="49" charset="-122"/>
                    <a:ea typeface="黑体" panose="02010609060101010101" pitchFamily="49" charset="-122"/>
                  </a:rPr>
                  <a:t>.</a:t>
                </a:r>
              </a:p>
              <a:p>
                <a:pPr marL="285750" indent="-285750">
                  <a:lnSpc>
                    <a:spcPct val="150000"/>
                  </a:lnSpc>
                  <a:buFont typeface="Arial" panose="020B0604020202020204" pitchFamily="34" charset="0"/>
                  <a:buChar char="•"/>
                </a:pPr>
                <a:r>
                  <a:rPr lang="zh-CN" altLang="en-US" sz="1600" dirty="0">
                    <a:solidFill>
                      <a:srgbClr val="156389"/>
                    </a:solidFill>
                    <a:latin typeface="黑体" panose="02010609060101010101" pitchFamily="49" charset="-122"/>
                    <a:ea typeface="黑体" panose="02010609060101010101" pitchFamily="49" charset="-122"/>
                  </a:rPr>
                  <a:t>常用数集及记法：</a:t>
                </a:r>
                <a:endParaRPr lang="en-US" altLang="zh-CN" sz="1600" dirty="0">
                  <a:solidFill>
                    <a:srgbClr val="156389"/>
                  </a:solidFill>
                  <a:latin typeface="黑体" panose="02010609060101010101" pitchFamily="49" charset="-122"/>
                  <a:ea typeface="黑体" panose="02010609060101010101" pitchFamily="49" charset="-122"/>
                </a:endParaRPr>
              </a:p>
              <a:p>
                <a:pPr>
                  <a:lnSpc>
                    <a:spcPct val="150000"/>
                  </a:lnSpc>
                </a:pPr>
                <a:r>
                  <a:rPr lang="zh-CN" altLang="en-US" sz="1600" dirty="0">
                    <a:solidFill>
                      <a:srgbClr val="156389"/>
                    </a:solidFill>
                    <a:latin typeface="黑体" panose="02010609060101010101" pitchFamily="49" charset="-122"/>
                    <a:ea typeface="黑体" panose="02010609060101010101" pitchFamily="49" charset="-122"/>
                  </a:rPr>
                  <a:t>   非负整数集（自然数集）：全体非负整数的集合，记作</a:t>
                </a:r>
                <a:r>
                  <a:rPr lang="en-US" altLang="zh-CN" sz="1600" i="1" dirty="0">
                    <a:solidFill>
                      <a:srgbClr val="156389"/>
                    </a:solidFill>
                    <a:latin typeface="黑体" panose="02010609060101010101" pitchFamily="49" charset="-122"/>
                    <a:ea typeface="黑体" panose="02010609060101010101" pitchFamily="49" charset="-122"/>
                  </a:rPr>
                  <a:t>N</a:t>
                </a:r>
                <a:r>
                  <a:rPr lang="en-US" altLang="zh-CN" sz="1600" dirty="0">
                    <a:solidFill>
                      <a:srgbClr val="156389"/>
                    </a:solidFill>
                    <a:latin typeface="黑体" panose="02010609060101010101" pitchFamily="49" charset="-122"/>
                    <a:ea typeface="黑体" panose="02010609060101010101" pitchFamily="49" charset="-122"/>
                  </a:rPr>
                  <a:t> .</a:t>
                </a:r>
                <a:endParaRPr lang="zh-CN" altLang="en-US" sz="1600" dirty="0">
                  <a:solidFill>
                    <a:srgbClr val="156389"/>
                  </a:solidFill>
                  <a:latin typeface="黑体" panose="02010609060101010101" pitchFamily="49" charset="-122"/>
                  <a:ea typeface="黑体" panose="02010609060101010101" pitchFamily="49" charset="-122"/>
                </a:endParaRPr>
              </a:p>
              <a:p>
                <a:pPr>
                  <a:lnSpc>
                    <a:spcPct val="150000"/>
                  </a:lnSpc>
                </a:pPr>
                <a:r>
                  <a:rPr lang="zh-CN" altLang="en-US" sz="1600" dirty="0">
                    <a:solidFill>
                      <a:srgbClr val="156389"/>
                    </a:solidFill>
                    <a:latin typeface="黑体" panose="02010609060101010101" pitchFamily="49" charset="-122"/>
                    <a:ea typeface="黑体" panose="02010609060101010101" pitchFamily="49" charset="-122"/>
                  </a:rPr>
                  <a:t>   正整数集：非负整数集内排除</a:t>
                </a:r>
                <a:r>
                  <a:rPr lang="en-US" altLang="zh-CN" sz="1600" dirty="0">
                    <a:solidFill>
                      <a:srgbClr val="156389"/>
                    </a:solidFill>
                    <a:latin typeface="黑体" panose="02010609060101010101" pitchFamily="49" charset="-122"/>
                    <a:ea typeface="黑体" panose="02010609060101010101" pitchFamily="49" charset="-122"/>
                  </a:rPr>
                  <a:t>0 </a:t>
                </a:r>
                <a:r>
                  <a:rPr lang="zh-CN" altLang="en-US" sz="1600" dirty="0">
                    <a:solidFill>
                      <a:srgbClr val="156389"/>
                    </a:solidFill>
                    <a:latin typeface="黑体" panose="02010609060101010101" pitchFamily="49" charset="-122"/>
                    <a:ea typeface="黑体" panose="02010609060101010101" pitchFamily="49" charset="-122"/>
                  </a:rPr>
                  <a:t>的集，记作 </a:t>
                </a:r>
                <a14:m>
                  <m:oMath xmlns:m="http://schemas.openxmlformats.org/officeDocument/2006/math">
                    <m:sSup>
                      <m:sSupPr>
                        <m:ctrlPr>
                          <a:rPr lang="en-US" altLang="zh-CN" sz="1600" i="1" dirty="0" smtClean="0">
                            <a:solidFill>
                              <a:srgbClr val="156389"/>
                            </a:solidFill>
                            <a:latin typeface="Cambria Math" panose="02040503050406030204" pitchFamily="18" charset="0"/>
                            <a:ea typeface="黑体" panose="02010609060101010101" pitchFamily="49" charset="-122"/>
                          </a:rPr>
                        </m:ctrlPr>
                      </m:sSupPr>
                      <m:e>
                        <m:r>
                          <a:rPr lang="en-US" altLang="zh-CN" sz="1600" b="0" i="1" dirty="0" smtClean="0">
                            <a:solidFill>
                              <a:srgbClr val="156389"/>
                            </a:solidFill>
                            <a:latin typeface="Cambria Math" panose="02040503050406030204" pitchFamily="18" charset="0"/>
                            <a:ea typeface="黑体" panose="02010609060101010101" pitchFamily="49" charset="-122"/>
                          </a:rPr>
                          <m:t>𝑁</m:t>
                        </m:r>
                      </m:e>
                      <m:sup>
                        <m:r>
                          <a:rPr lang="zh-CN" altLang="en-US" sz="1600" i="1" dirty="0">
                            <a:solidFill>
                              <a:srgbClr val="156389"/>
                            </a:solidFill>
                            <a:latin typeface="Cambria Math" panose="02040503050406030204" pitchFamily="18" charset="0"/>
                            <a:ea typeface="黑体" panose="02010609060101010101" pitchFamily="49" charset="-122"/>
                          </a:rPr>
                          <m:t>∗</m:t>
                        </m:r>
                      </m:sup>
                    </m:sSup>
                  </m:oMath>
                </a14:m>
                <a:r>
                  <a:rPr lang="en-US" altLang="zh-CN" sz="1600" dirty="0">
                    <a:solidFill>
                      <a:srgbClr val="156389"/>
                    </a:solidFill>
                    <a:latin typeface="黑体" panose="02010609060101010101" pitchFamily="49" charset="-122"/>
                    <a:ea typeface="黑体" panose="02010609060101010101" pitchFamily="49" charset="-122"/>
                  </a:rPr>
                  <a:t> .</a:t>
                </a:r>
              </a:p>
              <a:p>
                <a:pPr>
                  <a:lnSpc>
                    <a:spcPct val="150000"/>
                  </a:lnSpc>
                </a:pPr>
                <a:r>
                  <a:rPr lang="zh-CN" altLang="en-US" sz="1600" dirty="0">
                    <a:solidFill>
                      <a:srgbClr val="156389"/>
                    </a:solidFill>
                    <a:latin typeface="黑体" panose="02010609060101010101" pitchFamily="49" charset="-122"/>
                    <a:ea typeface="黑体" panose="02010609060101010101" pitchFamily="49" charset="-122"/>
                  </a:rPr>
                  <a:t>   整数集：全体整数的集合，记作</a:t>
                </a:r>
                <a:r>
                  <a:rPr lang="en-US" altLang="zh-CN" sz="1600" i="1" dirty="0">
                    <a:solidFill>
                      <a:srgbClr val="156389"/>
                    </a:solidFill>
                    <a:latin typeface="黑体" panose="02010609060101010101" pitchFamily="49" charset="-122"/>
                    <a:ea typeface="黑体" panose="02010609060101010101" pitchFamily="49" charset="-122"/>
                  </a:rPr>
                  <a:t>Z</a:t>
                </a:r>
                <a:r>
                  <a:rPr lang="en-US" altLang="zh-CN" sz="1600" dirty="0">
                    <a:solidFill>
                      <a:srgbClr val="156389"/>
                    </a:solidFill>
                    <a:latin typeface="黑体" panose="02010609060101010101" pitchFamily="49" charset="-122"/>
                    <a:ea typeface="黑体" panose="02010609060101010101" pitchFamily="49" charset="-122"/>
                  </a:rPr>
                  <a:t>.</a:t>
                </a:r>
              </a:p>
              <a:p>
                <a:pPr>
                  <a:lnSpc>
                    <a:spcPct val="150000"/>
                  </a:lnSpc>
                </a:pPr>
                <a:r>
                  <a:rPr lang="zh-CN" altLang="en-US" sz="1600" dirty="0">
                    <a:solidFill>
                      <a:srgbClr val="156389"/>
                    </a:solidFill>
                    <a:latin typeface="黑体" panose="02010609060101010101" pitchFamily="49" charset="-122"/>
                    <a:ea typeface="黑体" panose="02010609060101010101" pitchFamily="49" charset="-122"/>
                  </a:rPr>
                  <a:t>   有理数集：全体有理数的集合，记作</a:t>
                </a:r>
                <a:r>
                  <a:rPr lang="en-US" altLang="zh-CN" sz="1600" i="1" dirty="0">
                    <a:solidFill>
                      <a:srgbClr val="156389"/>
                    </a:solidFill>
                    <a:latin typeface="黑体" panose="02010609060101010101" pitchFamily="49" charset="-122"/>
                    <a:ea typeface="黑体" panose="02010609060101010101" pitchFamily="49" charset="-122"/>
                  </a:rPr>
                  <a:t>Q</a:t>
                </a:r>
                <a:r>
                  <a:rPr lang="en-US" altLang="zh-CN" sz="1600" dirty="0">
                    <a:solidFill>
                      <a:srgbClr val="156389"/>
                    </a:solidFill>
                    <a:latin typeface="黑体" panose="02010609060101010101" pitchFamily="49" charset="-122"/>
                    <a:ea typeface="黑体" panose="02010609060101010101" pitchFamily="49" charset="-122"/>
                  </a:rPr>
                  <a:t>.</a:t>
                </a:r>
              </a:p>
              <a:p>
                <a:pPr>
                  <a:lnSpc>
                    <a:spcPct val="150000"/>
                  </a:lnSpc>
                </a:pPr>
                <a:r>
                  <a:rPr lang="zh-CN" altLang="en-US" sz="1600" dirty="0">
                    <a:solidFill>
                      <a:srgbClr val="156389"/>
                    </a:solidFill>
                    <a:latin typeface="黑体" panose="02010609060101010101" pitchFamily="49" charset="-122"/>
                    <a:ea typeface="黑体" panose="02010609060101010101" pitchFamily="49" charset="-122"/>
                  </a:rPr>
                  <a:t>   实数集：全体实数的集合，记作</a:t>
                </a:r>
                <a:r>
                  <a:rPr lang="en-US" altLang="zh-CN" sz="1600" i="1" dirty="0">
                    <a:solidFill>
                      <a:srgbClr val="156389"/>
                    </a:solidFill>
                    <a:latin typeface="黑体" panose="02010609060101010101" pitchFamily="49" charset="-122"/>
                    <a:ea typeface="黑体" panose="02010609060101010101" pitchFamily="49" charset="-122"/>
                  </a:rPr>
                  <a:t>R</a:t>
                </a:r>
                <a:r>
                  <a:rPr lang="en-US" altLang="zh-CN" sz="1600" dirty="0">
                    <a:solidFill>
                      <a:srgbClr val="156389"/>
                    </a:solidFill>
                    <a:latin typeface="黑体" panose="02010609060101010101" pitchFamily="49" charset="-122"/>
                    <a:ea typeface="黑体" panose="02010609060101010101" pitchFamily="49" charset="-122"/>
                  </a:rPr>
                  <a:t>.</a:t>
                </a:r>
              </a:p>
              <a:p>
                <a:pPr>
                  <a:lnSpc>
                    <a:spcPct val="150000"/>
                  </a:lnSpc>
                </a:pPr>
                <a:r>
                  <a:rPr lang="zh-CN" altLang="en-US" sz="1600" dirty="0">
                    <a:solidFill>
                      <a:srgbClr val="156389"/>
                    </a:solidFill>
                    <a:latin typeface="黑体" panose="02010609060101010101" pitchFamily="49" charset="-122"/>
                    <a:ea typeface="黑体" panose="02010609060101010101" pitchFamily="49" charset="-122"/>
                  </a:rPr>
                  <a:t>    注：（</a:t>
                </a:r>
                <a:r>
                  <a:rPr lang="en-US" altLang="zh-CN" sz="1600" dirty="0">
                    <a:solidFill>
                      <a:srgbClr val="156389"/>
                    </a:solidFill>
                    <a:latin typeface="黑体" panose="02010609060101010101" pitchFamily="49" charset="-122"/>
                    <a:ea typeface="黑体" panose="02010609060101010101" pitchFamily="49" charset="-122"/>
                  </a:rPr>
                  <a:t>1</a:t>
                </a:r>
                <a:r>
                  <a:rPr lang="zh-CN" altLang="en-US" sz="1600" dirty="0">
                    <a:solidFill>
                      <a:srgbClr val="156389"/>
                    </a:solidFill>
                    <a:latin typeface="黑体" panose="02010609060101010101" pitchFamily="49" charset="-122"/>
                    <a:ea typeface="黑体" panose="02010609060101010101" pitchFamily="49" charset="-122"/>
                  </a:rPr>
                  <a:t>）自然数集与非负整数集是相同的，也就是说，自然数集包括数</a:t>
                </a:r>
                <a:r>
                  <a:rPr lang="en-US" altLang="zh-CN" sz="1600" dirty="0">
                    <a:solidFill>
                      <a:srgbClr val="156389"/>
                    </a:solidFill>
                    <a:latin typeface="黑体" panose="02010609060101010101" pitchFamily="49" charset="-122"/>
                    <a:ea typeface="黑体" panose="02010609060101010101" pitchFamily="49" charset="-122"/>
                  </a:rPr>
                  <a:t>0 .</a:t>
                </a:r>
              </a:p>
              <a:p>
                <a:pPr>
                  <a:lnSpc>
                    <a:spcPct val="150000"/>
                  </a:lnSpc>
                </a:pPr>
                <a:r>
                  <a:rPr lang="en-US" altLang="zh-CN" sz="1600" dirty="0">
                    <a:solidFill>
                      <a:srgbClr val="156389"/>
                    </a:solidFill>
                    <a:latin typeface="黑体" panose="02010609060101010101" pitchFamily="49" charset="-122"/>
                    <a:ea typeface="黑体" panose="02010609060101010101" pitchFamily="49" charset="-122"/>
                  </a:rPr>
                  <a:t>        </a:t>
                </a:r>
                <a:r>
                  <a:rPr lang="zh-CN" altLang="en-US" sz="1600" dirty="0">
                    <a:solidFill>
                      <a:srgbClr val="156389"/>
                    </a:solidFill>
                    <a:latin typeface="黑体" panose="02010609060101010101" pitchFamily="49" charset="-122"/>
                    <a:ea typeface="黑体" panose="02010609060101010101" pitchFamily="49" charset="-122"/>
                  </a:rPr>
                  <a:t>（</a:t>
                </a:r>
                <a:r>
                  <a:rPr lang="en-US" altLang="zh-CN" sz="1600" dirty="0">
                    <a:solidFill>
                      <a:srgbClr val="156389"/>
                    </a:solidFill>
                    <a:latin typeface="黑体" panose="02010609060101010101" pitchFamily="49" charset="-122"/>
                    <a:ea typeface="黑体" panose="02010609060101010101" pitchFamily="49" charset="-122"/>
                  </a:rPr>
                  <a:t>2</a:t>
                </a:r>
                <a:r>
                  <a:rPr lang="zh-CN" altLang="en-US" sz="1600" dirty="0">
                    <a:solidFill>
                      <a:srgbClr val="156389"/>
                    </a:solidFill>
                    <a:latin typeface="黑体" panose="02010609060101010101" pitchFamily="49" charset="-122"/>
                    <a:ea typeface="黑体" panose="02010609060101010101" pitchFamily="49" charset="-122"/>
                  </a:rPr>
                  <a:t>）非负整数集内排除 </a:t>
                </a:r>
                <a:r>
                  <a:rPr lang="en-US" altLang="zh-CN" sz="1600" dirty="0">
                    <a:solidFill>
                      <a:srgbClr val="156389"/>
                    </a:solidFill>
                    <a:latin typeface="黑体" panose="02010609060101010101" pitchFamily="49" charset="-122"/>
                    <a:ea typeface="黑体" panose="02010609060101010101" pitchFamily="49" charset="-122"/>
                  </a:rPr>
                  <a:t>0 </a:t>
                </a:r>
                <a:r>
                  <a:rPr lang="zh-CN" altLang="en-US" sz="1600" dirty="0">
                    <a:solidFill>
                      <a:srgbClr val="156389"/>
                    </a:solidFill>
                    <a:latin typeface="黑体" panose="02010609060101010101" pitchFamily="49" charset="-122"/>
                    <a:ea typeface="黑体" panose="02010609060101010101" pitchFamily="49" charset="-122"/>
                  </a:rPr>
                  <a:t>的集，记作</a:t>
                </a:r>
                <a14:m>
                  <m:oMath xmlns:m="http://schemas.openxmlformats.org/officeDocument/2006/math">
                    <m:sSup>
                      <m:sSupPr>
                        <m:ctrlPr>
                          <a:rPr lang="en-US" altLang="zh-CN" sz="1600" i="1" dirty="0" smtClean="0">
                            <a:solidFill>
                              <a:srgbClr val="156389"/>
                            </a:solidFill>
                            <a:latin typeface="Cambria Math" panose="02040503050406030204" pitchFamily="18" charset="0"/>
                            <a:ea typeface="黑体" panose="02010609060101010101" pitchFamily="49" charset="-122"/>
                          </a:rPr>
                        </m:ctrlPr>
                      </m:sSupPr>
                      <m:e>
                        <m:r>
                          <a:rPr lang="en-US" altLang="zh-CN" sz="1600" b="0" i="1" dirty="0" smtClean="0">
                            <a:solidFill>
                              <a:srgbClr val="156389"/>
                            </a:solidFill>
                            <a:latin typeface="Cambria Math" panose="02040503050406030204" pitchFamily="18" charset="0"/>
                            <a:ea typeface="黑体" panose="02010609060101010101" pitchFamily="49" charset="-122"/>
                          </a:rPr>
                          <m:t>𝑁</m:t>
                        </m:r>
                      </m:e>
                      <m:sup>
                        <m:r>
                          <a:rPr lang="zh-CN" altLang="en-US" sz="1600" i="1" dirty="0">
                            <a:solidFill>
                              <a:srgbClr val="156389"/>
                            </a:solidFill>
                            <a:latin typeface="Cambria Math" panose="02040503050406030204" pitchFamily="18" charset="0"/>
                            <a:ea typeface="黑体" panose="02010609060101010101" pitchFamily="49" charset="-122"/>
                          </a:rPr>
                          <m:t>∗</m:t>
                        </m:r>
                      </m:sup>
                    </m:sSup>
                  </m:oMath>
                </a14:m>
                <a:r>
                  <a:rPr lang="en-US" altLang="zh-CN" sz="1600" dirty="0">
                    <a:solidFill>
                      <a:srgbClr val="156389"/>
                    </a:solidFill>
                    <a:latin typeface="黑体" panose="02010609060101010101" pitchFamily="49" charset="-122"/>
                    <a:ea typeface="黑体" panose="02010609060101010101" pitchFamily="49" charset="-122"/>
                  </a:rPr>
                  <a:t>.</a:t>
                </a:r>
                <a:r>
                  <a:rPr lang="en-US" altLang="zh-CN" sz="1600" i="1" dirty="0">
                    <a:solidFill>
                      <a:srgbClr val="156389"/>
                    </a:solidFill>
                    <a:latin typeface="黑体" panose="02010609060101010101" pitchFamily="49" charset="-122"/>
                    <a:ea typeface="黑体" panose="02010609060101010101" pitchFamily="49" charset="-122"/>
                  </a:rPr>
                  <a:t>Q</a:t>
                </a:r>
                <a:r>
                  <a:rPr lang="zh-CN" altLang="en-US" sz="1600" i="1" dirty="0">
                    <a:solidFill>
                      <a:srgbClr val="156389"/>
                    </a:solidFill>
                    <a:latin typeface="黑体" panose="02010609060101010101" pitchFamily="49" charset="-122"/>
                    <a:ea typeface="黑体" panose="02010609060101010101" pitchFamily="49" charset="-122"/>
                  </a:rPr>
                  <a:t>，</a:t>
                </a:r>
                <a:r>
                  <a:rPr lang="en-US" altLang="zh-CN" sz="1600" i="1" dirty="0">
                    <a:solidFill>
                      <a:srgbClr val="156389"/>
                    </a:solidFill>
                    <a:latin typeface="黑体" panose="02010609060101010101" pitchFamily="49" charset="-122"/>
                    <a:ea typeface="黑体" panose="02010609060101010101" pitchFamily="49" charset="-122"/>
                  </a:rPr>
                  <a:t>Z</a:t>
                </a:r>
                <a:r>
                  <a:rPr lang="zh-CN" altLang="en-US" sz="1600" i="1" dirty="0">
                    <a:solidFill>
                      <a:srgbClr val="156389"/>
                    </a:solidFill>
                    <a:latin typeface="黑体" panose="02010609060101010101" pitchFamily="49" charset="-122"/>
                    <a:ea typeface="黑体" panose="02010609060101010101" pitchFamily="49" charset="-122"/>
                  </a:rPr>
                  <a:t>，</a:t>
                </a:r>
                <a:r>
                  <a:rPr lang="en-US" altLang="zh-CN" sz="1600" i="1" dirty="0">
                    <a:solidFill>
                      <a:srgbClr val="156389"/>
                    </a:solidFill>
                    <a:latin typeface="黑体" panose="02010609060101010101" pitchFamily="49" charset="-122"/>
                    <a:ea typeface="黑体" panose="02010609060101010101" pitchFamily="49" charset="-122"/>
                  </a:rPr>
                  <a:t>R </a:t>
                </a:r>
                <a:r>
                  <a:rPr lang="zh-CN" altLang="en-US" sz="1600" dirty="0">
                    <a:solidFill>
                      <a:srgbClr val="156389"/>
                    </a:solidFill>
                    <a:latin typeface="黑体" panose="02010609060101010101" pitchFamily="49" charset="-122"/>
                    <a:ea typeface="黑体" panose="02010609060101010101" pitchFamily="49" charset="-122"/>
                  </a:rPr>
                  <a:t>等其他数集内排除</a:t>
                </a:r>
                <a:r>
                  <a:rPr lang="en-US" altLang="zh-CN" sz="1600" dirty="0">
                    <a:solidFill>
                      <a:srgbClr val="156389"/>
                    </a:solidFill>
                    <a:latin typeface="黑体" panose="02010609060101010101" pitchFamily="49" charset="-122"/>
                    <a:ea typeface="黑体" panose="02010609060101010101" pitchFamily="49" charset="-122"/>
                  </a:rPr>
                  <a:t>0 </a:t>
                </a:r>
                <a:r>
                  <a:rPr lang="zh-CN" altLang="en-US" sz="1600" dirty="0">
                    <a:solidFill>
                      <a:srgbClr val="156389"/>
                    </a:solidFill>
                    <a:latin typeface="黑体" panose="02010609060101010101" pitchFamily="49" charset="-122"/>
                    <a:ea typeface="黑体" panose="02010609060101010101" pitchFamily="49" charset="-122"/>
                  </a:rPr>
                  <a:t>的集，也是</a:t>
                </a:r>
              </a:p>
              <a:p>
                <a:pPr>
                  <a:lnSpc>
                    <a:spcPct val="150000"/>
                  </a:lnSpc>
                </a:pPr>
                <a:r>
                  <a:rPr lang="zh-CN" altLang="en-US" sz="1600" dirty="0">
                    <a:solidFill>
                      <a:srgbClr val="156389"/>
                    </a:solidFill>
                    <a:latin typeface="黑体" panose="02010609060101010101" pitchFamily="49" charset="-122"/>
                    <a:ea typeface="黑体" panose="02010609060101010101" pitchFamily="49" charset="-122"/>
                  </a:rPr>
                  <a:t>这样表示，例如，整数集内排除 </a:t>
                </a:r>
                <a:r>
                  <a:rPr lang="en-US" altLang="zh-CN" sz="1600" dirty="0">
                    <a:solidFill>
                      <a:srgbClr val="156389"/>
                    </a:solidFill>
                    <a:latin typeface="黑体" panose="02010609060101010101" pitchFamily="49" charset="-122"/>
                    <a:ea typeface="黑体" panose="02010609060101010101" pitchFamily="49" charset="-122"/>
                  </a:rPr>
                  <a:t>0 </a:t>
                </a:r>
                <a:r>
                  <a:rPr lang="zh-CN" altLang="en-US" sz="1600" dirty="0">
                    <a:solidFill>
                      <a:srgbClr val="156389"/>
                    </a:solidFill>
                    <a:latin typeface="黑体" panose="02010609060101010101" pitchFamily="49" charset="-122"/>
                    <a:ea typeface="黑体" panose="02010609060101010101" pitchFamily="49" charset="-122"/>
                  </a:rPr>
                  <a:t>的集，表示成</a:t>
                </a:r>
                <a14:m>
                  <m:oMath xmlns:m="http://schemas.openxmlformats.org/officeDocument/2006/math">
                    <m:sSup>
                      <m:sSupPr>
                        <m:ctrlPr>
                          <a:rPr lang="en-US" altLang="zh-CN" sz="1600" i="1" dirty="0" smtClean="0">
                            <a:solidFill>
                              <a:srgbClr val="156389"/>
                            </a:solidFill>
                            <a:latin typeface="Cambria Math" panose="02040503050406030204" pitchFamily="18" charset="0"/>
                            <a:ea typeface="黑体" panose="02010609060101010101" pitchFamily="49" charset="-122"/>
                          </a:rPr>
                        </m:ctrlPr>
                      </m:sSupPr>
                      <m:e>
                        <m:r>
                          <a:rPr lang="en-US" altLang="zh-CN" sz="1600" b="0" i="1" dirty="0" smtClean="0">
                            <a:solidFill>
                              <a:srgbClr val="156389"/>
                            </a:solidFill>
                            <a:latin typeface="Cambria Math" panose="02040503050406030204" pitchFamily="18" charset="0"/>
                            <a:ea typeface="黑体" panose="02010609060101010101" pitchFamily="49" charset="-122"/>
                          </a:rPr>
                          <m:t> </m:t>
                        </m:r>
                        <m:r>
                          <a:rPr lang="en-US" altLang="zh-CN" sz="1600" b="0" i="1" dirty="0" smtClean="0">
                            <a:solidFill>
                              <a:srgbClr val="156389"/>
                            </a:solidFill>
                            <a:latin typeface="Cambria Math" panose="02040503050406030204" pitchFamily="18" charset="0"/>
                            <a:ea typeface="黑体" panose="02010609060101010101" pitchFamily="49" charset="-122"/>
                          </a:rPr>
                          <m:t>𝑍</m:t>
                        </m:r>
                      </m:e>
                      <m:sup>
                        <m:r>
                          <a:rPr lang="zh-CN" altLang="en-US" sz="1600" i="1" dirty="0">
                            <a:solidFill>
                              <a:srgbClr val="156389"/>
                            </a:solidFill>
                            <a:latin typeface="Cambria Math" panose="02040503050406030204" pitchFamily="18" charset="0"/>
                            <a:ea typeface="黑体" panose="02010609060101010101" pitchFamily="49" charset="-122"/>
                          </a:rPr>
                          <m:t>∗</m:t>
                        </m:r>
                      </m:sup>
                    </m:sSup>
                  </m:oMath>
                </a14:m>
                <a:r>
                  <a:rPr lang="en-US" altLang="zh-CN" sz="1600" dirty="0">
                    <a:solidFill>
                      <a:srgbClr val="156389"/>
                    </a:solidFill>
                    <a:latin typeface="黑体" panose="02010609060101010101" pitchFamily="49" charset="-122"/>
                    <a:ea typeface="黑体" panose="02010609060101010101" pitchFamily="49" charset="-122"/>
                  </a:rPr>
                  <a:t>.</a:t>
                </a:r>
                <a:endParaRPr lang="zh-CN" altLang="en-US" sz="1600" dirty="0">
                  <a:solidFill>
                    <a:srgbClr val="156389"/>
                  </a:solidFill>
                  <a:latin typeface="黑体" panose="02010609060101010101" pitchFamily="49" charset="-122"/>
                  <a:ea typeface="黑体" panose="02010609060101010101" pitchFamily="49" charset="-122"/>
                </a:endParaRPr>
              </a:p>
            </p:txBody>
          </p:sp>
        </mc:Choice>
        <mc:Fallback xmlns="">
          <p:sp>
            <p:nvSpPr>
              <p:cNvPr id="11" name="文本框 10">
                <a:extLst>
                  <a:ext uri="{FF2B5EF4-FFF2-40B4-BE49-F238E27FC236}">
                    <a16:creationId xmlns:a16="http://schemas.microsoft.com/office/drawing/2014/main" id="{42A7850A-D49E-4F8F-81DD-2A516CA11D34}"/>
                  </a:ext>
                </a:extLst>
              </p:cNvPr>
              <p:cNvSpPr txBox="1">
                <a:spLocks noRot="1" noChangeAspect="1" noMove="1" noResize="1" noEditPoints="1" noAdjustHandles="1" noChangeArrowheads="1" noChangeShapeType="1" noTextEdit="1"/>
              </p:cNvSpPr>
              <p:nvPr/>
            </p:nvSpPr>
            <p:spPr>
              <a:xfrm>
                <a:off x="744246" y="1114636"/>
                <a:ext cx="10240389" cy="4895956"/>
              </a:xfrm>
              <a:prstGeom prst="rect">
                <a:avLst/>
              </a:prstGeom>
              <a:blipFill>
                <a:blip r:embed="rId3"/>
                <a:stretch>
                  <a:fillRect l="-357" b="-747"/>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4219411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139065"/>
            <a:ext cx="12211685" cy="459740"/>
            <a:chOff x="0" y="219"/>
            <a:chExt cx="19231" cy="724"/>
          </a:xfrm>
        </p:grpSpPr>
        <p:cxnSp>
          <p:nvCxnSpPr>
            <p:cNvPr id="2" name="直接连接符 1"/>
            <p:cNvCxnSpPr/>
            <p:nvPr/>
          </p:nvCxnSpPr>
          <p:spPr>
            <a:xfrm>
              <a:off x="0" y="581"/>
              <a:ext cx="6885"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6736" y="388"/>
              <a:ext cx="387" cy="38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7531" y="219"/>
              <a:ext cx="4138" cy="725"/>
            </a:xfrm>
            <a:prstGeom prst="rect">
              <a:avLst/>
            </a:prstGeom>
            <a:noFill/>
          </p:spPr>
          <p:txBody>
            <a:bodyPr wrap="square" rtlCol="0" anchor="t">
              <a:spAutoFit/>
            </a:bodyPr>
            <a:lstStyle/>
            <a:p>
              <a:pPr algn="ctr"/>
              <a:r>
                <a:rPr lang="zh-CN" altLang="en-US" sz="2400" b="1" dirty="0">
                  <a:solidFill>
                    <a:srgbClr val="156389"/>
                  </a:solidFill>
                  <a:latin typeface="Arial" panose="020B0604020202020204" pitchFamily="34" charset="0"/>
                  <a:ea typeface="微软雅黑" panose="020B0503020204020204" pitchFamily="34" charset="-122"/>
                  <a:sym typeface="+mn-ea"/>
                </a:rPr>
                <a:t>重点题型</a:t>
              </a:r>
            </a:p>
          </p:txBody>
        </p:sp>
        <p:cxnSp>
          <p:nvCxnSpPr>
            <p:cNvPr id="3" name="直接连接符 2"/>
            <p:cNvCxnSpPr/>
            <p:nvPr/>
          </p:nvCxnSpPr>
          <p:spPr>
            <a:xfrm>
              <a:off x="12347" y="582"/>
              <a:ext cx="6885"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1960" y="387"/>
              <a:ext cx="387" cy="38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2A7850A-D49E-4F8F-81DD-2A516CA11D34}"/>
                  </a:ext>
                </a:extLst>
              </p:cNvPr>
              <p:cNvSpPr txBox="1"/>
              <p:nvPr/>
            </p:nvSpPr>
            <p:spPr>
              <a:xfrm>
                <a:off x="975805" y="721995"/>
                <a:ext cx="10240389" cy="52052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600" dirty="0">
                    <a:solidFill>
                      <a:srgbClr val="156389"/>
                    </a:solidFill>
                    <a:latin typeface="黑体" panose="02010609060101010101" pitchFamily="49" charset="-122"/>
                    <a:ea typeface="黑体" panose="02010609060101010101" pitchFamily="49" charset="-122"/>
                  </a:rPr>
                  <a:t>集合的分类</a:t>
                </a:r>
                <a:endParaRPr lang="en-US" altLang="zh-CN" sz="1600" dirty="0">
                  <a:solidFill>
                    <a:srgbClr val="156389"/>
                  </a:solidFill>
                  <a:latin typeface="黑体" panose="02010609060101010101" pitchFamily="49" charset="-122"/>
                  <a:ea typeface="黑体" panose="02010609060101010101" pitchFamily="49" charset="-122"/>
                </a:endParaRPr>
              </a:p>
              <a:p>
                <a:pPr>
                  <a:lnSpc>
                    <a:spcPct val="150000"/>
                  </a:lnSpc>
                </a:pPr>
                <a:r>
                  <a:rPr lang="zh-CN" altLang="en-US" sz="1600" dirty="0">
                    <a:solidFill>
                      <a:srgbClr val="156389"/>
                    </a:solidFill>
                    <a:latin typeface="黑体" panose="02010609060101010101" pitchFamily="49" charset="-122"/>
                    <a:ea typeface="黑体" panose="02010609060101010101" pitchFamily="49" charset="-122"/>
                  </a:rPr>
                  <a:t>   有限集：含有有限个元素的集合</a:t>
                </a:r>
                <a:r>
                  <a:rPr lang="en-US" altLang="zh-CN" sz="1600" dirty="0">
                    <a:solidFill>
                      <a:srgbClr val="156389"/>
                    </a:solidFill>
                    <a:latin typeface="黑体" panose="02010609060101010101" pitchFamily="49" charset="-122"/>
                    <a:ea typeface="黑体" panose="02010609060101010101" pitchFamily="49" charset="-122"/>
                  </a:rPr>
                  <a:t>.</a:t>
                </a:r>
              </a:p>
              <a:p>
                <a:pPr>
                  <a:lnSpc>
                    <a:spcPct val="150000"/>
                  </a:lnSpc>
                </a:pPr>
                <a:r>
                  <a:rPr lang="zh-CN" altLang="en-US" sz="1600" dirty="0">
                    <a:solidFill>
                      <a:srgbClr val="156389"/>
                    </a:solidFill>
                    <a:latin typeface="黑体" panose="02010609060101010101" pitchFamily="49" charset="-122"/>
                    <a:ea typeface="黑体" panose="02010609060101010101" pitchFamily="49" charset="-122"/>
                  </a:rPr>
                  <a:t>   无限集：含有无限个元素的集合</a:t>
                </a:r>
                <a:r>
                  <a:rPr lang="en-US" altLang="zh-CN" sz="1600" dirty="0">
                    <a:solidFill>
                      <a:srgbClr val="156389"/>
                    </a:solidFill>
                    <a:latin typeface="黑体" panose="02010609060101010101" pitchFamily="49" charset="-122"/>
                    <a:ea typeface="黑体" panose="02010609060101010101" pitchFamily="49" charset="-122"/>
                  </a:rPr>
                  <a:t>.</a:t>
                </a:r>
              </a:p>
              <a:p>
                <a:pPr>
                  <a:lnSpc>
                    <a:spcPct val="150000"/>
                  </a:lnSpc>
                </a:pPr>
                <a:r>
                  <a:rPr lang="zh-CN" altLang="en-US" sz="1600" dirty="0">
                    <a:solidFill>
                      <a:srgbClr val="156389"/>
                    </a:solidFill>
                    <a:latin typeface="黑体" panose="02010609060101010101" pitchFamily="49" charset="-122"/>
                    <a:ea typeface="黑体" panose="02010609060101010101" pitchFamily="49" charset="-122"/>
                  </a:rPr>
                  <a:t>   规定：空集是不含任何元素的集合</a:t>
                </a:r>
                <a:r>
                  <a:rPr lang="en-US" altLang="zh-CN" sz="1600" dirty="0">
                    <a:solidFill>
                      <a:srgbClr val="156389"/>
                    </a:solidFill>
                    <a:latin typeface="黑体" panose="02010609060101010101" pitchFamily="49" charset="-122"/>
                    <a:ea typeface="黑体" panose="02010609060101010101" pitchFamily="49" charset="-122"/>
                  </a:rPr>
                  <a:t>.</a:t>
                </a:r>
              </a:p>
              <a:p>
                <a:pPr marL="285750" indent="-285750">
                  <a:lnSpc>
                    <a:spcPct val="150000"/>
                  </a:lnSpc>
                  <a:buFont typeface="Arial" panose="020B0604020202020204" pitchFamily="34" charset="0"/>
                  <a:buChar char="•"/>
                </a:pPr>
                <a:r>
                  <a:rPr lang="zh-CN" altLang="en-US" sz="1600" dirty="0">
                    <a:solidFill>
                      <a:srgbClr val="156389"/>
                    </a:solidFill>
                    <a:latin typeface="黑体" panose="02010609060101010101" pitchFamily="49" charset="-122"/>
                    <a:ea typeface="黑体" panose="02010609060101010101" pitchFamily="49" charset="-122"/>
                  </a:rPr>
                  <a:t>元素与集合的关系</a:t>
                </a:r>
                <a:endParaRPr lang="en-US" altLang="zh-CN" sz="1600" dirty="0">
                  <a:solidFill>
                    <a:srgbClr val="156389"/>
                  </a:solidFill>
                  <a:latin typeface="黑体" panose="02010609060101010101" pitchFamily="49" charset="-122"/>
                  <a:ea typeface="黑体" panose="02010609060101010101" pitchFamily="49" charset="-122"/>
                </a:endParaRPr>
              </a:p>
              <a:p>
                <a:pPr>
                  <a:lnSpc>
                    <a:spcPct val="150000"/>
                  </a:lnSpc>
                </a:pPr>
                <a:r>
                  <a:rPr lang="zh-CN" altLang="en-US" sz="1600" dirty="0">
                    <a:solidFill>
                      <a:srgbClr val="156389"/>
                    </a:solidFill>
                    <a:latin typeface="黑体" panose="02010609060101010101" pitchFamily="49" charset="-122"/>
                    <a:ea typeface="黑体" panose="02010609060101010101" pitchFamily="49" charset="-122"/>
                  </a:rPr>
                  <a:t>   属于：如果 </a:t>
                </a:r>
                <a:r>
                  <a:rPr lang="en-US" altLang="zh-CN" sz="1600" dirty="0">
                    <a:solidFill>
                      <a:srgbClr val="156389"/>
                    </a:solidFill>
                    <a:latin typeface="黑体" panose="02010609060101010101" pitchFamily="49" charset="-122"/>
                    <a:ea typeface="黑体" panose="02010609060101010101" pitchFamily="49" charset="-122"/>
                  </a:rPr>
                  <a:t>a </a:t>
                </a:r>
                <a:r>
                  <a:rPr lang="zh-CN" altLang="en-US" sz="1600" dirty="0">
                    <a:solidFill>
                      <a:srgbClr val="156389"/>
                    </a:solidFill>
                    <a:latin typeface="黑体" panose="02010609060101010101" pitchFamily="49" charset="-122"/>
                    <a:ea typeface="黑体" panose="02010609060101010101" pitchFamily="49" charset="-122"/>
                  </a:rPr>
                  <a:t>是集合 </a:t>
                </a:r>
                <a:r>
                  <a:rPr lang="en-US" altLang="zh-CN" sz="1600" dirty="0">
                    <a:solidFill>
                      <a:srgbClr val="156389"/>
                    </a:solidFill>
                    <a:latin typeface="黑体" panose="02010609060101010101" pitchFamily="49" charset="-122"/>
                    <a:ea typeface="黑体" panose="02010609060101010101" pitchFamily="49" charset="-122"/>
                  </a:rPr>
                  <a:t>A </a:t>
                </a:r>
                <a:r>
                  <a:rPr lang="zh-CN" altLang="en-US" sz="1600" dirty="0">
                    <a:solidFill>
                      <a:srgbClr val="156389"/>
                    </a:solidFill>
                    <a:latin typeface="黑体" panose="02010609060101010101" pitchFamily="49" charset="-122"/>
                    <a:ea typeface="黑体" panose="02010609060101010101" pitchFamily="49" charset="-122"/>
                  </a:rPr>
                  <a:t>的元素，就说</a:t>
                </a:r>
                <a:r>
                  <a:rPr lang="en-US" altLang="zh-CN" sz="1600" dirty="0">
                    <a:solidFill>
                      <a:srgbClr val="156389"/>
                    </a:solidFill>
                    <a:latin typeface="黑体" panose="02010609060101010101" pitchFamily="49" charset="-122"/>
                    <a:ea typeface="黑体" panose="02010609060101010101" pitchFamily="49" charset="-122"/>
                  </a:rPr>
                  <a:t>a</a:t>
                </a:r>
                <a:r>
                  <a:rPr lang="zh-CN" altLang="en-US" sz="1600" dirty="0">
                    <a:solidFill>
                      <a:srgbClr val="156389"/>
                    </a:solidFill>
                    <a:latin typeface="黑体" panose="02010609060101010101" pitchFamily="49" charset="-122"/>
                    <a:ea typeface="黑体" panose="02010609060101010101" pitchFamily="49" charset="-122"/>
                  </a:rPr>
                  <a:t>属于</a:t>
                </a:r>
                <a:r>
                  <a:rPr lang="en-US" altLang="zh-CN" sz="1600" dirty="0">
                    <a:solidFill>
                      <a:srgbClr val="156389"/>
                    </a:solidFill>
                    <a:latin typeface="黑体" panose="02010609060101010101" pitchFamily="49" charset="-122"/>
                    <a:ea typeface="黑体" panose="02010609060101010101" pitchFamily="49" charset="-122"/>
                  </a:rPr>
                  <a:t>A</a:t>
                </a:r>
                <a:r>
                  <a:rPr lang="zh-CN" altLang="en-US" sz="1600" dirty="0">
                    <a:solidFill>
                      <a:srgbClr val="156389"/>
                    </a:solidFill>
                    <a:latin typeface="黑体" panose="02010609060101010101" pitchFamily="49" charset="-122"/>
                    <a:ea typeface="黑体" panose="02010609060101010101" pitchFamily="49" charset="-122"/>
                  </a:rPr>
                  <a:t>，记作</a:t>
                </a:r>
                <a:r>
                  <a:rPr lang="en-US" altLang="zh-CN" sz="1600" dirty="0">
                    <a:solidFill>
                      <a:srgbClr val="156389"/>
                    </a:solidFill>
                    <a:latin typeface="黑体" panose="02010609060101010101" pitchFamily="49" charset="-122"/>
                    <a:ea typeface="黑体" panose="02010609060101010101" pitchFamily="49" charset="-122"/>
                  </a:rPr>
                  <a:t>a</a:t>
                </a:r>
                <a14:m>
                  <m:oMath xmlns:m="http://schemas.openxmlformats.org/officeDocument/2006/math">
                    <m:r>
                      <a:rPr lang="en-US" altLang="zh-CN" sz="1600" i="1" dirty="0" smtClean="0">
                        <a:solidFill>
                          <a:srgbClr val="156389"/>
                        </a:solidFill>
                        <a:latin typeface="Cambria Math" panose="02040503050406030204" pitchFamily="18" charset="0"/>
                      </a:rPr>
                      <m:t>∈</m:t>
                    </m:r>
                  </m:oMath>
                </a14:m>
                <a:r>
                  <a:rPr lang="en-US" altLang="zh-CN" sz="1600" dirty="0">
                    <a:solidFill>
                      <a:srgbClr val="156389"/>
                    </a:solidFill>
                    <a:latin typeface="黑体" panose="02010609060101010101" pitchFamily="49" charset="-122"/>
                    <a:ea typeface="黑体" panose="02010609060101010101" pitchFamily="49" charset="-122"/>
                  </a:rPr>
                  <a:t> A</a:t>
                </a:r>
                <a:r>
                  <a:rPr lang="zh-CN" altLang="en-US" sz="1600" dirty="0">
                    <a:solidFill>
                      <a:srgbClr val="156389"/>
                    </a:solidFill>
                    <a:latin typeface="黑体" panose="02010609060101010101" pitchFamily="49" charset="-122"/>
                    <a:ea typeface="黑体" panose="02010609060101010101" pitchFamily="49" charset="-122"/>
                  </a:rPr>
                  <a:t>；</a:t>
                </a:r>
              </a:p>
              <a:p>
                <a:pPr>
                  <a:lnSpc>
                    <a:spcPct val="150000"/>
                  </a:lnSpc>
                </a:pPr>
                <a:r>
                  <a:rPr lang="zh-CN" altLang="en-US" sz="1600" dirty="0">
                    <a:solidFill>
                      <a:srgbClr val="156389"/>
                    </a:solidFill>
                    <a:latin typeface="黑体" panose="02010609060101010101" pitchFamily="49" charset="-122"/>
                    <a:ea typeface="黑体" panose="02010609060101010101" pitchFamily="49" charset="-122"/>
                  </a:rPr>
                  <a:t>   不属于：如果</a:t>
                </a:r>
                <a:r>
                  <a:rPr lang="en-US" altLang="zh-CN" sz="1600" dirty="0">
                    <a:solidFill>
                      <a:srgbClr val="156389"/>
                    </a:solidFill>
                    <a:latin typeface="黑体" panose="02010609060101010101" pitchFamily="49" charset="-122"/>
                    <a:ea typeface="黑体" panose="02010609060101010101" pitchFamily="49" charset="-122"/>
                  </a:rPr>
                  <a:t>a</a:t>
                </a:r>
                <a:r>
                  <a:rPr lang="zh-CN" altLang="en-US" sz="1600" dirty="0">
                    <a:solidFill>
                      <a:srgbClr val="156389"/>
                    </a:solidFill>
                    <a:latin typeface="黑体" panose="02010609060101010101" pitchFamily="49" charset="-122"/>
                    <a:ea typeface="黑体" panose="02010609060101010101" pitchFamily="49" charset="-122"/>
                  </a:rPr>
                  <a:t>不是集合 </a:t>
                </a:r>
                <a:r>
                  <a:rPr lang="en-US" altLang="zh-CN" sz="1600" dirty="0">
                    <a:solidFill>
                      <a:srgbClr val="156389"/>
                    </a:solidFill>
                    <a:latin typeface="黑体" panose="02010609060101010101" pitchFamily="49" charset="-122"/>
                    <a:ea typeface="黑体" panose="02010609060101010101" pitchFamily="49" charset="-122"/>
                  </a:rPr>
                  <a:t>A </a:t>
                </a:r>
                <a:r>
                  <a:rPr lang="zh-CN" altLang="en-US" sz="1600" dirty="0">
                    <a:solidFill>
                      <a:srgbClr val="156389"/>
                    </a:solidFill>
                    <a:latin typeface="黑体" panose="02010609060101010101" pitchFamily="49" charset="-122"/>
                    <a:ea typeface="黑体" panose="02010609060101010101" pitchFamily="49" charset="-122"/>
                  </a:rPr>
                  <a:t>的元素，就说</a:t>
                </a:r>
                <a:r>
                  <a:rPr lang="en-US" altLang="zh-CN" sz="1600" dirty="0">
                    <a:solidFill>
                      <a:srgbClr val="156389"/>
                    </a:solidFill>
                    <a:latin typeface="黑体" panose="02010609060101010101" pitchFamily="49" charset="-122"/>
                    <a:ea typeface="黑体" panose="02010609060101010101" pitchFamily="49" charset="-122"/>
                  </a:rPr>
                  <a:t>a</a:t>
                </a:r>
                <a:r>
                  <a:rPr lang="zh-CN" altLang="en-US" sz="1600" dirty="0">
                    <a:solidFill>
                      <a:srgbClr val="156389"/>
                    </a:solidFill>
                    <a:latin typeface="黑体" panose="02010609060101010101" pitchFamily="49" charset="-122"/>
                    <a:ea typeface="黑体" panose="02010609060101010101" pitchFamily="49" charset="-122"/>
                  </a:rPr>
                  <a:t>不属于</a:t>
                </a:r>
                <a:r>
                  <a:rPr lang="en-US" altLang="zh-CN" sz="1600" dirty="0">
                    <a:solidFill>
                      <a:srgbClr val="156389"/>
                    </a:solidFill>
                    <a:latin typeface="黑体" panose="02010609060101010101" pitchFamily="49" charset="-122"/>
                    <a:ea typeface="黑体" panose="02010609060101010101" pitchFamily="49" charset="-122"/>
                  </a:rPr>
                  <a:t>A</a:t>
                </a:r>
                <a:r>
                  <a:rPr lang="zh-CN" altLang="en-US" sz="1600" dirty="0">
                    <a:solidFill>
                      <a:srgbClr val="156389"/>
                    </a:solidFill>
                    <a:latin typeface="黑体" panose="02010609060101010101" pitchFamily="49" charset="-122"/>
                    <a:ea typeface="黑体" panose="02010609060101010101" pitchFamily="49" charset="-122"/>
                  </a:rPr>
                  <a:t>，记作</a:t>
                </a:r>
                <a:r>
                  <a:rPr lang="en-US" altLang="zh-CN" sz="1600" dirty="0">
                    <a:solidFill>
                      <a:srgbClr val="156389"/>
                    </a:solidFill>
                    <a:latin typeface="黑体" panose="02010609060101010101" pitchFamily="49" charset="-122"/>
                    <a:ea typeface="黑体" panose="02010609060101010101" pitchFamily="49" charset="-122"/>
                  </a:rPr>
                  <a:t>a</a:t>
                </a:r>
                <a14:m>
                  <m:oMath xmlns:m="http://schemas.openxmlformats.org/officeDocument/2006/math">
                    <m:r>
                      <a:rPr lang="en-US" altLang="zh-CN" sz="1600" dirty="0" smtClean="0">
                        <a:solidFill>
                          <a:srgbClr val="156389"/>
                        </a:solidFill>
                        <a:latin typeface="Cambria Math" panose="02040503050406030204" pitchFamily="18" charset="0"/>
                      </a:rPr>
                      <m:t>∉</m:t>
                    </m:r>
                  </m:oMath>
                </a14:m>
                <a:r>
                  <a:rPr lang="en-US" altLang="zh-CN" sz="1600" dirty="0">
                    <a:solidFill>
                      <a:srgbClr val="156389"/>
                    </a:solidFill>
                    <a:latin typeface="黑体" panose="02010609060101010101" pitchFamily="49" charset="-122"/>
                    <a:ea typeface="黑体" panose="02010609060101010101" pitchFamily="49" charset="-122"/>
                  </a:rPr>
                  <a:t> A.</a:t>
                </a:r>
              </a:p>
              <a:p>
                <a:pPr marL="285750" indent="-285750">
                  <a:lnSpc>
                    <a:spcPct val="150000"/>
                  </a:lnSpc>
                  <a:buFont typeface="Arial" panose="020B0604020202020204" pitchFamily="34" charset="0"/>
                  <a:buChar char="•"/>
                </a:pPr>
                <a:r>
                  <a:rPr lang="zh-CN" altLang="en-US" sz="1600" dirty="0">
                    <a:solidFill>
                      <a:srgbClr val="156389"/>
                    </a:solidFill>
                    <a:latin typeface="黑体" panose="02010609060101010101" pitchFamily="49" charset="-122"/>
                    <a:ea typeface="黑体" panose="02010609060101010101" pitchFamily="49" charset="-122"/>
                  </a:rPr>
                  <a:t>集合中元素的特性</a:t>
                </a:r>
                <a:endParaRPr lang="en-US" altLang="zh-CN" sz="1600" dirty="0">
                  <a:solidFill>
                    <a:srgbClr val="156389"/>
                  </a:solidFill>
                  <a:latin typeface="黑体" panose="02010609060101010101" pitchFamily="49" charset="-122"/>
                  <a:ea typeface="黑体" panose="02010609060101010101" pitchFamily="49" charset="-122"/>
                </a:endParaRPr>
              </a:p>
              <a:p>
                <a:pPr>
                  <a:lnSpc>
                    <a:spcPct val="150000"/>
                  </a:lnSpc>
                </a:pPr>
                <a:r>
                  <a:rPr lang="zh-CN" altLang="en-US" sz="1600" dirty="0">
                    <a:solidFill>
                      <a:srgbClr val="156389"/>
                    </a:solidFill>
                    <a:latin typeface="黑体" panose="02010609060101010101" pitchFamily="49" charset="-122"/>
                    <a:ea typeface="黑体" panose="02010609060101010101" pitchFamily="49" charset="-122"/>
                  </a:rPr>
                  <a:t>   确定性：按照明确的判断标准给定一个元素或者在这个集合里或者不在，不能模棱两可</a:t>
                </a:r>
                <a:r>
                  <a:rPr lang="en-US" altLang="zh-CN" sz="1600" dirty="0">
                    <a:solidFill>
                      <a:srgbClr val="156389"/>
                    </a:solidFill>
                    <a:latin typeface="黑体" panose="02010609060101010101" pitchFamily="49" charset="-122"/>
                    <a:ea typeface="黑体" panose="02010609060101010101" pitchFamily="49" charset="-122"/>
                  </a:rPr>
                  <a:t>.</a:t>
                </a:r>
              </a:p>
              <a:p>
                <a:pPr>
                  <a:lnSpc>
                    <a:spcPct val="150000"/>
                  </a:lnSpc>
                </a:pPr>
                <a:r>
                  <a:rPr lang="zh-CN" altLang="en-US" sz="1600" dirty="0">
                    <a:solidFill>
                      <a:srgbClr val="156389"/>
                    </a:solidFill>
                    <a:latin typeface="黑体" panose="02010609060101010101" pitchFamily="49" charset="-122"/>
                    <a:ea typeface="黑体" panose="02010609060101010101" pitchFamily="49" charset="-122"/>
                  </a:rPr>
                  <a:t>   互异性：集合中的元素没有重复</a:t>
                </a:r>
                <a:r>
                  <a:rPr lang="en-US" altLang="zh-CN" sz="1600" dirty="0">
                    <a:solidFill>
                      <a:srgbClr val="156389"/>
                    </a:solidFill>
                    <a:latin typeface="黑体" panose="02010609060101010101" pitchFamily="49" charset="-122"/>
                    <a:ea typeface="黑体" panose="02010609060101010101" pitchFamily="49" charset="-122"/>
                  </a:rPr>
                  <a:t>.</a:t>
                </a:r>
              </a:p>
              <a:p>
                <a:pPr>
                  <a:lnSpc>
                    <a:spcPct val="150000"/>
                  </a:lnSpc>
                </a:pPr>
                <a:r>
                  <a:rPr lang="zh-CN" altLang="en-US" sz="1600" dirty="0">
                    <a:solidFill>
                      <a:srgbClr val="156389"/>
                    </a:solidFill>
                    <a:latin typeface="黑体" panose="02010609060101010101" pitchFamily="49" charset="-122"/>
                    <a:ea typeface="黑体" panose="02010609060101010101" pitchFamily="49" charset="-122"/>
                  </a:rPr>
                  <a:t>   无序性：集合中的元素没有一定的顺序（通常用正常的顺序写出）</a:t>
                </a:r>
                <a:r>
                  <a:rPr lang="en-US" altLang="zh-CN" sz="1600" dirty="0">
                    <a:solidFill>
                      <a:srgbClr val="156389"/>
                    </a:solidFill>
                    <a:latin typeface="黑体" panose="02010609060101010101" pitchFamily="49" charset="-122"/>
                    <a:ea typeface="黑体" panose="02010609060101010101" pitchFamily="49" charset="-122"/>
                  </a:rPr>
                  <a:t>.</a:t>
                </a:r>
              </a:p>
              <a:p>
                <a:pPr>
                  <a:lnSpc>
                    <a:spcPct val="150000"/>
                  </a:lnSpc>
                </a:pPr>
                <a:r>
                  <a:rPr lang="en-US" altLang="zh-CN" sz="1600" dirty="0">
                    <a:solidFill>
                      <a:srgbClr val="156389"/>
                    </a:solidFill>
                    <a:latin typeface="黑体" panose="02010609060101010101" pitchFamily="49" charset="-122"/>
                    <a:ea typeface="黑体" panose="02010609060101010101" pitchFamily="49" charset="-122"/>
                  </a:rPr>
                  <a:t>【</a:t>
                </a:r>
                <a:r>
                  <a:rPr lang="zh-CN" altLang="en-US" sz="1600" dirty="0">
                    <a:solidFill>
                      <a:srgbClr val="156389"/>
                    </a:solidFill>
                    <a:latin typeface="黑体" panose="02010609060101010101" pitchFamily="49" charset="-122"/>
                    <a:ea typeface="黑体" panose="02010609060101010101" pitchFamily="49" charset="-122"/>
                  </a:rPr>
                  <a:t>注意</a:t>
                </a:r>
                <a:r>
                  <a:rPr lang="en-US" altLang="zh-CN" sz="1600" dirty="0">
                    <a:solidFill>
                      <a:srgbClr val="156389"/>
                    </a:solidFill>
                    <a:latin typeface="黑体" panose="02010609060101010101" pitchFamily="49" charset="-122"/>
                    <a:ea typeface="黑体" panose="02010609060101010101" pitchFamily="49" charset="-122"/>
                  </a:rPr>
                  <a:t>】</a:t>
                </a:r>
                <a:r>
                  <a:rPr lang="zh-CN" altLang="en-US" sz="1600" dirty="0">
                    <a:solidFill>
                      <a:srgbClr val="156389"/>
                    </a:solidFill>
                    <a:latin typeface="黑体" panose="02010609060101010101" pitchFamily="49" charset="-122"/>
                    <a:ea typeface="黑体" panose="02010609060101010101" pitchFamily="49" charset="-122"/>
                  </a:rPr>
                  <a:t>（</a:t>
                </a:r>
                <a:r>
                  <a:rPr lang="en-US" altLang="zh-CN" sz="1600" dirty="0">
                    <a:solidFill>
                      <a:srgbClr val="156389"/>
                    </a:solidFill>
                    <a:latin typeface="黑体" panose="02010609060101010101" pitchFamily="49" charset="-122"/>
                    <a:ea typeface="黑体" panose="02010609060101010101" pitchFamily="49" charset="-122"/>
                  </a:rPr>
                  <a:t>1</a:t>
                </a:r>
                <a:r>
                  <a:rPr lang="zh-CN" altLang="en-US" sz="1600" dirty="0">
                    <a:solidFill>
                      <a:srgbClr val="156389"/>
                    </a:solidFill>
                    <a:latin typeface="黑体" panose="02010609060101010101" pitchFamily="49" charset="-122"/>
                    <a:ea typeface="黑体" panose="02010609060101010101" pitchFamily="49" charset="-122"/>
                  </a:rPr>
                  <a:t>）集合通常用大写的拉丁字母表示，如 </a:t>
                </a:r>
                <a:r>
                  <a:rPr lang="en-US" altLang="zh-CN" sz="1600" i="1" dirty="0">
                    <a:solidFill>
                      <a:srgbClr val="156389"/>
                    </a:solidFill>
                    <a:latin typeface="黑体" panose="02010609060101010101" pitchFamily="49" charset="-122"/>
                    <a:ea typeface="黑体" panose="02010609060101010101" pitchFamily="49" charset="-122"/>
                  </a:rPr>
                  <a:t>A</a:t>
                </a:r>
                <a:r>
                  <a:rPr lang="zh-CN" altLang="en-US" sz="1600" i="1" dirty="0">
                    <a:solidFill>
                      <a:srgbClr val="156389"/>
                    </a:solidFill>
                    <a:latin typeface="黑体" panose="02010609060101010101" pitchFamily="49" charset="-122"/>
                    <a:ea typeface="黑体" panose="02010609060101010101" pitchFamily="49" charset="-122"/>
                  </a:rPr>
                  <a:t>，</a:t>
                </a:r>
                <a:r>
                  <a:rPr lang="en-US" altLang="zh-CN" sz="1600" i="1" dirty="0">
                    <a:solidFill>
                      <a:srgbClr val="156389"/>
                    </a:solidFill>
                    <a:latin typeface="黑体" panose="02010609060101010101" pitchFamily="49" charset="-122"/>
                    <a:ea typeface="黑体" panose="02010609060101010101" pitchFamily="49" charset="-122"/>
                  </a:rPr>
                  <a:t>B </a:t>
                </a:r>
                <a:r>
                  <a:rPr lang="zh-CN" altLang="en-US" sz="1600" i="1" dirty="0">
                    <a:solidFill>
                      <a:srgbClr val="156389"/>
                    </a:solidFill>
                    <a:latin typeface="黑体" panose="02010609060101010101" pitchFamily="49" charset="-122"/>
                    <a:ea typeface="黑体" panose="02010609060101010101" pitchFamily="49" charset="-122"/>
                  </a:rPr>
                  <a:t>，</a:t>
                </a:r>
                <a:r>
                  <a:rPr lang="en-US" altLang="zh-CN" sz="1600" i="1" dirty="0">
                    <a:solidFill>
                      <a:srgbClr val="156389"/>
                    </a:solidFill>
                    <a:latin typeface="黑体" panose="02010609060101010101" pitchFamily="49" charset="-122"/>
                    <a:ea typeface="黑体" panose="02010609060101010101" pitchFamily="49" charset="-122"/>
                  </a:rPr>
                  <a:t>C </a:t>
                </a:r>
                <a:r>
                  <a:rPr lang="zh-CN" altLang="en-US" sz="1600" i="1" dirty="0">
                    <a:solidFill>
                      <a:srgbClr val="156389"/>
                    </a:solidFill>
                    <a:latin typeface="黑体" panose="02010609060101010101" pitchFamily="49" charset="-122"/>
                    <a:ea typeface="黑体" panose="02010609060101010101" pitchFamily="49" charset="-122"/>
                  </a:rPr>
                  <a:t>， </a:t>
                </a:r>
                <a:r>
                  <a:rPr lang="en-US" altLang="zh-CN" sz="1600" i="1" dirty="0">
                    <a:solidFill>
                      <a:srgbClr val="156389"/>
                    </a:solidFill>
                    <a:latin typeface="黑体" panose="02010609060101010101" pitchFamily="49" charset="-122"/>
                    <a:ea typeface="黑体" panose="02010609060101010101" pitchFamily="49" charset="-122"/>
                  </a:rPr>
                  <a:t>P </a:t>
                </a:r>
                <a:r>
                  <a:rPr lang="zh-CN" altLang="en-US" sz="1600" i="1" dirty="0">
                    <a:solidFill>
                      <a:srgbClr val="156389"/>
                    </a:solidFill>
                    <a:latin typeface="黑体" panose="02010609060101010101" pitchFamily="49" charset="-122"/>
                    <a:ea typeface="黑体" panose="02010609060101010101" pitchFamily="49" charset="-122"/>
                  </a:rPr>
                  <a:t>，</a:t>
                </a:r>
                <a:r>
                  <a:rPr lang="en-US" altLang="zh-CN" sz="1600" i="1" dirty="0">
                    <a:solidFill>
                      <a:srgbClr val="156389"/>
                    </a:solidFill>
                    <a:latin typeface="黑体" panose="02010609060101010101" pitchFamily="49" charset="-122"/>
                    <a:ea typeface="黑体" panose="02010609060101010101" pitchFamily="49" charset="-122"/>
                  </a:rPr>
                  <a:t>Q </a:t>
                </a:r>
                <a:r>
                  <a:rPr lang="zh-CN" altLang="en-US" sz="1600" dirty="0">
                    <a:solidFill>
                      <a:srgbClr val="156389"/>
                    </a:solidFill>
                    <a:latin typeface="黑体" panose="02010609060101010101" pitchFamily="49" charset="-122"/>
                    <a:ea typeface="黑体" panose="02010609060101010101" pitchFamily="49" charset="-122"/>
                  </a:rPr>
                  <a:t>等，元素通常用小写的拉丁字母表示，  如</a:t>
                </a:r>
                <a:r>
                  <a:rPr lang="en-US" altLang="zh-CN" sz="1600" i="1" dirty="0">
                    <a:solidFill>
                      <a:srgbClr val="156389"/>
                    </a:solidFill>
                    <a:latin typeface="黑体" panose="02010609060101010101" pitchFamily="49" charset="-122"/>
                    <a:ea typeface="黑体" panose="02010609060101010101" pitchFamily="49" charset="-122"/>
                  </a:rPr>
                  <a:t>a</a:t>
                </a:r>
                <a:r>
                  <a:rPr lang="zh-CN" altLang="en-US" sz="1600" i="1" dirty="0">
                    <a:solidFill>
                      <a:srgbClr val="156389"/>
                    </a:solidFill>
                    <a:latin typeface="黑体" panose="02010609060101010101" pitchFamily="49" charset="-122"/>
                    <a:ea typeface="黑体" panose="02010609060101010101" pitchFamily="49" charset="-122"/>
                  </a:rPr>
                  <a:t>，</a:t>
                </a:r>
                <a:r>
                  <a:rPr lang="en-US" altLang="zh-CN" sz="1600" i="1" dirty="0">
                    <a:solidFill>
                      <a:srgbClr val="156389"/>
                    </a:solidFill>
                    <a:latin typeface="黑体" panose="02010609060101010101" pitchFamily="49" charset="-122"/>
                    <a:ea typeface="黑体" panose="02010609060101010101" pitchFamily="49" charset="-122"/>
                  </a:rPr>
                  <a:t>b</a:t>
                </a:r>
                <a:r>
                  <a:rPr lang="zh-CN" altLang="en-US" sz="1600" i="1" dirty="0">
                    <a:solidFill>
                      <a:srgbClr val="156389"/>
                    </a:solidFill>
                    <a:latin typeface="黑体" panose="02010609060101010101" pitchFamily="49" charset="-122"/>
                    <a:ea typeface="黑体" panose="02010609060101010101" pitchFamily="49" charset="-122"/>
                  </a:rPr>
                  <a:t>，</a:t>
                </a:r>
                <a:r>
                  <a:rPr lang="en-US" altLang="zh-CN" sz="1600" i="1" dirty="0">
                    <a:solidFill>
                      <a:srgbClr val="156389"/>
                    </a:solidFill>
                    <a:latin typeface="黑体" panose="02010609060101010101" pitchFamily="49" charset="-122"/>
                    <a:ea typeface="黑体" panose="02010609060101010101" pitchFamily="49" charset="-122"/>
                  </a:rPr>
                  <a:t>c</a:t>
                </a:r>
                <a:r>
                  <a:rPr lang="zh-CN" altLang="en-US" sz="1600" i="1" dirty="0">
                    <a:solidFill>
                      <a:srgbClr val="156389"/>
                    </a:solidFill>
                    <a:latin typeface="黑体" panose="02010609060101010101" pitchFamily="49" charset="-122"/>
                    <a:ea typeface="黑体" panose="02010609060101010101" pitchFamily="49" charset="-122"/>
                  </a:rPr>
                  <a:t>， </a:t>
                </a:r>
                <a:r>
                  <a:rPr lang="en-US" altLang="zh-CN" sz="1600" i="1" dirty="0">
                    <a:solidFill>
                      <a:srgbClr val="156389"/>
                    </a:solidFill>
                    <a:latin typeface="黑体" panose="02010609060101010101" pitchFamily="49" charset="-122"/>
                    <a:ea typeface="黑体" panose="02010609060101010101" pitchFamily="49" charset="-122"/>
                  </a:rPr>
                  <a:t>p</a:t>
                </a:r>
                <a:r>
                  <a:rPr lang="zh-CN" altLang="en-US" sz="1600" i="1" dirty="0">
                    <a:solidFill>
                      <a:srgbClr val="156389"/>
                    </a:solidFill>
                    <a:latin typeface="黑体" panose="02010609060101010101" pitchFamily="49" charset="-122"/>
                    <a:ea typeface="黑体" panose="02010609060101010101" pitchFamily="49" charset="-122"/>
                  </a:rPr>
                  <a:t>，</a:t>
                </a:r>
                <a:r>
                  <a:rPr lang="en-US" altLang="zh-CN" sz="1600" i="1" dirty="0">
                    <a:solidFill>
                      <a:srgbClr val="156389"/>
                    </a:solidFill>
                    <a:latin typeface="黑体" panose="02010609060101010101" pitchFamily="49" charset="-122"/>
                    <a:ea typeface="黑体" panose="02010609060101010101" pitchFamily="49" charset="-122"/>
                  </a:rPr>
                  <a:t>q</a:t>
                </a:r>
                <a:r>
                  <a:rPr lang="zh-CN" altLang="en-US" sz="1600" dirty="0">
                    <a:solidFill>
                      <a:srgbClr val="156389"/>
                    </a:solidFill>
                    <a:latin typeface="黑体" panose="02010609060101010101" pitchFamily="49" charset="-122"/>
                    <a:ea typeface="黑体" panose="02010609060101010101" pitchFamily="49" charset="-122"/>
                  </a:rPr>
                  <a:t>等</a:t>
                </a:r>
                <a:r>
                  <a:rPr lang="en-US" altLang="zh-CN" sz="1600" dirty="0">
                    <a:solidFill>
                      <a:srgbClr val="156389"/>
                    </a:solidFill>
                    <a:latin typeface="黑体" panose="02010609060101010101" pitchFamily="49" charset="-122"/>
                    <a:ea typeface="黑体" panose="02010609060101010101" pitchFamily="49" charset="-122"/>
                  </a:rPr>
                  <a:t>.</a:t>
                </a:r>
              </a:p>
              <a:p>
                <a:pPr>
                  <a:lnSpc>
                    <a:spcPct val="150000"/>
                  </a:lnSpc>
                </a:pPr>
                <a:r>
                  <a:rPr lang="en-US" altLang="zh-CN" sz="1600" dirty="0">
                    <a:solidFill>
                      <a:srgbClr val="156389"/>
                    </a:solidFill>
                    <a:latin typeface="黑体" panose="02010609060101010101" pitchFamily="49" charset="-122"/>
                    <a:ea typeface="黑体" panose="02010609060101010101" pitchFamily="49" charset="-122"/>
                  </a:rPr>
                  <a:t>       </a:t>
                </a:r>
                <a:r>
                  <a:rPr lang="zh-CN" altLang="en-US" sz="1600" dirty="0">
                    <a:solidFill>
                      <a:srgbClr val="156389"/>
                    </a:solidFill>
                    <a:latin typeface="黑体" panose="02010609060101010101" pitchFamily="49" charset="-122"/>
                    <a:ea typeface="黑体" panose="02010609060101010101" pitchFamily="49" charset="-122"/>
                  </a:rPr>
                  <a:t>（</a:t>
                </a:r>
                <a:r>
                  <a:rPr lang="en-US" altLang="zh-CN" sz="1600" dirty="0">
                    <a:solidFill>
                      <a:srgbClr val="156389"/>
                    </a:solidFill>
                    <a:latin typeface="黑体" panose="02010609060101010101" pitchFamily="49" charset="-122"/>
                    <a:ea typeface="黑体" panose="02010609060101010101" pitchFamily="49" charset="-122"/>
                  </a:rPr>
                  <a:t>2</a:t>
                </a:r>
                <a:r>
                  <a:rPr lang="zh-CN" altLang="en-US" sz="1600" dirty="0">
                    <a:solidFill>
                      <a:srgbClr val="156389"/>
                    </a:solidFill>
                    <a:latin typeface="黑体" panose="02010609060101010101" pitchFamily="49" charset="-122"/>
                    <a:ea typeface="黑体" panose="02010609060101010101" pitchFamily="49" charset="-122"/>
                  </a:rPr>
                  <a:t>）“</a:t>
                </a:r>
                <a14:m>
                  <m:oMath xmlns:m="http://schemas.openxmlformats.org/officeDocument/2006/math">
                    <m:r>
                      <a:rPr lang="en-US" altLang="zh-CN" sz="1600" i="1" dirty="0" smtClean="0">
                        <a:solidFill>
                          <a:srgbClr val="156389"/>
                        </a:solidFill>
                        <a:latin typeface="Cambria Math" panose="02040503050406030204" pitchFamily="18" charset="0"/>
                      </a:rPr>
                      <m:t>∈</m:t>
                    </m:r>
                  </m:oMath>
                </a14:m>
                <a:r>
                  <a:rPr lang="zh-CN" altLang="en-US" sz="1600" dirty="0">
                    <a:solidFill>
                      <a:srgbClr val="156389"/>
                    </a:solidFill>
                    <a:latin typeface="黑体" panose="02010609060101010101" pitchFamily="49" charset="-122"/>
                    <a:ea typeface="黑体" panose="02010609060101010101" pitchFamily="49" charset="-122"/>
                  </a:rPr>
                  <a:t>”的开口方向，不能把</a:t>
                </a:r>
                <a:r>
                  <a:rPr lang="en-US" altLang="zh-CN" sz="1600" dirty="0">
                    <a:solidFill>
                      <a:srgbClr val="156389"/>
                    </a:solidFill>
                    <a:latin typeface="黑体" panose="02010609060101010101" pitchFamily="49" charset="-122"/>
                    <a:ea typeface="黑体" panose="02010609060101010101" pitchFamily="49" charset="-122"/>
                  </a:rPr>
                  <a:t>a</a:t>
                </a:r>
                <a:r>
                  <a:rPr lang="en-US" altLang="zh-CN" sz="1600" dirty="0">
                    <a:solidFill>
                      <a:srgbClr val="156389"/>
                    </a:solidFill>
                  </a:rPr>
                  <a:t> </a:t>
                </a:r>
                <a14:m>
                  <m:oMath xmlns:m="http://schemas.openxmlformats.org/officeDocument/2006/math">
                    <m:r>
                      <a:rPr lang="en-US" altLang="zh-CN" sz="1600" i="1" dirty="0">
                        <a:solidFill>
                          <a:srgbClr val="156389"/>
                        </a:solidFill>
                        <a:latin typeface="Cambria Math" panose="02040503050406030204" pitchFamily="18" charset="0"/>
                      </a:rPr>
                      <m:t>∈</m:t>
                    </m:r>
                  </m:oMath>
                </a14:m>
                <a:r>
                  <a:rPr lang="en-US" altLang="zh-CN" sz="1600" dirty="0">
                    <a:solidFill>
                      <a:srgbClr val="156389"/>
                    </a:solidFill>
                    <a:latin typeface="黑体" panose="02010609060101010101" pitchFamily="49" charset="-122"/>
                    <a:ea typeface="黑体" panose="02010609060101010101" pitchFamily="49" charset="-122"/>
                  </a:rPr>
                  <a:t> A</a:t>
                </a:r>
                <a:r>
                  <a:rPr lang="zh-CN" altLang="en-US" sz="1600" dirty="0">
                    <a:solidFill>
                      <a:srgbClr val="156389"/>
                    </a:solidFill>
                    <a:latin typeface="黑体" panose="02010609060101010101" pitchFamily="49" charset="-122"/>
                    <a:ea typeface="黑体" panose="02010609060101010101" pitchFamily="49" charset="-122"/>
                  </a:rPr>
                  <a:t>颠倒过来写</a:t>
                </a:r>
              </a:p>
            </p:txBody>
          </p:sp>
        </mc:Choice>
        <mc:Fallback xmlns="">
          <p:sp>
            <p:nvSpPr>
              <p:cNvPr id="11" name="文本框 10">
                <a:extLst>
                  <a:ext uri="{FF2B5EF4-FFF2-40B4-BE49-F238E27FC236}">
                    <a16:creationId xmlns:a16="http://schemas.microsoft.com/office/drawing/2014/main" id="{42A7850A-D49E-4F8F-81DD-2A516CA11D34}"/>
                  </a:ext>
                </a:extLst>
              </p:cNvPr>
              <p:cNvSpPr txBox="1">
                <a:spLocks noRot="1" noChangeAspect="1" noMove="1" noResize="1" noEditPoints="1" noAdjustHandles="1" noChangeArrowheads="1" noChangeShapeType="1" noTextEdit="1"/>
              </p:cNvSpPr>
              <p:nvPr/>
            </p:nvSpPr>
            <p:spPr>
              <a:xfrm>
                <a:off x="975805" y="721995"/>
                <a:ext cx="10240389" cy="5205271"/>
              </a:xfrm>
              <a:prstGeom prst="rect">
                <a:avLst/>
              </a:prstGeom>
              <a:blipFill>
                <a:blip r:embed="rId3"/>
                <a:stretch>
                  <a:fillRect l="-298" b="-585"/>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2399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1052114" y="-68094"/>
            <a:ext cx="0" cy="2639695"/>
          </a:xfrm>
          <a:prstGeom prst="line">
            <a:avLst/>
          </a:prstGeom>
          <a:ln w="158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063366" y="4218305"/>
            <a:ext cx="0" cy="2639695"/>
          </a:xfrm>
          <a:prstGeom prst="line">
            <a:avLst/>
          </a:prstGeom>
          <a:ln w="158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929241" y="2557145"/>
            <a:ext cx="245745" cy="24574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29240" y="4013017"/>
            <a:ext cx="245745" cy="24574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75B1A1E9-AAC7-4150-823A-E6A6D465072E}"/>
              </a:ext>
            </a:extLst>
          </p:cNvPr>
          <p:cNvSpPr txBox="1"/>
          <p:nvPr/>
        </p:nvSpPr>
        <p:spPr>
          <a:xfrm>
            <a:off x="766361" y="2812688"/>
            <a:ext cx="571501" cy="1200329"/>
          </a:xfrm>
          <a:prstGeom prst="rect">
            <a:avLst/>
          </a:prstGeom>
          <a:noFill/>
        </p:spPr>
        <p:txBody>
          <a:bodyPr wrap="square">
            <a:spAutoFit/>
          </a:bodyPr>
          <a:lstStyle/>
          <a:p>
            <a:pPr algn="ctr"/>
            <a:r>
              <a:rPr lang="zh-CN" altLang="en-US" b="1" dirty="0">
                <a:solidFill>
                  <a:srgbClr val="156389"/>
                </a:solidFill>
                <a:latin typeface="Arial" panose="020B0604020202020204" pitchFamily="34" charset="0"/>
                <a:ea typeface="微软雅黑" panose="020B0503020204020204" pitchFamily="34" charset="-122"/>
                <a:sym typeface="+mn-ea"/>
              </a:rPr>
              <a:t>考点框架</a:t>
            </a:r>
            <a:endParaRPr lang="zh-CN" altLang="en-US" sz="1800" b="1" dirty="0">
              <a:solidFill>
                <a:srgbClr val="156389"/>
              </a:solidFill>
              <a:latin typeface="Arial" panose="020B0604020202020204" pitchFamily="34" charset="0"/>
              <a:ea typeface="微软雅黑" panose="020B0503020204020204" pitchFamily="34" charset="-122"/>
              <a:sym typeface="+mn-ea"/>
            </a:endParaRPr>
          </a:p>
        </p:txBody>
      </p:sp>
      <p:graphicFrame>
        <p:nvGraphicFramePr>
          <p:cNvPr id="4" name="图示 3">
            <a:extLst>
              <a:ext uri="{FF2B5EF4-FFF2-40B4-BE49-F238E27FC236}">
                <a16:creationId xmlns:a16="http://schemas.microsoft.com/office/drawing/2014/main" id="{AC413B73-E12E-48CD-9942-A1D6154C87C5}"/>
              </a:ext>
            </a:extLst>
          </p:cNvPr>
          <p:cNvGraphicFramePr/>
          <p:nvPr>
            <p:extLst>
              <p:ext uri="{D42A27DB-BD31-4B8C-83A1-F6EECF244321}">
                <p14:modId xmlns:p14="http://schemas.microsoft.com/office/powerpoint/2010/main" val="2184717158"/>
              </p:ext>
            </p:extLst>
          </p:nvPr>
        </p:nvGraphicFramePr>
        <p:xfrm>
          <a:off x="2031999" y="65988"/>
          <a:ext cx="8707333" cy="6598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3234572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139065"/>
            <a:ext cx="12211685" cy="459740"/>
            <a:chOff x="0" y="219"/>
            <a:chExt cx="19231" cy="724"/>
          </a:xfrm>
        </p:grpSpPr>
        <p:cxnSp>
          <p:nvCxnSpPr>
            <p:cNvPr id="2" name="直接连接符 1"/>
            <p:cNvCxnSpPr/>
            <p:nvPr/>
          </p:nvCxnSpPr>
          <p:spPr>
            <a:xfrm>
              <a:off x="0" y="581"/>
              <a:ext cx="6885"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6736" y="388"/>
              <a:ext cx="387" cy="38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7531" y="219"/>
              <a:ext cx="4138" cy="725"/>
            </a:xfrm>
            <a:prstGeom prst="rect">
              <a:avLst/>
            </a:prstGeom>
            <a:noFill/>
          </p:spPr>
          <p:txBody>
            <a:bodyPr wrap="square" rtlCol="0" anchor="t">
              <a:spAutoFit/>
            </a:bodyPr>
            <a:lstStyle/>
            <a:p>
              <a:pPr algn="ctr"/>
              <a:r>
                <a:rPr lang="zh-CN" altLang="en-US" sz="2400" b="1" dirty="0">
                  <a:solidFill>
                    <a:srgbClr val="156389"/>
                  </a:solidFill>
                  <a:latin typeface="Arial" panose="020B0604020202020204" pitchFamily="34" charset="0"/>
                  <a:ea typeface="微软雅黑" panose="020B0503020204020204" pitchFamily="34" charset="-122"/>
                  <a:sym typeface="+mn-ea"/>
                </a:rPr>
                <a:t>基本定义</a:t>
              </a:r>
            </a:p>
          </p:txBody>
        </p:sp>
        <p:cxnSp>
          <p:nvCxnSpPr>
            <p:cNvPr id="3" name="直接连接符 2"/>
            <p:cNvCxnSpPr/>
            <p:nvPr/>
          </p:nvCxnSpPr>
          <p:spPr>
            <a:xfrm>
              <a:off x="12347" y="582"/>
              <a:ext cx="6885"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1960" y="387"/>
              <a:ext cx="387" cy="38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4DFBB404-98B8-4E59-ACF9-8CEBD08E51FC}"/>
                  </a:ext>
                </a:extLst>
              </p:cNvPr>
              <p:cNvSpPr txBox="1"/>
              <p:nvPr/>
            </p:nvSpPr>
            <p:spPr>
              <a:xfrm>
                <a:off x="1040859" y="819401"/>
                <a:ext cx="10110281" cy="6121356"/>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en-US" dirty="0">
                    <a:solidFill>
                      <a:srgbClr val="156389"/>
                    </a:solidFill>
                    <a:latin typeface="黑体" panose="02010609060101010101" pitchFamily="49" charset="-122"/>
                    <a:ea typeface="黑体" panose="02010609060101010101" pitchFamily="49" charset="-122"/>
                  </a:rPr>
                  <a:t>基本定义</a:t>
                </a:r>
                <a:endParaRPr lang="en-US" altLang="zh-CN" dirty="0">
                  <a:solidFill>
                    <a:srgbClr val="156389"/>
                  </a:solidFill>
                  <a:latin typeface="黑体" panose="02010609060101010101" pitchFamily="49" charset="-122"/>
                  <a:ea typeface="黑体" panose="02010609060101010101" pitchFamily="49" charset="-122"/>
                </a:endParaRPr>
              </a:p>
              <a:p>
                <a:pPr marL="342900" indent="-342900">
                  <a:lnSpc>
                    <a:spcPct val="150000"/>
                  </a:lnSpc>
                  <a:buFont typeface="Arial" panose="020B0604020202020204" pitchFamily="34" charset="0"/>
                  <a:buChar char="•"/>
                </a:pPr>
                <a:r>
                  <a:rPr lang="zh-CN" altLang="en-US" sz="1600" b="1" dirty="0">
                    <a:solidFill>
                      <a:srgbClr val="156389"/>
                    </a:solidFill>
                    <a:latin typeface="黑体" panose="02010609060101010101" pitchFamily="49" charset="-122"/>
                    <a:ea typeface="黑体" panose="02010609060101010101" pitchFamily="49" charset="-122"/>
                  </a:rPr>
                  <a:t>单项式</a:t>
                </a:r>
                <a:r>
                  <a:rPr lang="zh-CN" altLang="en-US" sz="1600" dirty="0">
                    <a:solidFill>
                      <a:srgbClr val="156389"/>
                    </a:solidFill>
                    <a:latin typeface="黑体" panose="02010609060101010101" pitchFamily="49" charset="-122"/>
                    <a:ea typeface="黑体" panose="02010609060101010101" pitchFamily="49" charset="-122"/>
                  </a:rPr>
                  <a:t>：数与字母的积这样的代数式叫做单项式，如</a:t>
                </a:r>
                <a:r>
                  <a:rPr lang="en-US" altLang="zh-CN" sz="1600" dirty="0">
                    <a:solidFill>
                      <a:srgbClr val="156389"/>
                    </a:solidFill>
                    <a:latin typeface="黑体" panose="02010609060101010101" pitchFamily="49" charset="-122"/>
                    <a:ea typeface="黑体" panose="02010609060101010101" pitchFamily="49" charset="-122"/>
                  </a:rPr>
                  <a:t>3x²</a:t>
                </a:r>
                <a:r>
                  <a:rPr lang="zh-CN" altLang="en-US" sz="1600" dirty="0">
                    <a:solidFill>
                      <a:srgbClr val="156389"/>
                    </a:solidFill>
                    <a:latin typeface="黑体" panose="02010609060101010101" pitchFamily="49" charset="-122"/>
                    <a:ea typeface="黑体" panose="02010609060101010101" pitchFamily="49" charset="-122"/>
                  </a:rPr>
                  <a:t>；单独一个数或一个字母也是单项式</a:t>
                </a:r>
                <a:r>
                  <a:rPr lang="en-US" altLang="zh-CN" sz="1600" dirty="0">
                    <a:solidFill>
                      <a:srgbClr val="156389"/>
                    </a:solidFill>
                    <a:latin typeface="黑体" panose="02010609060101010101" pitchFamily="49" charset="-122"/>
                    <a:ea typeface="黑体" panose="02010609060101010101" pitchFamily="49" charset="-122"/>
                  </a:rPr>
                  <a:t>.</a:t>
                </a:r>
                <a:r>
                  <a:rPr lang="zh-CN" altLang="en-US" sz="1600" dirty="0">
                    <a:solidFill>
                      <a:srgbClr val="156389"/>
                    </a:solidFill>
                    <a:latin typeface="黑体" panose="02010609060101010101" pitchFamily="49" charset="-122"/>
                    <a:ea typeface="黑体" panose="02010609060101010101" pitchFamily="49" charset="-122"/>
                  </a:rPr>
                  <a:t>其中单项式中的字母因数叫做单项式的系数；所有字母的指数的和叫做这个单项式的次数；若单项式表示成</a:t>
                </a:r>
                <a:r>
                  <a:rPr lang="en-US" altLang="zh-CN" sz="1600" dirty="0">
                    <a:solidFill>
                      <a:srgbClr val="156389"/>
                    </a:solidFill>
                    <a:latin typeface="黑体" panose="02010609060101010101" pitchFamily="49" charset="-122"/>
                    <a:ea typeface="黑体" panose="02010609060101010101" pitchFamily="49" charset="-122"/>
                  </a:rPr>
                  <a:t>a</a:t>
                </a:r>
                <a14:m>
                  <m:oMath xmlns:m="http://schemas.openxmlformats.org/officeDocument/2006/math">
                    <m:sSup>
                      <m:sSupPr>
                        <m:ctrlPr>
                          <a:rPr lang="en-US" altLang="zh-CN" sz="1600" i="1" smtClean="0">
                            <a:solidFill>
                              <a:srgbClr val="156389"/>
                            </a:solidFill>
                            <a:latin typeface="Cambria Math" panose="02040503050406030204" pitchFamily="18" charset="0"/>
                            <a:ea typeface="黑体" panose="02010609060101010101" pitchFamily="49" charset="-122"/>
                          </a:rPr>
                        </m:ctrlPr>
                      </m:sSupPr>
                      <m:e>
                        <m:r>
                          <a:rPr lang="en-US" altLang="zh-CN" sz="1600" b="0" i="1" smtClean="0">
                            <a:solidFill>
                              <a:srgbClr val="156389"/>
                            </a:solidFill>
                            <a:latin typeface="Cambria Math" panose="02040503050406030204" pitchFamily="18" charset="0"/>
                            <a:ea typeface="黑体" panose="02010609060101010101" pitchFamily="49" charset="-122"/>
                          </a:rPr>
                          <m:t>𝑥</m:t>
                        </m:r>
                      </m:e>
                      <m:sup>
                        <m:r>
                          <a:rPr lang="en-US" altLang="zh-CN" sz="1600" b="0" i="1" smtClean="0">
                            <a:solidFill>
                              <a:srgbClr val="156389"/>
                            </a:solidFill>
                            <a:latin typeface="Cambria Math" panose="02040503050406030204" pitchFamily="18" charset="0"/>
                            <a:ea typeface="黑体" panose="02010609060101010101" pitchFamily="49" charset="-122"/>
                          </a:rPr>
                          <m:t>𝑛</m:t>
                        </m:r>
                      </m:sup>
                    </m:sSup>
                    <m:r>
                      <a:rPr lang="en-US" altLang="zh-CN" sz="1600" b="0" i="1" smtClean="0">
                        <a:solidFill>
                          <a:srgbClr val="156389"/>
                        </a:solidFill>
                        <a:latin typeface="Cambria Math" panose="02040503050406030204" pitchFamily="18" charset="0"/>
                        <a:ea typeface="黑体" panose="02010609060101010101" pitchFamily="49" charset="-122"/>
                      </a:rPr>
                      <m:t> </m:t>
                    </m:r>
                    <m:sSup>
                      <m:sSupPr>
                        <m:ctrlPr>
                          <a:rPr lang="en-US" altLang="zh-CN" sz="1600" i="1">
                            <a:solidFill>
                              <a:srgbClr val="156389"/>
                            </a:solidFill>
                            <a:latin typeface="Cambria Math" panose="02040503050406030204" pitchFamily="18" charset="0"/>
                            <a:ea typeface="黑体" panose="02010609060101010101" pitchFamily="49" charset="-122"/>
                          </a:rPr>
                        </m:ctrlPr>
                      </m:sSupPr>
                      <m:e>
                        <m:r>
                          <a:rPr lang="en-US" altLang="zh-CN" sz="1600" b="0" i="1" smtClean="0">
                            <a:solidFill>
                              <a:srgbClr val="156389"/>
                            </a:solidFill>
                            <a:latin typeface="Cambria Math" panose="02040503050406030204" pitchFamily="18" charset="0"/>
                            <a:ea typeface="黑体" panose="02010609060101010101" pitchFamily="49" charset="-122"/>
                          </a:rPr>
                          <m:t>𝑦</m:t>
                        </m:r>
                      </m:e>
                      <m:sup>
                        <m:r>
                          <a:rPr lang="en-US" altLang="zh-CN" sz="1600" b="0" i="1" smtClean="0">
                            <a:solidFill>
                              <a:srgbClr val="156389"/>
                            </a:solidFill>
                            <a:latin typeface="Cambria Math" panose="02040503050406030204" pitchFamily="18" charset="0"/>
                            <a:ea typeface="黑体" panose="02010609060101010101" pitchFamily="49" charset="-122"/>
                          </a:rPr>
                          <m:t>𝑚</m:t>
                        </m:r>
                      </m:sup>
                    </m:sSup>
                    <m:r>
                      <a:rPr lang="en-US" altLang="zh-CN" sz="1600" i="1">
                        <a:solidFill>
                          <a:srgbClr val="156389"/>
                        </a:solidFill>
                        <a:latin typeface="Cambria Math" panose="02040503050406030204" pitchFamily="18" charset="0"/>
                        <a:ea typeface="黑体" panose="02010609060101010101" pitchFamily="49" charset="-122"/>
                      </a:rPr>
                      <m:t> </m:t>
                    </m:r>
                    <m:sSup>
                      <m:sSupPr>
                        <m:ctrlPr>
                          <a:rPr lang="en-US" altLang="zh-CN" sz="1600" i="1">
                            <a:solidFill>
                              <a:srgbClr val="156389"/>
                            </a:solidFill>
                            <a:latin typeface="Cambria Math" panose="02040503050406030204" pitchFamily="18" charset="0"/>
                            <a:ea typeface="黑体" panose="02010609060101010101" pitchFamily="49" charset="-122"/>
                          </a:rPr>
                        </m:ctrlPr>
                      </m:sSupPr>
                      <m:e>
                        <m:r>
                          <a:rPr lang="en-US" altLang="zh-CN" sz="1600" b="0" i="1" smtClean="0">
                            <a:solidFill>
                              <a:srgbClr val="156389"/>
                            </a:solidFill>
                            <a:latin typeface="Cambria Math" panose="02040503050406030204" pitchFamily="18" charset="0"/>
                            <a:ea typeface="黑体" panose="02010609060101010101" pitchFamily="49" charset="-122"/>
                          </a:rPr>
                          <m:t>𝑧</m:t>
                        </m:r>
                      </m:e>
                      <m:sup>
                        <m:r>
                          <a:rPr lang="en-US" altLang="zh-CN" sz="1600" b="0" i="1" smtClean="0">
                            <a:solidFill>
                              <a:srgbClr val="156389"/>
                            </a:solidFill>
                            <a:latin typeface="Cambria Math" panose="02040503050406030204" pitchFamily="18" charset="0"/>
                            <a:ea typeface="黑体" panose="02010609060101010101" pitchFamily="49" charset="-122"/>
                          </a:rPr>
                          <m:t>𝑝</m:t>
                        </m:r>
                      </m:sup>
                    </m:sSup>
                    <m:r>
                      <a:rPr lang="en-US" altLang="zh-CN" sz="1600" i="1">
                        <a:solidFill>
                          <a:srgbClr val="156389"/>
                        </a:solidFill>
                        <a:latin typeface="Cambria Math" panose="02040503050406030204" pitchFamily="18" charset="0"/>
                        <a:ea typeface="黑体" panose="02010609060101010101" pitchFamily="49" charset="-122"/>
                      </a:rPr>
                      <m:t> </m:t>
                    </m:r>
                  </m:oMath>
                </a14:m>
                <a:r>
                  <a:rPr lang="zh-CN" altLang="en-US" sz="1600" dirty="0">
                    <a:solidFill>
                      <a:srgbClr val="156389"/>
                    </a:solidFill>
                    <a:latin typeface="黑体" panose="02010609060101010101" pitchFamily="49" charset="-122"/>
                    <a:ea typeface="黑体" panose="02010609060101010101" pitchFamily="49" charset="-122"/>
                  </a:rPr>
                  <a:t>，那么</a:t>
                </a:r>
                <a:r>
                  <a:rPr lang="en-US" altLang="zh-CN" sz="1600" dirty="0">
                    <a:solidFill>
                      <a:srgbClr val="156389"/>
                    </a:solidFill>
                    <a:latin typeface="黑体" panose="02010609060101010101" pitchFamily="49" charset="-122"/>
                    <a:ea typeface="黑体" panose="02010609060101010101" pitchFamily="49" charset="-122"/>
                  </a:rPr>
                  <a:t>a</a:t>
                </a:r>
                <a:r>
                  <a:rPr lang="zh-CN" altLang="en-US" sz="1600" dirty="0">
                    <a:solidFill>
                      <a:srgbClr val="156389"/>
                    </a:solidFill>
                    <a:latin typeface="黑体" panose="02010609060101010101" pitchFamily="49" charset="-122"/>
                    <a:ea typeface="黑体" panose="02010609060101010101" pitchFamily="49" charset="-122"/>
                  </a:rPr>
                  <a:t>称为单项式</a:t>
                </a:r>
                <a:r>
                  <a:rPr lang="en-US" altLang="zh-CN" sz="1600" dirty="0">
                    <a:solidFill>
                      <a:srgbClr val="156389"/>
                    </a:solidFill>
                    <a:latin typeface="黑体" panose="02010609060101010101" pitchFamily="49" charset="-122"/>
                    <a:ea typeface="黑体" panose="02010609060101010101" pitchFamily="49" charset="-122"/>
                  </a:rPr>
                  <a:t>a</a:t>
                </a:r>
                <a14:m>
                  <m:oMath xmlns:m="http://schemas.openxmlformats.org/officeDocument/2006/math">
                    <m:sSup>
                      <m:sSupPr>
                        <m:ctrlPr>
                          <a:rPr lang="en-US" altLang="zh-CN" sz="1600" i="1">
                            <a:solidFill>
                              <a:srgbClr val="156389"/>
                            </a:solidFill>
                            <a:latin typeface="Cambria Math" panose="02040503050406030204" pitchFamily="18" charset="0"/>
                            <a:ea typeface="黑体" panose="02010609060101010101" pitchFamily="49" charset="-122"/>
                          </a:rPr>
                        </m:ctrlPr>
                      </m:sSupPr>
                      <m:e>
                        <m:r>
                          <a:rPr lang="en-US" altLang="zh-CN" sz="1600" i="1">
                            <a:solidFill>
                              <a:srgbClr val="156389"/>
                            </a:solidFill>
                            <a:latin typeface="Cambria Math" panose="02040503050406030204" pitchFamily="18" charset="0"/>
                            <a:ea typeface="黑体" panose="02010609060101010101" pitchFamily="49" charset="-122"/>
                          </a:rPr>
                          <m:t>𝑥</m:t>
                        </m:r>
                      </m:e>
                      <m:sup>
                        <m:r>
                          <a:rPr lang="en-US" altLang="zh-CN" sz="1600" i="1">
                            <a:solidFill>
                              <a:srgbClr val="156389"/>
                            </a:solidFill>
                            <a:latin typeface="Cambria Math" panose="02040503050406030204" pitchFamily="18" charset="0"/>
                            <a:ea typeface="黑体" panose="02010609060101010101" pitchFamily="49" charset="-122"/>
                          </a:rPr>
                          <m:t>𝑛</m:t>
                        </m:r>
                      </m:sup>
                    </m:sSup>
                    <m:r>
                      <a:rPr lang="en-US" altLang="zh-CN" sz="1600" i="1">
                        <a:solidFill>
                          <a:srgbClr val="156389"/>
                        </a:solidFill>
                        <a:latin typeface="Cambria Math" panose="02040503050406030204" pitchFamily="18" charset="0"/>
                        <a:ea typeface="黑体" panose="02010609060101010101" pitchFamily="49" charset="-122"/>
                      </a:rPr>
                      <m:t> </m:t>
                    </m:r>
                    <m:sSup>
                      <m:sSupPr>
                        <m:ctrlPr>
                          <a:rPr lang="en-US" altLang="zh-CN" sz="1600" i="1">
                            <a:solidFill>
                              <a:srgbClr val="156389"/>
                            </a:solidFill>
                            <a:latin typeface="Cambria Math" panose="02040503050406030204" pitchFamily="18" charset="0"/>
                            <a:ea typeface="黑体" panose="02010609060101010101" pitchFamily="49" charset="-122"/>
                          </a:rPr>
                        </m:ctrlPr>
                      </m:sSupPr>
                      <m:e>
                        <m:r>
                          <a:rPr lang="en-US" altLang="zh-CN" sz="1600" i="1">
                            <a:solidFill>
                              <a:srgbClr val="156389"/>
                            </a:solidFill>
                            <a:latin typeface="Cambria Math" panose="02040503050406030204" pitchFamily="18" charset="0"/>
                            <a:ea typeface="黑体" panose="02010609060101010101" pitchFamily="49" charset="-122"/>
                          </a:rPr>
                          <m:t>𝑦</m:t>
                        </m:r>
                      </m:e>
                      <m:sup>
                        <m:r>
                          <a:rPr lang="en-US" altLang="zh-CN" sz="1600" i="1">
                            <a:solidFill>
                              <a:srgbClr val="156389"/>
                            </a:solidFill>
                            <a:latin typeface="Cambria Math" panose="02040503050406030204" pitchFamily="18" charset="0"/>
                            <a:ea typeface="黑体" panose="02010609060101010101" pitchFamily="49" charset="-122"/>
                          </a:rPr>
                          <m:t>𝑚</m:t>
                        </m:r>
                      </m:sup>
                    </m:sSup>
                    <m:r>
                      <a:rPr lang="en-US" altLang="zh-CN" sz="1600" i="1">
                        <a:solidFill>
                          <a:srgbClr val="156389"/>
                        </a:solidFill>
                        <a:latin typeface="Cambria Math" panose="02040503050406030204" pitchFamily="18" charset="0"/>
                        <a:ea typeface="黑体" panose="02010609060101010101" pitchFamily="49" charset="-122"/>
                      </a:rPr>
                      <m:t> </m:t>
                    </m:r>
                    <m:sSup>
                      <m:sSupPr>
                        <m:ctrlPr>
                          <a:rPr lang="en-US" altLang="zh-CN" sz="1600" i="1">
                            <a:solidFill>
                              <a:srgbClr val="156389"/>
                            </a:solidFill>
                            <a:latin typeface="Cambria Math" panose="02040503050406030204" pitchFamily="18" charset="0"/>
                            <a:ea typeface="黑体" panose="02010609060101010101" pitchFamily="49" charset="-122"/>
                          </a:rPr>
                        </m:ctrlPr>
                      </m:sSupPr>
                      <m:e>
                        <m:r>
                          <a:rPr lang="en-US" altLang="zh-CN" sz="1600" i="1">
                            <a:solidFill>
                              <a:srgbClr val="156389"/>
                            </a:solidFill>
                            <a:latin typeface="Cambria Math" panose="02040503050406030204" pitchFamily="18" charset="0"/>
                            <a:ea typeface="黑体" panose="02010609060101010101" pitchFamily="49" charset="-122"/>
                          </a:rPr>
                          <m:t>𝑧</m:t>
                        </m:r>
                      </m:e>
                      <m:sup>
                        <m:r>
                          <a:rPr lang="en-US" altLang="zh-CN" sz="1600" i="1">
                            <a:solidFill>
                              <a:srgbClr val="156389"/>
                            </a:solidFill>
                            <a:latin typeface="Cambria Math" panose="02040503050406030204" pitchFamily="18" charset="0"/>
                            <a:ea typeface="黑体" panose="02010609060101010101" pitchFamily="49" charset="-122"/>
                          </a:rPr>
                          <m:t>𝑝</m:t>
                        </m:r>
                      </m:sup>
                    </m:sSup>
                  </m:oMath>
                </a14:m>
                <a:r>
                  <a:rPr lang="zh-CN" altLang="en-US" sz="1600" dirty="0">
                    <a:solidFill>
                      <a:srgbClr val="156389"/>
                    </a:solidFill>
                    <a:latin typeface="黑体" panose="02010609060101010101" pitchFamily="49" charset="-122"/>
                    <a:ea typeface="黑体" panose="02010609060101010101" pitchFamily="49" charset="-122"/>
                  </a:rPr>
                  <a:t>的系数</a:t>
                </a:r>
                <a:r>
                  <a:rPr lang="en-US" altLang="zh-CN" sz="1600" dirty="0">
                    <a:solidFill>
                      <a:srgbClr val="156389"/>
                    </a:solidFill>
                    <a:latin typeface="黑体" panose="02010609060101010101" pitchFamily="49" charset="-122"/>
                    <a:ea typeface="黑体" panose="02010609060101010101" pitchFamily="49" charset="-122"/>
                  </a:rPr>
                  <a:t>,</a:t>
                </a:r>
                <a:r>
                  <a:rPr lang="en-US" altLang="zh-CN" sz="1600" dirty="0" err="1">
                    <a:solidFill>
                      <a:srgbClr val="156389"/>
                    </a:solidFill>
                    <a:latin typeface="黑体" panose="02010609060101010101" pitchFamily="49" charset="-122"/>
                    <a:ea typeface="黑体" panose="02010609060101010101" pitchFamily="49" charset="-122"/>
                  </a:rPr>
                  <a:t>n+m+p</a:t>
                </a:r>
                <a:r>
                  <a:rPr lang="zh-CN" altLang="en-US" sz="1600" dirty="0">
                    <a:solidFill>
                      <a:srgbClr val="156389"/>
                    </a:solidFill>
                    <a:latin typeface="黑体" panose="02010609060101010101" pitchFamily="49" charset="-122"/>
                    <a:ea typeface="黑体" panose="02010609060101010101" pitchFamily="49" charset="-122"/>
                  </a:rPr>
                  <a:t>叫做这个单项式的次数</a:t>
                </a:r>
                <a:r>
                  <a:rPr lang="en-US" altLang="zh-CN" sz="1600" dirty="0">
                    <a:solidFill>
                      <a:srgbClr val="156389"/>
                    </a:solidFill>
                    <a:latin typeface="黑体" panose="02010609060101010101" pitchFamily="49" charset="-122"/>
                    <a:ea typeface="黑体" panose="02010609060101010101" pitchFamily="49" charset="-122"/>
                  </a:rPr>
                  <a:t>.</a:t>
                </a:r>
                <a:r>
                  <a:rPr lang="zh-CN" altLang="en-US" sz="1600" dirty="0">
                    <a:solidFill>
                      <a:srgbClr val="156389"/>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数与字母之间是乘积关系</a:t>
                </a:r>
                <a:r>
                  <a:rPr lang="zh-CN" altLang="en-US" sz="1600" dirty="0">
                    <a:solidFill>
                      <a:srgbClr val="156389"/>
                    </a:solidFill>
                    <a:latin typeface="黑体" panose="02010609060101010101" pitchFamily="49" charset="-122"/>
                    <a:ea typeface="黑体" panose="02010609060101010101" pitchFamily="49" charset="-122"/>
                  </a:rPr>
                  <a:t>）</a:t>
                </a:r>
                <a:endParaRPr lang="en-US" altLang="zh-CN" sz="1600" dirty="0">
                  <a:solidFill>
                    <a:srgbClr val="156389"/>
                  </a:solidFill>
                  <a:latin typeface="黑体" panose="02010609060101010101" pitchFamily="49" charset="-122"/>
                  <a:ea typeface="黑体" panose="02010609060101010101" pitchFamily="49" charset="-122"/>
                </a:endParaRPr>
              </a:p>
              <a:p>
                <a:pPr marL="342900" indent="-342900">
                  <a:lnSpc>
                    <a:spcPct val="150000"/>
                  </a:lnSpc>
                  <a:buFont typeface="Arial" panose="020B0604020202020204" pitchFamily="34" charset="0"/>
                  <a:buChar char="•"/>
                </a:pPr>
                <a:r>
                  <a:rPr lang="zh-CN" altLang="en-US" sz="1600" b="1" dirty="0">
                    <a:solidFill>
                      <a:srgbClr val="156389"/>
                    </a:solidFill>
                    <a:latin typeface="黑体" panose="02010609060101010101" pitchFamily="49" charset="-122"/>
                    <a:ea typeface="黑体" panose="02010609060101010101" pitchFamily="49" charset="-122"/>
                  </a:rPr>
                  <a:t>多项式：</a:t>
                </a:r>
                <a:r>
                  <a:rPr lang="zh-CN" altLang="en-US" sz="1600" dirty="0">
                    <a:solidFill>
                      <a:srgbClr val="FF0000"/>
                    </a:solidFill>
                    <a:latin typeface="黑体" panose="02010609060101010101" pitchFamily="49" charset="-122"/>
                    <a:ea typeface="黑体" panose="02010609060101010101" pitchFamily="49" charset="-122"/>
                  </a:rPr>
                  <a:t>几个单项式的和叫做多项式</a:t>
                </a:r>
                <a:r>
                  <a:rPr lang="en-US" altLang="zh-CN" sz="1600" dirty="0">
                    <a:solidFill>
                      <a:srgbClr val="156389"/>
                    </a:solidFill>
                    <a:latin typeface="黑体" panose="02010609060101010101" pitchFamily="49" charset="-122"/>
                    <a:ea typeface="黑体" panose="02010609060101010101" pitchFamily="49" charset="-122"/>
                  </a:rPr>
                  <a:t>.</a:t>
                </a:r>
                <a:r>
                  <a:rPr lang="zh-CN" altLang="en-US" sz="1600" dirty="0">
                    <a:solidFill>
                      <a:srgbClr val="156389"/>
                    </a:solidFill>
                    <a:latin typeface="黑体" panose="02010609060101010101" pitchFamily="49" charset="-122"/>
                    <a:ea typeface="黑体" panose="02010609060101010101" pitchFamily="49" charset="-122"/>
                  </a:rPr>
                  <a:t>在多项式中，每个单项式叫做多项式的项，其中不含字母的项叫做常数项</a:t>
                </a:r>
                <a:r>
                  <a:rPr lang="en-US" altLang="zh-CN" sz="1600" dirty="0">
                    <a:solidFill>
                      <a:srgbClr val="156389"/>
                    </a:solidFill>
                    <a:latin typeface="黑体" panose="02010609060101010101" pitchFamily="49" charset="-122"/>
                    <a:ea typeface="黑体" panose="02010609060101010101" pitchFamily="49" charset="-122"/>
                  </a:rPr>
                  <a:t>.</a:t>
                </a:r>
                <a:r>
                  <a:rPr lang="zh-CN" altLang="en-US" sz="1600" dirty="0">
                    <a:solidFill>
                      <a:srgbClr val="156389"/>
                    </a:solidFill>
                    <a:latin typeface="黑体" panose="02010609060101010101" pitchFamily="49" charset="-122"/>
                    <a:ea typeface="黑体" panose="02010609060101010101" pitchFamily="49" charset="-122"/>
                  </a:rPr>
                  <a:t>一个多项式有几项就叫做几项式</a:t>
                </a:r>
                <a:r>
                  <a:rPr lang="en-US" altLang="zh-CN" sz="1600" dirty="0">
                    <a:solidFill>
                      <a:srgbClr val="156389"/>
                    </a:solidFill>
                    <a:latin typeface="黑体" panose="02010609060101010101" pitchFamily="49" charset="-122"/>
                    <a:ea typeface="黑体" panose="02010609060101010101" pitchFamily="49" charset="-122"/>
                  </a:rPr>
                  <a:t>.</a:t>
                </a:r>
                <a:r>
                  <a:rPr lang="zh-CN" altLang="en-US" sz="1600" dirty="0">
                    <a:solidFill>
                      <a:srgbClr val="156389"/>
                    </a:solidFill>
                    <a:latin typeface="黑体" panose="02010609060101010101" pitchFamily="49" charset="-122"/>
                    <a:ea typeface="黑体" panose="02010609060101010101" pitchFamily="49" charset="-122"/>
                  </a:rPr>
                  <a:t>多项式中的符号，看作各项的性质符号；多项式中，次数最高项的次数，就是这个多项式的次数</a:t>
                </a:r>
                <a:r>
                  <a:rPr lang="en-US" altLang="zh-CN" sz="1600" dirty="0">
                    <a:solidFill>
                      <a:srgbClr val="156389"/>
                    </a:solidFill>
                    <a:latin typeface="黑体" panose="02010609060101010101" pitchFamily="49" charset="-122"/>
                    <a:ea typeface="黑体" panose="02010609060101010101" pitchFamily="49" charset="-122"/>
                  </a:rPr>
                  <a:t>.</a:t>
                </a:r>
                <a:r>
                  <a:rPr lang="zh-CN" altLang="en-US" sz="1600" dirty="0">
                    <a:solidFill>
                      <a:srgbClr val="156389"/>
                    </a:solidFill>
                    <a:latin typeface="黑体" panose="02010609060101010101" pitchFamily="49" charset="-122"/>
                    <a:ea typeface="黑体" panose="02010609060101010101" pitchFamily="49" charset="-122"/>
                  </a:rPr>
                  <a:t>例如，</a:t>
                </a:r>
                <a:r>
                  <a:rPr lang="en-US" altLang="zh-CN" sz="1600" dirty="0">
                    <a:solidFill>
                      <a:srgbClr val="156389"/>
                    </a:solidFill>
                    <a:latin typeface="黑体" panose="02010609060101010101" pitchFamily="49" charset="-122"/>
                    <a:ea typeface="黑体" panose="02010609060101010101" pitchFamily="49" charset="-122"/>
                  </a:rPr>
                  <a:t>a</a:t>
                </a:r>
                <a14:m>
                  <m:oMath xmlns:m="http://schemas.openxmlformats.org/officeDocument/2006/math">
                    <m:sSup>
                      <m:sSupPr>
                        <m:ctrlPr>
                          <a:rPr lang="en-US" altLang="zh-CN" sz="1600" i="1" smtClean="0">
                            <a:solidFill>
                              <a:srgbClr val="156389"/>
                            </a:solidFill>
                            <a:latin typeface="Cambria Math" panose="02040503050406030204" pitchFamily="18" charset="0"/>
                            <a:ea typeface="黑体" panose="02010609060101010101" pitchFamily="49" charset="-122"/>
                          </a:rPr>
                        </m:ctrlPr>
                      </m:sSupPr>
                      <m:e>
                        <m:r>
                          <a:rPr lang="en-US" altLang="zh-CN" sz="1600" b="0" i="1" smtClean="0">
                            <a:solidFill>
                              <a:srgbClr val="156389"/>
                            </a:solidFill>
                            <a:latin typeface="Cambria Math" panose="02040503050406030204" pitchFamily="18" charset="0"/>
                            <a:ea typeface="黑体" panose="02010609060101010101" pitchFamily="49" charset="-122"/>
                          </a:rPr>
                          <m:t>𝑥</m:t>
                        </m:r>
                      </m:e>
                      <m:sup>
                        <m:r>
                          <m:rPr>
                            <m:sty m:val="p"/>
                          </m:rPr>
                          <a:rPr lang="en-US" altLang="zh-CN" sz="1600" i="1">
                            <a:solidFill>
                              <a:srgbClr val="156389"/>
                            </a:solidFill>
                            <a:latin typeface="Cambria Math" panose="02040503050406030204" pitchFamily="18" charset="0"/>
                            <a:ea typeface="黑体" panose="02010609060101010101" pitchFamily="49" charset="-122"/>
                          </a:rPr>
                          <m:t>n</m:t>
                        </m:r>
                        <m:r>
                          <a:rPr lang="en-US" altLang="zh-CN" sz="1600" b="0" i="1" smtClean="0">
                            <a:solidFill>
                              <a:srgbClr val="156389"/>
                            </a:solidFill>
                            <a:latin typeface="Cambria Math" panose="02040503050406030204" pitchFamily="18" charset="0"/>
                            <a:ea typeface="黑体" panose="02010609060101010101" pitchFamily="49" charset="-122"/>
                          </a:rPr>
                          <m:t>1</m:t>
                        </m:r>
                      </m:sup>
                    </m:sSup>
                    <m:r>
                      <a:rPr lang="en-US" altLang="zh-CN" sz="1600" b="0" i="1" smtClean="0">
                        <a:solidFill>
                          <a:srgbClr val="156389"/>
                        </a:solidFill>
                        <a:latin typeface="Cambria Math" panose="02040503050406030204" pitchFamily="18" charset="0"/>
                        <a:ea typeface="黑体" panose="02010609060101010101" pitchFamily="49" charset="-122"/>
                      </a:rPr>
                      <m:t> </m:t>
                    </m:r>
                    <m:sSup>
                      <m:sSupPr>
                        <m:ctrlPr>
                          <a:rPr lang="en-US" altLang="zh-CN" sz="1600" i="1">
                            <a:solidFill>
                              <a:srgbClr val="156389"/>
                            </a:solidFill>
                            <a:latin typeface="Cambria Math" panose="02040503050406030204" pitchFamily="18" charset="0"/>
                            <a:ea typeface="黑体" panose="02010609060101010101" pitchFamily="49" charset="-122"/>
                          </a:rPr>
                        </m:ctrlPr>
                      </m:sSupPr>
                      <m:e>
                        <m:r>
                          <m:rPr>
                            <m:sty m:val="p"/>
                          </m:rPr>
                          <a:rPr lang="en-US" altLang="zh-CN" sz="1600" i="1" smtClean="0">
                            <a:solidFill>
                              <a:srgbClr val="156389"/>
                            </a:solidFill>
                            <a:latin typeface="Cambria Math" panose="02040503050406030204" pitchFamily="18" charset="0"/>
                            <a:ea typeface="黑体" panose="02010609060101010101" pitchFamily="49" charset="-122"/>
                          </a:rPr>
                          <m:t>y</m:t>
                        </m:r>
                      </m:e>
                      <m:sup>
                        <m:r>
                          <m:rPr>
                            <m:sty m:val="p"/>
                          </m:rPr>
                          <a:rPr lang="en-US" altLang="zh-CN" sz="1600" i="1" smtClean="0">
                            <a:solidFill>
                              <a:srgbClr val="156389"/>
                            </a:solidFill>
                            <a:latin typeface="Cambria Math" panose="02040503050406030204" pitchFamily="18" charset="0"/>
                            <a:ea typeface="黑体" panose="02010609060101010101" pitchFamily="49" charset="-122"/>
                          </a:rPr>
                          <m:t>m</m:t>
                        </m:r>
                        <m:r>
                          <a:rPr lang="en-US" altLang="zh-CN" sz="1600" b="0" i="1" smtClean="0">
                            <a:solidFill>
                              <a:srgbClr val="156389"/>
                            </a:solidFill>
                            <a:latin typeface="Cambria Math" panose="02040503050406030204" pitchFamily="18" charset="0"/>
                            <a:ea typeface="黑体" panose="02010609060101010101" pitchFamily="49" charset="-122"/>
                          </a:rPr>
                          <m:t>1</m:t>
                        </m:r>
                      </m:sup>
                    </m:sSup>
                    <m:r>
                      <a:rPr lang="en-US" altLang="zh-CN" sz="1600" i="1">
                        <a:solidFill>
                          <a:srgbClr val="156389"/>
                        </a:solidFill>
                        <a:latin typeface="Cambria Math" panose="02040503050406030204" pitchFamily="18" charset="0"/>
                        <a:ea typeface="黑体" panose="02010609060101010101" pitchFamily="49" charset="-122"/>
                      </a:rPr>
                      <m:t> </m:t>
                    </m:r>
                  </m:oMath>
                </a14:m>
                <a:r>
                  <a:rPr lang="en-US" altLang="zh-CN" sz="1600" dirty="0">
                    <a:solidFill>
                      <a:srgbClr val="156389"/>
                    </a:solidFill>
                    <a:latin typeface="黑体" panose="02010609060101010101" pitchFamily="49" charset="-122"/>
                    <a:ea typeface="黑体" panose="02010609060101010101" pitchFamily="49" charset="-122"/>
                  </a:rPr>
                  <a:t>+b</a:t>
                </a:r>
                <a14:m>
                  <m:oMath xmlns:m="http://schemas.openxmlformats.org/officeDocument/2006/math">
                    <m:sSup>
                      <m:sSupPr>
                        <m:ctrlPr>
                          <a:rPr lang="en-US" altLang="zh-CN" sz="1600" i="1">
                            <a:solidFill>
                              <a:srgbClr val="156389"/>
                            </a:solidFill>
                            <a:latin typeface="Cambria Math" panose="02040503050406030204" pitchFamily="18" charset="0"/>
                            <a:ea typeface="黑体" panose="02010609060101010101" pitchFamily="49" charset="-122"/>
                          </a:rPr>
                        </m:ctrlPr>
                      </m:sSupPr>
                      <m:e>
                        <m:r>
                          <a:rPr lang="en-US" altLang="zh-CN" sz="1600" i="1">
                            <a:solidFill>
                              <a:srgbClr val="156389"/>
                            </a:solidFill>
                            <a:latin typeface="Cambria Math" panose="02040503050406030204" pitchFamily="18" charset="0"/>
                            <a:ea typeface="黑体" panose="02010609060101010101" pitchFamily="49" charset="-122"/>
                          </a:rPr>
                          <m:t>𝑥</m:t>
                        </m:r>
                      </m:e>
                      <m:sup>
                        <m:r>
                          <m:rPr>
                            <m:sty m:val="p"/>
                          </m:rPr>
                          <a:rPr lang="en-US" altLang="zh-CN" sz="1600" i="1">
                            <a:solidFill>
                              <a:srgbClr val="156389"/>
                            </a:solidFill>
                            <a:latin typeface="Cambria Math" panose="02040503050406030204" pitchFamily="18" charset="0"/>
                            <a:ea typeface="黑体" panose="02010609060101010101" pitchFamily="49" charset="-122"/>
                          </a:rPr>
                          <m:t>n</m:t>
                        </m:r>
                        <m:r>
                          <a:rPr lang="en-US" altLang="zh-CN" sz="1600" b="0" i="1" smtClean="0">
                            <a:solidFill>
                              <a:srgbClr val="156389"/>
                            </a:solidFill>
                            <a:latin typeface="Cambria Math" panose="02040503050406030204" pitchFamily="18" charset="0"/>
                            <a:ea typeface="黑体" panose="02010609060101010101" pitchFamily="49" charset="-122"/>
                          </a:rPr>
                          <m:t>2</m:t>
                        </m:r>
                      </m:sup>
                    </m:sSup>
                    <m:r>
                      <a:rPr lang="en-US" altLang="zh-CN" sz="1600" i="1">
                        <a:solidFill>
                          <a:srgbClr val="156389"/>
                        </a:solidFill>
                        <a:latin typeface="Cambria Math" panose="02040503050406030204" pitchFamily="18" charset="0"/>
                        <a:ea typeface="黑体" panose="02010609060101010101" pitchFamily="49" charset="-122"/>
                      </a:rPr>
                      <m:t> </m:t>
                    </m:r>
                    <m:sSup>
                      <m:sSupPr>
                        <m:ctrlPr>
                          <a:rPr lang="en-US" altLang="zh-CN" sz="1600" i="1">
                            <a:solidFill>
                              <a:srgbClr val="156389"/>
                            </a:solidFill>
                            <a:latin typeface="Cambria Math" panose="02040503050406030204" pitchFamily="18" charset="0"/>
                            <a:ea typeface="黑体" panose="02010609060101010101" pitchFamily="49" charset="-122"/>
                          </a:rPr>
                        </m:ctrlPr>
                      </m:sSupPr>
                      <m:e>
                        <m:r>
                          <m:rPr>
                            <m:sty m:val="p"/>
                          </m:rPr>
                          <a:rPr lang="en-US" altLang="zh-CN" sz="1600" i="1">
                            <a:solidFill>
                              <a:srgbClr val="156389"/>
                            </a:solidFill>
                            <a:latin typeface="Cambria Math" panose="02040503050406030204" pitchFamily="18" charset="0"/>
                            <a:ea typeface="黑体" panose="02010609060101010101" pitchFamily="49" charset="-122"/>
                          </a:rPr>
                          <m:t>y</m:t>
                        </m:r>
                      </m:e>
                      <m:sup>
                        <m:r>
                          <m:rPr>
                            <m:sty m:val="p"/>
                          </m:rPr>
                          <a:rPr lang="en-US" altLang="zh-CN" sz="1600" i="1">
                            <a:solidFill>
                              <a:srgbClr val="156389"/>
                            </a:solidFill>
                            <a:latin typeface="Cambria Math" panose="02040503050406030204" pitchFamily="18" charset="0"/>
                            <a:ea typeface="黑体" panose="02010609060101010101" pitchFamily="49" charset="-122"/>
                          </a:rPr>
                          <m:t>m</m:t>
                        </m:r>
                        <m:r>
                          <a:rPr lang="en-US" altLang="zh-CN" sz="1600" b="0" i="1" smtClean="0">
                            <a:solidFill>
                              <a:srgbClr val="156389"/>
                            </a:solidFill>
                            <a:latin typeface="Cambria Math" panose="02040503050406030204" pitchFamily="18" charset="0"/>
                            <a:ea typeface="黑体" panose="02010609060101010101" pitchFamily="49" charset="-122"/>
                          </a:rPr>
                          <m:t>2</m:t>
                        </m:r>
                      </m:sup>
                    </m:sSup>
                    <m:r>
                      <a:rPr lang="en-US" altLang="zh-CN" sz="1600" i="1">
                        <a:solidFill>
                          <a:srgbClr val="156389"/>
                        </a:solidFill>
                        <a:latin typeface="Cambria Math" panose="02040503050406030204" pitchFamily="18" charset="0"/>
                        <a:ea typeface="黑体" panose="02010609060101010101" pitchFamily="49" charset="-122"/>
                      </a:rPr>
                      <m:t> </m:t>
                    </m:r>
                  </m:oMath>
                </a14:m>
                <a:r>
                  <a:rPr lang="en-US" altLang="zh-CN" sz="1600" dirty="0">
                    <a:solidFill>
                      <a:srgbClr val="156389"/>
                    </a:solidFill>
                    <a:latin typeface="黑体" panose="02010609060101010101" pitchFamily="49" charset="-122"/>
                    <a:ea typeface="黑体" panose="02010609060101010101" pitchFamily="49" charset="-122"/>
                  </a:rPr>
                  <a:t>+c</a:t>
                </a:r>
                <a14:m>
                  <m:oMath xmlns:m="http://schemas.openxmlformats.org/officeDocument/2006/math">
                    <m:sSup>
                      <m:sSupPr>
                        <m:ctrlPr>
                          <a:rPr lang="en-US" altLang="zh-CN" sz="1600" i="1">
                            <a:solidFill>
                              <a:srgbClr val="156389"/>
                            </a:solidFill>
                            <a:latin typeface="Cambria Math" panose="02040503050406030204" pitchFamily="18" charset="0"/>
                            <a:ea typeface="黑体" panose="02010609060101010101" pitchFamily="49" charset="-122"/>
                          </a:rPr>
                        </m:ctrlPr>
                      </m:sSupPr>
                      <m:e>
                        <m:r>
                          <m:rPr>
                            <m:sty m:val="p"/>
                          </m:rPr>
                          <a:rPr lang="en-US" altLang="zh-CN" sz="1600" i="1" smtClean="0">
                            <a:solidFill>
                              <a:srgbClr val="156389"/>
                            </a:solidFill>
                            <a:latin typeface="Cambria Math" panose="02040503050406030204" pitchFamily="18" charset="0"/>
                            <a:ea typeface="黑体" panose="02010609060101010101" pitchFamily="49" charset="-122"/>
                          </a:rPr>
                          <m:t>z</m:t>
                        </m:r>
                      </m:e>
                      <m:sup>
                        <m:r>
                          <m:rPr>
                            <m:sty m:val="p"/>
                          </m:rPr>
                          <a:rPr lang="en-US" altLang="zh-CN" sz="1600" i="1" smtClean="0">
                            <a:solidFill>
                              <a:srgbClr val="156389"/>
                            </a:solidFill>
                            <a:latin typeface="Cambria Math" panose="02040503050406030204" pitchFamily="18" charset="0"/>
                            <a:ea typeface="黑体" panose="02010609060101010101" pitchFamily="49" charset="-122"/>
                          </a:rPr>
                          <m:t>n</m:t>
                        </m:r>
                        <m:r>
                          <a:rPr lang="en-US" altLang="zh-CN" sz="1600" b="0" i="1" smtClean="0">
                            <a:solidFill>
                              <a:srgbClr val="156389"/>
                            </a:solidFill>
                            <a:latin typeface="Cambria Math" panose="02040503050406030204" pitchFamily="18" charset="0"/>
                            <a:ea typeface="黑体" panose="02010609060101010101" pitchFamily="49" charset="-122"/>
                          </a:rPr>
                          <m:t>3</m:t>
                        </m:r>
                      </m:sup>
                    </m:sSup>
                    <m:r>
                      <a:rPr lang="en-US" altLang="zh-CN" sz="1600" i="1">
                        <a:solidFill>
                          <a:srgbClr val="156389"/>
                        </a:solidFill>
                        <a:latin typeface="Cambria Math" panose="02040503050406030204" pitchFamily="18" charset="0"/>
                        <a:ea typeface="黑体" panose="02010609060101010101" pitchFamily="49" charset="-122"/>
                      </a:rPr>
                      <m:t> </m:t>
                    </m:r>
                  </m:oMath>
                </a14:m>
                <a:r>
                  <a:rPr lang="zh-CN" altLang="en-US" sz="1600" dirty="0">
                    <a:solidFill>
                      <a:srgbClr val="156389"/>
                    </a:solidFill>
                    <a:latin typeface="黑体" panose="02010609060101010101" pitchFamily="49" charset="-122"/>
                    <a:ea typeface="黑体" panose="02010609060101010101" pitchFamily="49" charset="-122"/>
                  </a:rPr>
                  <a:t>，此为三项式，若</a:t>
                </a:r>
                <a:r>
                  <a:rPr lang="en-US" altLang="zh-CN" sz="1600" dirty="0">
                    <a:solidFill>
                      <a:srgbClr val="156389"/>
                    </a:solidFill>
                    <a:latin typeface="黑体" panose="02010609060101010101" pitchFamily="49" charset="-122"/>
                    <a:ea typeface="黑体" panose="02010609060101010101" pitchFamily="49" charset="-122"/>
                  </a:rPr>
                  <a:t>n2+m2</a:t>
                </a:r>
                <a:r>
                  <a:rPr lang="zh-CN" altLang="en-US" sz="1600" dirty="0">
                    <a:solidFill>
                      <a:srgbClr val="156389"/>
                    </a:solidFill>
                    <a:latin typeface="黑体" panose="02010609060101010101" pitchFamily="49" charset="-122"/>
                    <a:ea typeface="黑体" panose="02010609060101010101" pitchFamily="49" charset="-122"/>
                  </a:rPr>
                  <a:t>＞</a:t>
                </a:r>
                <a:r>
                  <a:rPr lang="en-US" altLang="zh-CN" sz="1600" dirty="0">
                    <a:solidFill>
                      <a:srgbClr val="156389"/>
                    </a:solidFill>
                    <a:latin typeface="黑体" panose="02010609060101010101" pitchFamily="49" charset="-122"/>
                    <a:ea typeface="黑体" panose="02010609060101010101" pitchFamily="49" charset="-122"/>
                  </a:rPr>
                  <a:t>n1+m1</a:t>
                </a:r>
                <a:r>
                  <a:rPr lang="zh-CN" altLang="en-US" sz="1600" dirty="0">
                    <a:solidFill>
                      <a:srgbClr val="156389"/>
                    </a:solidFill>
                    <a:latin typeface="黑体" panose="02010609060101010101" pitchFamily="49" charset="-122"/>
                    <a:ea typeface="黑体" panose="02010609060101010101" pitchFamily="49" charset="-122"/>
                  </a:rPr>
                  <a:t>＞</a:t>
                </a:r>
                <a:r>
                  <a:rPr lang="en-US" altLang="zh-CN" sz="1600" dirty="0">
                    <a:solidFill>
                      <a:srgbClr val="156389"/>
                    </a:solidFill>
                    <a:latin typeface="黑体" panose="02010609060101010101" pitchFamily="49" charset="-122"/>
                    <a:ea typeface="黑体" panose="02010609060101010101" pitchFamily="49" charset="-122"/>
                  </a:rPr>
                  <a:t>n3</a:t>
                </a:r>
                <a:r>
                  <a:rPr lang="zh-CN" altLang="en-US" sz="1600" dirty="0">
                    <a:solidFill>
                      <a:srgbClr val="156389"/>
                    </a:solidFill>
                    <a:latin typeface="黑体" panose="02010609060101010101" pitchFamily="49" charset="-122"/>
                    <a:ea typeface="黑体" panose="02010609060101010101" pitchFamily="49" charset="-122"/>
                  </a:rPr>
                  <a:t>，则此多项式为</a:t>
                </a:r>
                <a:r>
                  <a:rPr lang="en-US" altLang="zh-CN" sz="1600" dirty="0">
                    <a:solidFill>
                      <a:srgbClr val="156389"/>
                    </a:solidFill>
                    <a:latin typeface="黑体" panose="02010609060101010101" pitchFamily="49" charset="-122"/>
                    <a:ea typeface="黑体" panose="02010609060101010101" pitchFamily="49" charset="-122"/>
                  </a:rPr>
                  <a:t>n2+m2</a:t>
                </a:r>
                <a:r>
                  <a:rPr lang="zh-CN" altLang="en-US" sz="1600" dirty="0">
                    <a:solidFill>
                      <a:srgbClr val="156389"/>
                    </a:solidFill>
                    <a:latin typeface="黑体" panose="02010609060101010101" pitchFamily="49" charset="-122"/>
                    <a:ea typeface="黑体" panose="02010609060101010101" pitchFamily="49" charset="-122"/>
                  </a:rPr>
                  <a:t>次式</a:t>
                </a:r>
                <a:r>
                  <a:rPr lang="en-US" altLang="zh-CN" sz="1600" dirty="0">
                    <a:solidFill>
                      <a:srgbClr val="156389"/>
                    </a:solidFill>
                    <a:latin typeface="黑体" panose="02010609060101010101" pitchFamily="49" charset="-122"/>
                    <a:ea typeface="黑体" panose="02010609060101010101" pitchFamily="49" charset="-122"/>
                  </a:rPr>
                  <a:t>.</a:t>
                </a:r>
              </a:p>
              <a:p>
                <a:pPr>
                  <a:lnSpc>
                    <a:spcPct val="150000"/>
                  </a:lnSpc>
                </a:pPr>
                <a:r>
                  <a:rPr lang="en-US" altLang="zh-CN" sz="1600" dirty="0">
                    <a:solidFill>
                      <a:srgbClr val="156389"/>
                    </a:solidFill>
                    <a:latin typeface="黑体" panose="02010609060101010101" pitchFamily="49" charset="-122"/>
                    <a:ea typeface="黑体" panose="02010609060101010101" pitchFamily="49" charset="-122"/>
                  </a:rPr>
                  <a:t>    </a:t>
                </a:r>
                <a:r>
                  <a:rPr lang="zh-CN" altLang="en-US" sz="1600" dirty="0">
                    <a:solidFill>
                      <a:srgbClr val="156389"/>
                    </a:solidFill>
                    <a:latin typeface="黑体" panose="02010609060101010101" pitchFamily="49" charset="-122"/>
                    <a:ea typeface="黑体" panose="02010609060101010101" pitchFamily="49" charset="-122"/>
                  </a:rPr>
                  <a:t>（</a:t>
                </a:r>
                <a:r>
                  <a:rPr lang="en-US" altLang="zh-CN" sz="1600" dirty="0">
                    <a:solidFill>
                      <a:srgbClr val="156389"/>
                    </a:solidFill>
                    <a:latin typeface="黑体" panose="02010609060101010101" pitchFamily="49" charset="-122"/>
                    <a:ea typeface="黑体" panose="02010609060101010101" pitchFamily="49" charset="-122"/>
                  </a:rPr>
                  <a:t>1</a:t>
                </a:r>
                <a:r>
                  <a:rPr lang="zh-CN" altLang="en-US" sz="1600" dirty="0">
                    <a:solidFill>
                      <a:srgbClr val="156389"/>
                    </a:solidFill>
                    <a:latin typeface="黑体" panose="02010609060101010101" pitchFamily="49" charset="-122"/>
                    <a:ea typeface="黑体" panose="02010609060101010101" pitchFamily="49" charset="-122"/>
                  </a:rPr>
                  <a:t>）把一个多项式按某一个字母的指数从大到小的顺序排列起来，叫做把多项式按这个字母降幂排列</a:t>
                </a:r>
                <a:r>
                  <a:rPr lang="en-US" altLang="zh-CN" sz="1600" dirty="0">
                    <a:solidFill>
                      <a:srgbClr val="156389"/>
                    </a:solidFill>
                    <a:latin typeface="黑体" panose="02010609060101010101" pitchFamily="49" charset="-122"/>
                    <a:ea typeface="黑体" panose="02010609060101010101" pitchFamily="49" charset="-122"/>
                  </a:rPr>
                  <a:t>.</a:t>
                </a:r>
              </a:p>
              <a:p>
                <a:pPr>
                  <a:lnSpc>
                    <a:spcPct val="150000"/>
                  </a:lnSpc>
                </a:pPr>
                <a:r>
                  <a:rPr lang="en-US" altLang="zh-CN" sz="1600" dirty="0">
                    <a:solidFill>
                      <a:srgbClr val="156389"/>
                    </a:solidFill>
                    <a:latin typeface="黑体" panose="02010609060101010101" pitchFamily="49" charset="-122"/>
                    <a:ea typeface="黑体" panose="02010609060101010101" pitchFamily="49" charset="-122"/>
                  </a:rPr>
                  <a:t>    </a:t>
                </a:r>
                <a:r>
                  <a:rPr lang="zh-CN" altLang="en-US" sz="1600" dirty="0">
                    <a:solidFill>
                      <a:srgbClr val="156389"/>
                    </a:solidFill>
                    <a:latin typeface="黑体" panose="02010609060101010101" pitchFamily="49" charset="-122"/>
                    <a:ea typeface="黑体" panose="02010609060101010101" pitchFamily="49" charset="-122"/>
                  </a:rPr>
                  <a:t>（</a:t>
                </a:r>
                <a:r>
                  <a:rPr lang="en-US" altLang="zh-CN" sz="1600" dirty="0">
                    <a:solidFill>
                      <a:srgbClr val="156389"/>
                    </a:solidFill>
                    <a:latin typeface="黑体" panose="02010609060101010101" pitchFamily="49" charset="-122"/>
                    <a:ea typeface="黑体" panose="02010609060101010101" pitchFamily="49" charset="-122"/>
                  </a:rPr>
                  <a:t>2</a:t>
                </a:r>
                <a:r>
                  <a:rPr lang="zh-CN" altLang="en-US" sz="1600" dirty="0">
                    <a:solidFill>
                      <a:srgbClr val="156389"/>
                    </a:solidFill>
                    <a:latin typeface="黑体" panose="02010609060101010101" pitchFamily="49" charset="-122"/>
                    <a:ea typeface="黑体" panose="02010609060101010101" pitchFamily="49" charset="-122"/>
                  </a:rPr>
                  <a:t>）把一个多项式按某一个字母的指数从小到大的顺序排列起来，叫做把多项式按这个字母升幂排列</a:t>
                </a:r>
                <a:r>
                  <a:rPr lang="en-US" altLang="zh-CN" sz="1600" dirty="0">
                    <a:solidFill>
                      <a:srgbClr val="156389"/>
                    </a:solidFill>
                    <a:latin typeface="黑体" panose="02010609060101010101" pitchFamily="49" charset="-122"/>
                    <a:ea typeface="黑体" panose="02010609060101010101" pitchFamily="49" charset="-122"/>
                  </a:rPr>
                  <a:t>.</a:t>
                </a:r>
              </a:p>
              <a:p>
                <a:pPr>
                  <a:lnSpc>
                    <a:spcPct val="150000"/>
                  </a:lnSpc>
                </a:pPr>
                <a:r>
                  <a:rPr lang="zh-CN" altLang="en-US" sz="1600" dirty="0">
                    <a:solidFill>
                      <a:srgbClr val="156389"/>
                    </a:solidFill>
                    <a:latin typeface="黑体" panose="02010609060101010101" pitchFamily="49" charset="-122"/>
                    <a:ea typeface="黑体" panose="02010609060101010101" pitchFamily="49" charset="-122"/>
                  </a:rPr>
                  <a:t>对于有两个或两个以上字母的多项式，排列时注意：要先确认按照哪个字母的指数来排列；然后再根据次字母的升幂还是降幂进行排列</a:t>
                </a:r>
                <a:r>
                  <a:rPr lang="en-US" altLang="zh-CN" sz="1600" dirty="0">
                    <a:solidFill>
                      <a:srgbClr val="156389"/>
                    </a:solidFill>
                    <a:latin typeface="黑体" panose="02010609060101010101" pitchFamily="49" charset="-122"/>
                    <a:ea typeface="黑体" panose="02010609060101010101" pitchFamily="49" charset="-122"/>
                  </a:rPr>
                  <a:t>.</a:t>
                </a:r>
              </a:p>
              <a:p>
                <a:pPr marL="285750" indent="-285750">
                  <a:lnSpc>
                    <a:spcPct val="150000"/>
                  </a:lnSpc>
                  <a:buFont typeface="Arial" panose="020B0604020202020204" pitchFamily="34" charset="0"/>
                  <a:buChar char="•"/>
                </a:pPr>
                <a:r>
                  <a:rPr lang="zh-CN" altLang="en-US" sz="1600" b="1" dirty="0">
                    <a:solidFill>
                      <a:srgbClr val="156389"/>
                    </a:solidFill>
                    <a:latin typeface="黑体" panose="02010609060101010101" pitchFamily="49" charset="-122"/>
                    <a:ea typeface="黑体" panose="02010609060101010101" pitchFamily="49" charset="-122"/>
                  </a:rPr>
                  <a:t>整式</a:t>
                </a:r>
                <a:r>
                  <a:rPr lang="zh-CN" altLang="en-US" sz="1600" dirty="0">
                    <a:solidFill>
                      <a:srgbClr val="156389"/>
                    </a:solidFill>
                    <a:latin typeface="黑体" panose="02010609060101010101" pitchFamily="49" charset="-122"/>
                    <a:ea typeface="黑体" panose="02010609060101010101" pitchFamily="49" charset="-122"/>
                  </a:rPr>
                  <a:t>：单项式和多项式统称为整式</a:t>
                </a:r>
                <a:r>
                  <a:rPr lang="en-US" altLang="zh-CN" sz="1600" dirty="0">
                    <a:solidFill>
                      <a:srgbClr val="156389"/>
                    </a:solidFill>
                    <a:latin typeface="黑体" panose="02010609060101010101" pitchFamily="49" charset="-122"/>
                    <a:ea typeface="黑体" panose="02010609060101010101" pitchFamily="49" charset="-122"/>
                  </a:rPr>
                  <a:t>.</a:t>
                </a:r>
              </a:p>
              <a:p>
                <a:pPr marL="342900" indent="-342900">
                  <a:lnSpc>
                    <a:spcPct val="150000"/>
                  </a:lnSpc>
                  <a:buFont typeface="Wingdings" panose="05000000000000000000" pitchFamily="2" charset="2"/>
                  <a:buChar char="Ø"/>
                </a:pPr>
                <a:endParaRPr lang="en-US" altLang="zh-CN" dirty="0">
                  <a:solidFill>
                    <a:srgbClr val="156389"/>
                  </a:solidFill>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endParaRPr lang="en-US" altLang="zh-CN" dirty="0">
                  <a:solidFill>
                    <a:srgbClr val="156389"/>
                  </a:solidFill>
                  <a:latin typeface="黑体" panose="02010609060101010101" pitchFamily="49" charset="-122"/>
                  <a:ea typeface="黑体" panose="02010609060101010101" pitchFamily="49" charset="-122"/>
                </a:endParaRPr>
              </a:p>
              <a:p>
                <a:pPr>
                  <a:lnSpc>
                    <a:spcPct val="150000"/>
                  </a:lnSpc>
                </a:pPr>
                <a:endParaRPr lang="en-US" altLang="zh-CN" dirty="0">
                  <a:solidFill>
                    <a:srgbClr val="156389"/>
                  </a:solidFill>
                  <a:latin typeface="黑体" panose="02010609060101010101" pitchFamily="49" charset="-122"/>
                  <a:ea typeface="黑体" panose="02010609060101010101" pitchFamily="49" charset="-122"/>
                </a:endParaRPr>
              </a:p>
            </p:txBody>
          </p:sp>
        </mc:Choice>
        <mc:Fallback xmlns="">
          <p:sp>
            <p:nvSpPr>
              <p:cNvPr id="30" name="文本框 29">
                <a:extLst>
                  <a:ext uri="{FF2B5EF4-FFF2-40B4-BE49-F238E27FC236}">
                    <a16:creationId xmlns:a16="http://schemas.microsoft.com/office/drawing/2014/main" id="{4DFBB404-98B8-4E59-ACF9-8CEBD08E51FC}"/>
                  </a:ext>
                </a:extLst>
              </p:cNvPr>
              <p:cNvSpPr txBox="1">
                <a:spLocks noRot="1" noChangeAspect="1" noMove="1" noResize="1" noEditPoints="1" noAdjustHandles="1" noChangeArrowheads="1" noChangeShapeType="1" noTextEdit="1"/>
              </p:cNvSpPr>
              <p:nvPr/>
            </p:nvSpPr>
            <p:spPr>
              <a:xfrm>
                <a:off x="1040859" y="819401"/>
                <a:ext cx="10110281" cy="6121356"/>
              </a:xfrm>
              <a:prstGeom prst="rect">
                <a:avLst/>
              </a:prstGeom>
              <a:blipFill>
                <a:blip r:embed="rId3"/>
                <a:stretch>
                  <a:fillRect l="-422"/>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90465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139065"/>
            <a:ext cx="12211685" cy="459740"/>
            <a:chOff x="0" y="219"/>
            <a:chExt cx="19231" cy="724"/>
          </a:xfrm>
        </p:grpSpPr>
        <p:cxnSp>
          <p:nvCxnSpPr>
            <p:cNvPr id="2" name="直接连接符 1"/>
            <p:cNvCxnSpPr/>
            <p:nvPr/>
          </p:nvCxnSpPr>
          <p:spPr>
            <a:xfrm>
              <a:off x="0" y="581"/>
              <a:ext cx="6885"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6736" y="388"/>
              <a:ext cx="387" cy="38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7531" y="219"/>
              <a:ext cx="4138" cy="725"/>
            </a:xfrm>
            <a:prstGeom prst="rect">
              <a:avLst/>
            </a:prstGeom>
            <a:noFill/>
          </p:spPr>
          <p:txBody>
            <a:bodyPr wrap="square" rtlCol="0" anchor="t">
              <a:spAutoFit/>
            </a:bodyPr>
            <a:lstStyle/>
            <a:p>
              <a:pPr algn="ctr"/>
              <a:r>
                <a:rPr lang="zh-CN" altLang="en-US" sz="2400" b="1" dirty="0">
                  <a:solidFill>
                    <a:srgbClr val="156389"/>
                  </a:solidFill>
                  <a:latin typeface="Arial" panose="020B0604020202020204" pitchFamily="34" charset="0"/>
                  <a:ea typeface="微软雅黑" panose="020B0503020204020204" pitchFamily="34" charset="-122"/>
                  <a:sym typeface="+mn-ea"/>
                </a:rPr>
                <a:t>重点题型</a:t>
              </a:r>
            </a:p>
          </p:txBody>
        </p:sp>
        <p:cxnSp>
          <p:nvCxnSpPr>
            <p:cNvPr id="3" name="直接连接符 2"/>
            <p:cNvCxnSpPr/>
            <p:nvPr/>
          </p:nvCxnSpPr>
          <p:spPr>
            <a:xfrm>
              <a:off x="12347" y="582"/>
              <a:ext cx="6885"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1960" y="387"/>
              <a:ext cx="387" cy="38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2A7850A-D49E-4F8F-81DD-2A516CA11D34}"/>
                  </a:ext>
                </a:extLst>
              </p:cNvPr>
              <p:cNvSpPr txBox="1"/>
              <p:nvPr/>
            </p:nvSpPr>
            <p:spPr>
              <a:xfrm>
                <a:off x="975804" y="745218"/>
                <a:ext cx="10240389" cy="57304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600" b="1" dirty="0">
                    <a:solidFill>
                      <a:srgbClr val="156389"/>
                    </a:solidFill>
                    <a:latin typeface="黑体" panose="02010609060101010101" pitchFamily="49" charset="-122"/>
                    <a:ea typeface="黑体" panose="02010609060101010101" pitchFamily="49" charset="-122"/>
                  </a:rPr>
                  <a:t>分式：</a:t>
                </a:r>
                <a:r>
                  <a:rPr lang="zh-CN" altLang="en-US" sz="1600" dirty="0">
                    <a:solidFill>
                      <a:srgbClr val="156389"/>
                    </a:solidFill>
                    <a:latin typeface="黑体" panose="02010609060101010101" pitchFamily="49" charset="-122"/>
                    <a:ea typeface="黑体" panose="02010609060101010101" pitchFamily="49" charset="-122"/>
                  </a:rPr>
                  <a:t>用 </a:t>
                </a:r>
                <a:r>
                  <a:rPr lang="en-US" altLang="zh-CN" sz="1600" dirty="0">
                    <a:solidFill>
                      <a:srgbClr val="156389"/>
                    </a:solidFill>
                    <a:latin typeface="黑体" panose="02010609060101010101" pitchFamily="49" charset="-122"/>
                    <a:ea typeface="黑体" panose="02010609060101010101" pitchFamily="49" charset="-122"/>
                  </a:rPr>
                  <a:t>A</a:t>
                </a:r>
                <a:r>
                  <a:rPr lang="zh-CN" altLang="en-US" sz="1600" dirty="0">
                    <a:solidFill>
                      <a:srgbClr val="156389"/>
                    </a:solidFill>
                    <a:latin typeface="黑体" panose="02010609060101010101" pitchFamily="49" charset="-122"/>
                    <a:ea typeface="黑体" panose="02010609060101010101" pitchFamily="49" charset="-122"/>
                  </a:rPr>
                  <a:t>，</a:t>
                </a:r>
                <a:r>
                  <a:rPr lang="en-US" altLang="zh-CN" sz="1600" dirty="0">
                    <a:solidFill>
                      <a:srgbClr val="156389"/>
                    </a:solidFill>
                    <a:latin typeface="黑体" panose="02010609060101010101" pitchFamily="49" charset="-122"/>
                    <a:ea typeface="黑体" panose="02010609060101010101" pitchFamily="49" charset="-122"/>
                  </a:rPr>
                  <a:t>B</a:t>
                </a:r>
                <a:r>
                  <a:rPr lang="zh-CN" altLang="en-US" sz="1600" dirty="0">
                    <a:solidFill>
                      <a:srgbClr val="156389"/>
                    </a:solidFill>
                    <a:latin typeface="黑体" panose="02010609060101010101" pitchFamily="49" charset="-122"/>
                    <a:ea typeface="黑体" panose="02010609060101010101" pitchFamily="49" charset="-122"/>
                  </a:rPr>
                  <a:t>表示两个整式，</a:t>
                </a:r>
                <a:r>
                  <a:rPr lang="en-US" altLang="zh-CN" sz="1600" dirty="0">
                    <a:solidFill>
                      <a:srgbClr val="156389"/>
                    </a:solidFill>
                    <a:latin typeface="黑体" panose="02010609060101010101" pitchFamily="49" charset="-122"/>
                    <a:ea typeface="黑体" panose="02010609060101010101" pitchFamily="49" charset="-122"/>
                  </a:rPr>
                  <a:t>A÷B</a:t>
                </a:r>
                <a:r>
                  <a:rPr lang="zh-CN" altLang="en-US" sz="1600" dirty="0">
                    <a:solidFill>
                      <a:srgbClr val="156389"/>
                    </a:solidFill>
                    <a:latin typeface="黑体" panose="02010609060101010101" pitchFamily="49" charset="-122"/>
                    <a:ea typeface="黑体" panose="02010609060101010101" pitchFamily="49" charset="-122"/>
                  </a:rPr>
                  <a:t>就可以表示成 </a:t>
                </a:r>
                <a14:m>
                  <m:oMath xmlns:m="http://schemas.openxmlformats.org/officeDocument/2006/math">
                    <m:f>
                      <m:fPr>
                        <m:ctrlPr>
                          <a:rPr lang="en-US" altLang="zh-CN" sz="1600" i="1" dirty="0" smtClean="0">
                            <a:solidFill>
                              <a:srgbClr val="156389"/>
                            </a:solidFill>
                            <a:latin typeface="Cambria Math" panose="02040503050406030204" pitchFamily="18" charset="0"/>
                            <a:ea typeface="黑体" panose="02010609060101010101" pitchFamily="49" charset="-122"/>
                          </a:rPr>
                        </m:ctrlPr>
                      </m:fPr>
                      <m:num>
                        <m:r>
                          <a:rPr lang="en-US" altLang="zh-CN" sz="1600" b="0" i="1" dirty="0" smtClean="0">
                            <a:solidFill>
                              <a:srgbClr val="156389"/>
                            </a:solidFill>
                            <a:latin typeface="Cambria Math" panose="02040503050406030204" pitchFamily="18" charset="0"/>
                            <a:ea typeface="黑体" panose="02010609060101010101" pitchFamily="49" charset="-122"/>
                          </a:rPr>
                          <m:t>𝐴</m:t>
                        </m:r>
                      </m:num>
                      <m:den>
                        <m:r>
                          <a:rPr lang="en-US" altLang="zh-CN" sz="1600" b="0" i="1" dirty="0" smtClean="0">
                            <a:solidFill>
                              <a:srgbClr val="156389"/>
                            </a:solidFill>
                            <a:latin typeface="Cambria Math" panose="02040503050406030204" pitchFamily="18" charset="0"/>
                            <a:ea typeface="黑体" panose="02010609060101010101" pitchFamily="49" charset="-122"/>
                          </a:rPr>
                          <m:t>𝐵</m:t>
                        </m:r>
                      </m:den>
                    </m:f>
                  </m:oMath>
                </a14:m>
                <a:r>
                  <a:rPr lang="zh-CN" altLang="en-US" sz="1600" dirty="0">
                    <a:solidFill>
                      <a:srgbClr val="156389"/>
                    </a:solidFill>
                    <a:latin typeface="黑体" panose="02010609060101010101" pitchFamily="49" charset="-122"/>
                    <a:ea typeface="黑体" panose="02010609060101010101" pitchFamily="49" charset="-122"/>
                  </a:rPr>
                  <a:t> 的形式，如果除式 </a:t>
                </a:r>
                <a:r>
                  <a:rPr lang="en-US" altLang="zh-CN" sz="1600" dirty="0">
                    <a:solidFill>
                      <a:srgbClr val="156389"/>
                    </a:solidFill>
                    <a:latin typeface="黑体" panose="02010609060101010101" pitchFamily="49" charset="-122"/>
                    <a:ea typeface="黑体" panose="02010609060101010101" pitchFamily="49" charset="-122"/>
                  </a:rPr>
                  <a:t>B </a:t>
                </a:r>
                <a:r>
                  <a:rPr lang="zh-CN" altLang="en-US" sz="1600" dirty="0">
                    <a:solidFill>
                      <a:srgbClr val="156389"/>
                    </a:solidFill>
                    <a:latin typeface="黑体" panose="02010609060101010101" pitchFamily="49" charset="-122"/>
                    <a:ea typeface="黑体" panose="02010609060101010101" pitchFamily="49" charset="-122"/>
                  </a:rPr>
                  <a:t>中含有字母，式子 </a:t>
                </a:r>
                <a14:m>
                  <m:oMath xmlns:m="http://schemas.openxmlformats.org/officeDocument/2006/math">
                    <m:f>
                      <m:fPr>
                        <m:ctrlPr>
                          <a:rPr lang="en-US" altLang="zh-CN" sz="1600" i="1" dirty="0">
                            <a:solidFill>
                              <a:srgbClr val="156389"/>
                            </a:solidFill>
                            <a:latin typeface="Cambria Math" panose="02040503050406030204" pitchFamily="18" charset="0"/>
                            <a:ea typeface="黑体" panose="02010609060101010101" pitchFamily="49" charset="-122"/>
                          </a:rPr>
                        </m:ctrlPr>
                      </m:fPr>
                      <m:num>
                        <m:r>
                          <a:rPr lang="en-US" altLang="zh-CN" sz="1600" i="1" dirty="0">
                            <a:solidFill>
                              <a:srgbClr val="156389"/>
                            </a:solidFill>
                            <a:latin typeface="Cambria Math" panose="02040503050406030204" pitchFamily="18" charset="0"/>
                            <a:ea typeface="黑体" panose="02010609060101010101" pitchFamily="49" charset="-122"/>
                          </a:rPr>
                          <m:t>𝐴</m:t>
                        </m:r>
                      </m:num>
                      <m:den>
                        <m:r>
                          <a:rPr lang="en-US" altLang="zh-CN" sz="1600" i="1" dirty="0">
                            <a:solidFill>
                              <a:srgbClr val="156389"/>
                            </a:solidFill>
                            <a:latin typeface="Cambria Math" panose="02040503050406030204" pitchFamily="18" charset="0"/>
                            <a:ea typeface="黑体" panose="02010609060101010101" pitchFamily="49" charset="-122"/>
                          </a:rPr>
                          <m:t>𝐵</m:t>
                        </m:r>
                      </m:den>
                    </m:f>
                  </m:oMath>
                </a14:m>
                <a:r>
                  <a:rPr lang="zh-CN" altLang="en-US" sz="1600" dirty="0">
                    <a:solidFill>
                      <a:srgbClr val="156389"/>
                    </a:solidFill>
                    <a:latin typeface="黑体" panose="02010609060101010101" pitchFamily="49" charset="-122"/>
                    <a:ea typeface="黑体" panose="02010609060101010101" pitchFamily="49" charset="-122"/>
                  </a:rPr>
                  <a:t> 就叫做分式</a:t>
                </a:r>
                <a:r>
                  <a:rPr lang="en-US" altLang="zh-CN" sz="1600" dirty="0">
                    <a:solidFill>
                      <a:srgbClr val="156389"/>
                    </a:solidFill>
                    <a:latin typeface="黑体" panose="02010609060101010101" pitchFamily="49" charset="-122"/>
                    <a:ea typeface="黑体" panose="02010609060101010101" pitchFamily="49" charset="-122"/>
                  </a:rPr>
                  <a:t>.</a:t>
                </a:r>
              </a:p>
            </p:txBody>
          </p:sp>
        </mc:Choice>
        <mc:Fallback xmlns="">
          <p:sp>
            <p:nvSpPr>
              <p:cNvPr id="11" name="文本框 10">
                <a:extLst>
                  <a:ext uri="{FF2B5EF4-FFF2-40B4-BE49-F238E27FC236}">
                    <a16:creationId xmlns:a16="http://schemas.microsoft.com/office/drawing/2014/main" id="{42A7850A-D49E-4F8F-81DD-2A516CA11D34}"/>
                  </a:ext>
                </a:extLst>
              </p:cNvPr>
              <p:cNvSpPr txBox="1">
                <a:spLocks noRot="1" noChangeAspect="1" noMove="1" noResize="1" noEditPoints="1" noAdjustHandles="1" noChangeArrowheads="1" noChangeShapeType="1" noTextEdit="1"/>
              </p:cNvSpPr>
              <p:nvPr/>
            </p:nvSpPr>
            <p:spPr>
              <a:xfrm>
                <a:off x="975804" y="745218"/>
                <a:ext cx="10240389" cy="573042"/>
              </a:xfrm>
              <a:prstGeom prst="rect">
                <a:avLst/>
              </a:prstGeom>
              <a:blipFill>
                <a:blip r:embed="rId3"/>
                <a:stretch>
                  <a:fillRect l="-238" b="-10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格 7">
                <a:extLst>
                  <a:ext uri="{FF2B5EF4-FFF2-40B4-BE49-F238E27FC236}">
                    <a16:creationId xmlns:a16="http://schemas.microsoft.com/office/drawing/2014/main" id="{4829DA45-DE60-4C3C-AC6B-9E1DDD4C4E42}"/>
                  </a:ext>
                </a:extLst>
              </p:cNvPr>
              <p:cNvGraphicFramePr>
                <a:graphicFrameLocks noGrp="1"/>
              </p:cNvGraphicFramePr>
              <p:nvPr>
                <p:extLst>
                  <p:ext uri="{D42A27DB-BD31-4B8C-83A1-F6EECF244321}">
                    <p14:modId xmlns:p14="http://schemas.microsoft.com/office/powerpoint/2010/main" val="2114328688"/>
                  </p:ext>
                </p:extLst>
              </p:nvPr>
            </p:nvGraphicFramePr>
            <p:xfrm>
              <a:off x="1349441" y="1698796"/>
              <a:ext cx="9493118" cy="3915358"/>
            </p:xfrm>
            <a:graphic>
              <a:graphicData uri="http://schemas.openxmlformats.org/drawingml/2006/table">
                <a:tbl>
                  <a:tblPr firstRow="1" bandRow="1">
                    <a:tableStyleId>{5C22544A-7EE6-4342-B048-85BDC9FD1C3A}</a:tableStyleId>
                  </a:tblPr>
                  <a:tblGrid>
                    <a:gridCol w="660228">
                      <a:extLst>
                        <a:ext uri="{9D8B030D-6E8A-4147-A177-3AD203B41FA5}">
                          <a16:colId xmlns:a16="http://schemas.microsoft.com/office/drawing/2014/main" val="1835691419"/>
                        </a:ext>
                      </a:extLst>
                    </a:gridCol>
                    <a:gridCol w="715772">
                      <a:extLst>
                        <a:ext uri="{9D8B030D-6E8A-4147-A177-3AD203B41FA5}">
                          <a16:colId xmlns:a16="http://schemas.microsoft.com/office/drawing/2014/main" val="3631649157"/>
                        </a:ext>
                      </a:extLst>
                    </a:gridCol>
                    <a:gridCol w="1272482">
                      <a:extLst>
                        <a:ext uri="{9D8B030D-6E8A-4147-A177-3AD203B41FA5}">
                          <a16:colId xmlns:a16="http://schemas.microsoft.com/office/drawing/2014/main" val="2584829056"/>
                        </a:ext>
                      </a:extLst>
                    </a:gridCol>
                    <a:gridCol w="6844636">
                      <a:extLst>
                        <a:ext uri="{9D8B030D-6E8A-4147-A177-3AD203B41FA5}">
                          <a16:colId xmlns:a16="http://schemas.microsoft.com/office/drawing/2014/main" val="603272718"/>
                        </a:ext>
                      </a:extLst>
                    </a:gridCol>
                  </a:tblGrid>
                  <a:tr h="788146">
                    <a:tc rowSpan="5">
                      <a:txBody>
                        <a:bodyPr/>
                        <a:lstStyle/>
                        <a:p>
                          <a:pPr marL="0" algn="ctr" defTabSz="914400" rtl="0" eaLnBrk="1" latinLnBrk="0" hangingPunct="1"/>
                          <a:r>
                            <a:rPr lang="zh-CN" altLang="en-US" sz="1800" kern="1200" dirty="0">
                              <a:solidFill>
                                <a:srgbClr val="156389"/>
                              </a:solidFill>
                              <a:latin typeface="黑体" panose="02010609060101010101" pitchFamily="49" charset="-122"/>
                              <a:ea typeface="黑体" panose="02010609060101010101" pitchFamily="49" charset="-122"/>
                              <a:cs typeface="+mn-cs"/>
                            </a:rPr>
                            <a:t>分式基本性质</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2">
                      <a:txBody>
                        <a:bodyPr/>
                        <a:lstStyle/>
                        <a:p>
                          <a:pPr algn="ctr"/>
                          <a:r>
                            <a:rPr lang="zh-CN" altLang="en-US" sz="1800" b="0" kern="1200" dirty="0">
                              <a:solidFill>
                                <a:srgbClr val="156389"/>
                              </a:solidFill>
                              <a:latin typeface="黑体" panose="02010609060101010101" pitchFamily="49" charset="-122"/>
                              <a:ea typeface="黑体" panose="02010609060101010101" pitchFamily="49" charset="-122"/>
                              <a:cs typeface="+mn-cs"/>
                            </a:rPr>
                            <a:t>性质</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zh-CN" altLang="en-US" sz="1800" b="0" kern="1200" dirty="0">
                              <a:solidFill>
                                <a:srgbClr val="156389"/>
                              </a:solidFill>
                              <a:latin typeface="黑体" panose="02010609060101010101" pitchFamily="49" charset="-122"/>
                              <a:ea typeface="黑体" panose="02010609060101010101" pitchFamily="49" charset="-122"/>
                              <a:cs typeface="+mn-cs"/>
                            </a:rPr>
                            <a:t>分式的分子与分母都乘以（或除以）同一个不为零的整式，分式的值不变</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35300676"/>
                      </a:ext>
                    </a:extLst>
                  </a:tr>
                  <a:tr h="737880">
                    <a:tc vMerge="1">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zh-CN" altLang="en-US" sz="1800" kern="1200" dirty="0">
                              <a:solidFill>
                                <a:srgbClr val="156389"/>
                              </a:solidFill>
                              <a:latin typeface="黑体" panose="02010609060101010101" pitchFamily="49" charset="-122"/>
                              <a:ea typeface="黑体" panose="02010609060101010101" pitchFamily="49" charset="-122"/>
                              <a:cs typeface="+mn-cs"/>
                            </a:rPr>
                            <a:t>表示</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ctr"/>
                          <a14:m>
                            <m:oMath xmlns:m="http://schemas.openxmlformats.org/officeDocument/2006/math">
                              <m:f>
                                <m:fPr>
                                  <m:ctrlPr>
                                    <a:rPr lang="en-US" altLang="zh-CN" sz="1800" b="0" i="1" kern="1200" smtClean="0">
                                      <a:solidFill>
                                        <a:srgbClr val="156389"/>
                                      </a:solidFill>
                                      <a:latin typeface="Cambria Math" panose="02040503050406030204" pitchFamily="18" charset="0"/>
                                      <a:cs typeface="+mn-cs"/>
                                    </a:rPr>
                                  </m:ctrlPr>
                                </m:fPr>
                                <m:num>
                                  <m:r>
                                    <a:rPr lang="en-US" altLang="zh-CN" sz="1800" b="0" kern="1200" smtClean="0">
                                      <a:solidFill>
                                        <a:srgbClr val="156389"/>
                                      </a:solidFill>
                                      <a:latin typeface="Cambria Math" panose="02040503050406030204" pitchFamily="18" charset="0"/>
                                      <a:cs typeface="+mn-cs"/>
                                    </a:rPr>
                                    <m:t>𝐴</m:t>
                                  </m:r>
                                </m:num>
                                <m:den>
                                  <m:r>
                                    <a:rPr lang="en-US" altLang="zh-CN" sz="1800" b="0" kern="1200" smtClean="0">
                                      <a:solidFill>
                                        <a:srgbClr val="156389"/>
                                      </a:solidFill>
                                      <a:latin typeface="Cambria Math" panose="02040503050406030204" pitchFamily="18" charset="0"/>
                                      <a:cs typeface="+mn-cs"/>
                                    </a:rPr>
                                    <m:t>𝐵</m:t>
                                  </m:r>
                                </m:den>
                              </m:f>
                              <m:r>
                                <a:rPr lang="zh-CN" altLang="en-US" sz="1800" b="0" kern="1200" smtClean="0">
                                  <a:solidFill>
                                    <a:srgbClr val="156389"/>
                                  </a:solidFill>
                                  <a:latin typeface="Cambria Math" panose="02040503050406030204" pitchFamily="18" charset="0"/>
                                  <a:cs typeface="+mn-cs"/>
                                </a:rPr>
                                <m:t>＝</m:t>
                              </m:r>
                              <m:f>
                                <m:fPr>
                                  <m:ctrlPr>
                                    <a:rPr lang="en-US" altLang="zh-CN" sz="1800" b="0" i="1" kern="1200" smtClean="0">
                                      <a:solidFill>
                                        <a:srgbClr val="156389"/>
                                      </a:solidFill>
                                      <a:latin typeface="Cambria Math" panose="02040503050406030204" pitchFamily="18" charset="0"/>
                                      <a:cs typeface="+mn-cs"/>
                                    </a:rPr>
                                  </m:ctrlPr>
                                </m:fPr>
                                <m:num>
                                  <m:r>
                                    <a:rPr lang="en-US" altLang="zh-CN" sz="1800" b="0" kern="1200" smtClean="0">
                                      <a:solidFill>
                                        <a:srgbClr val="156389"/>
                                      </a:solidFill>
                                      <a:latin typeface="Cambria Math" panose="02040503050406030204" pitchFamily="18" charset="0"/>
                                      <a:cs typeface="+mn-cs"/>
                                    </a:rPr>
                                    <m:t>𝐴𝑀</m:t>
                                  </m:r>
                                </m:num>
                                <m:den>
                                  <m:r>
                                    <a:rPr lang="en-US" altLang="zh-CN" sz="1800" b="0" kern="1200" smtClean="0">
                                      <a:solidFill>
                                        <a:srgbClr val="156389"/>
                                      </a:solidFill>
                                      <a:latin typeface="Cambria Math" panose="02040503050406030204" pitchFamily="18" charset="0"/>
                                      <a:cs typeface="+mn-cs"/>
                                    </a:rPr>
                                    <m:t>𝐵𝑀</m:t>
                                  </m:r>
                                </m:den>
                              </m:f>
                            </m:oMath>
                          </a14:m>
                          <a:r>
                            <a:rPr lang="en-US" altLang="zh-CN" sz="1800" b="0" kern="1200" dirty="0">
                              <a:solidFill>
                                <a:srgbClr val="156389"/>
                              </a:solidFill>
                              <a:latin typeface="黑体" panose="02010609060101010101" pitchFamily="49" charset="-122"/>
                              <a:ea typeface="黑体" panose="02010609060101010101" pitchFamily="49" charset="-122"/>
                              <a:cs typeface="+mn-cs"/>
                            </a:rPr>
                            <a:t>, </a:t>
                          </a:r>
                          <a14:m>
                            <m:oMath xmlns:m="http://schemas.openxmlformats.org/officeDocument/2006/math">
                              <m:f>
                                <m:fPr>
                                  <m:ctrlPr>
                                    <a:rPr lang="en-US" altLang="zh-CN" sz="1800" b="0" i="1" kern="1200" smtClean="0">
                                      <a:solidFill>
                                        <a:srgbClr val="156389"/>
                                      </a:solidFill>
                                      <a:latin typeface="Cambria Math" panose="02040503050406030204" pitchFamily="18" charset="0"/>
                                      <a:cs typeface="+mn-cs"/>
                                    </a:rPr>
                                  </m:ctrlPr>
                                </m:fPr>
                                <m:num>
                                  <m:r>
                                    <a:rPr lang="en-US" altLang="zh-CN" sz="1800" b="0" kern="1200" smtClean="0">
                                      <a:solidFill>
                                        <a:srgbClr val="156389"/>
                                      </a:solidFill>
                                      <a:latin typeface="Cambria Math" panose="02040503050406030204" pitchFamily="18" charset="0"/>
                                      <a:cs typeface="+mn-cs"/>
                                    </a:rPr>
                                    <m:t>𝐴</m:t>
                                  </m:r>
                                </m:num>
                                <m:den>
                                  <m:r>
                                    <a:rPr lang="en-US" altLang="zh-CN" sz="1800" b="0" kern="1200" smtClean="0">
                                      <a:solidFill>
                                        <a:srgbClr val="156389"/>
                                      </a:solidFill>
                                      <a:latin typeface="Cambria Math" panose="02040503050406030204" pitchFamily="18" charset="0"/>
                                      <a:cs typeface="+mn-cs"/>
                                    </a:rPr>
                                    <m:t>𝐵</m:t>
                                  </m:r>
                                </m:den>
                              </m:f>
                              <m:r>
                                <a:rPr lang="zh-CN" altLang="en-US" sz="1800" b="0" kern="1200" smtClean="0">
                                  <a:solidFill>
                                    <a:srgbClr val="156389"/>
                                  </a:solidFill>
                                  <a:latin typeface="Cambria Math" panose="02040503050406030204" pitchFamily="18" charset="0"/>
                                  <a:cs typeface="+mn-cs"/>
                                </a:rPr>
                                <m:t>＝</m:t>
                              </m:r>
                              <m:f>
                                <m:fPr>
                                  <m:ctrlPr>
                                    <a:rPr lang="en-US" altLang="zh-CN" sz="1800" b="0" i="1" kern="1200" smtClean="0">
                                      <a:solidFill>
                                        <a:srgbClr val="156389"/>
                                      </a:solidFill>
                                      <a:latin typeface="Cambria Math" panose="02040503050406030204" pitchFamily="18" charset="0"/>
                                      <a:cs typeface="+mn-cs"/>
                                    </a:rPr>
                                  </m:ctrlPr>
                                </m:fPr>
                                <m:num>
                                  <m:r>
                                    <a:rPr lang="en-US" altLang="zh-CN" sz="1800" b="0" kern="1200" smtClean="0">
                                      <a:solidFill>
                                        <a:srgbClr val="156389"/>
                                      </a:solidFill>
                                      <a:latin typeface="Cambria Math" panose="02040503050406030204" pitchFamily="18" charset="0"/>
                                      <a:cs typeface="+mn-cs"/>
                                    </a:rPr>
                                    <m:t>𝐴</m:t>
                                  </m:r>
                                  <m:r>
                                    <a:rPr lang="en-US" altLang="zh-CN" sz="1800" b="0" kern="1200" smtClean="0">
                                      <a:solidFill>
                                        <a:srgbClr val="156389"/>
                                      </a:solidFill>
                                      <a:latin typeface="Cambria Math" panose="02040503050406030204" pitchFamily="18" charset="0"/>
                                      <a:cs typeface="+mn-cs"/>
                                    </a:rPr>
                                    <m:t>÷</m:t>
                                  </m:r>
                                  <m:r>
                                    <a:rPr lang="en-US" altLang="zh-CN" sz="1800" b="0" kern="1200" smtClean="0">
                                      <a:solidFill>
                                        <a:srgbClr val="156389"/>
                                      </a:solidFill>
                                      <a:latin typeface="Cambria Math" panose="02040503050406030204" pitchFamily="18" charset="0"/>
                                      <a:cs typeface="+mn-cs"/>
                                    </a:rPr>
                                    <m:t>𝑀</m:t>
                                  </m:r>
                                </m:num>
                                <m:den>
                                  <m:r>
                                    <a:rPr lang="en-US" altLang="zh-CN" sz="1800" b="0" kern="1200" smtClean="0">
                                      <a:solidFill>
                                        <a:srgbClr val="156389"/>
                                      </a:solidFill>
                                      <a:latin typeface="Cambria Math" panose="02040503050406030204" pitchFamily="18" charset="0"/>
                                      <a:cs typeface="+mn-cs"/>
                                    </a:rPr>
                                    <m:t>𝐵</m:t>
                                  </m:r>
                                  <m:r>
                                    <a:rPr lang="en-US" altLang="zh-CN" sz="1800" b="0" kern="1200" smtClean="0">
                                      <a:solidFill>
                                        <a:srgbClr val="156389"/>
                                      </a:solidFill>
                                      <a:latin typeface="Cambria Math" panose="02040503050406030204" pitchFamily="18" charset="0"/>
                                      <a:cs typeface="+mn-cs"/>
                                    </a:rPr>
                                    <m:t>÷</m:t>
                                  </m:r>
                                  <m:r>
                                    <a:rPr lang="en-US" altLang="zh-CN" sz="1800" b="0" kern="1200" smtClean="0">
                                      <a:solidFill>
                                        <a:srgbClr val="156389"/>
                                      </a:solidFill>
                                      <a:latin typeface="Cambria Math" panose="02040503050406030204" pitchFamily="18" charset="0"/>
                                      <a:cs typeface="+mn-cs"/>
                                    </a:rPr>
                                    <m:t>𝑀</m:t>
                                  </m:r>
                                </m:den>
                              </m:f>
                            </m:oMath>
                          </a14:m>
                          <a:r>
                            <a:rPr lang="zh-CN" altLang="en-US" sz="1800" b="0" kern="1200" dirty="0">
                              <a:solidFill>
                                <a:srgbClr val="156389"/>
                              </a:solidFill>
                              <a:latin typeface="黑体" panose="02010609060101010101" pitchFamily="49" charset="-122"/>
                              <a:ea typeface="黑体" panose="02010609060101010101" pitchFamily="49" charset="-122"/>
                              <a:cs typeface="+mn-cs"/>
                            </a:rPr>
                            <a:t>（</a:t>
                          </a:r>
                          <a:r>
                            <a:rPr lang="en-US" altLang="zh-CN" sz="1800" b="0" kern="1200" dirty="0">
                              <a:solidFill>
                                <a:srgbClr val="156389"/>
                              </a:solidFill>
                              <a:latin typeface="黑体" panose="02010609060101010101" pitchFamily="49" charset="-122"/>
                              <a:ea typeface="黑体" panose="02010609060101010101" pitchFamily="49" charset="-122"/>
                              <a:cs typeface="+mn-cs"/>
                            </a:rPr>
                            <a:t>M </a:t>
                          </a:r>
                          <a:r>
                            <a:rPr lang="zh-CN" altLang="en-US" sz="1800" b="0" kern="1200" dirty="0">
                              <a:solidFill>
                                <a:srgbClr val="156389"/>
                              </a:solidFill>
                              <a:latin typeface="黑体" panose="02010609060101010101" pitchFamily="49" charset="-122"/>
                              <a:ea typeface="黑体" panose="02010609060101010101" pitchFamily="49" charset="-122"/>
                              <a:cs typeface="+mn-cs"/>
                            </a:rPr>
                            <a:t>为不等于零的整式）</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97431312"/>
                      </a:ext>
                    </a:extLst>
                  </a:tr>
                  <a:tr h="782618">
                    <a:tc vMerge="1">
                      <a:txBody>
                        <a:bodyPr/>
                        <a:lstStyle/>
                        <a:p>
                          <a:endParaRPr lang="zh-CN" alt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40000"/>
                            <a:lumOff val="60000"/>
                          </a:schemeClr>
                        </a:solidFill>
                      </a:tcPr>
                    </a:tc>
                    <a:tc rowSpan="3">
                      <a:txBody>
                        <a:bodyPr/>
                        <a:lstStyle/>
                        <a:p>
                          <a:pPr algn="ctr"/>
                          <a:r>
                            <a:rPr lang="zh-CN" altLang="en-US" sz="1800" kern="1200" dirty="0">
                              <a:solidFill>
                                <a:srgbClr val="156389"/>
                              </a:solidFill>
                              <a:latin typeface="黑体" panose="02010609060101010101" pitchFamily="49" charset="-122"/>
                              <a:ea typeface="黑体" panose="02010609060101010101" pitchFamily="49" charset="-122"/>
                              <a:cs typeface="+mn-cs"/>
                            </a:rPr>
                            <a:t>应用</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zh-CN" altLang="en-US" sz="1800" kern="1200" dirty="0">
                              <a:solidFill>
                                <a:srgbClr val="156389"/>
                              </a:solidFill>
                              <a:latin typeface="黑体" panose="02010609060101010101" pitchFamily="49" charset="-122"/>
                              <a:ea typeface="黑体" panose="02010609060101010101" pitchFamily="49" charset="-122"/>
                              <a:cs typeface="+mn-cs"/>
                            </a:rPr>
                            <a:t>符号</a:t>
                          </a:r>
                        </a:p>
                        <a:p>
                          <a:pPr algn="ctr"/>
                          <a:r>
                            <a:rPr lang="zh-CN" altLang="en-US" sz="1800" kern="1200" dirty="0">
                              <a:solidFill>
                                <a:srgbClr val="156389"/>
                              </a:solidFill>
                              <a:latin typeface="黑体" panose="02010609060101010101" pitchFamily="49" charset="-122"/>
                              <a:ea typeface="黑体" panose="02010609060101010101" pitchFamily="49" charset="-122"/>
                              <a:cs typeface="+mn-cs"/>
                            </a:rPr>
                            <a:t>法则</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zh-CN" altLang="en-US" sz="1800" b="0" kern="1200" dirty="0">
                              <a:solidFill>
                                <a:srgbClr val="156389"/>
                              </a:solidFill>
                              <a:latin typeface="黑体" panose="02010609060101010101" pitchFamily="49" charset="-122"/>
                              <a:ea typeface="黑体" panose="02010609060101010101" pitchFamily="49" charset="-122"/>
                              <a:cs typeface="+mn-cs"/>
                            </a:rPr>
                            <a:t>分子、分母与分式本身的符号，改变其中任何两个，分式的值不变        </a:t>
                          </a:r>
                          <a14:m>
                            <m:oMath xmlns:m="http://schemas.openxmlformats.org/officeDocument/2006/math">
                              <m:r>
                                <a:rPr lang="en-US" altLang="zh-CN" sz="1800" b="0" i="0" kern="1200" smtClean="0">
                                  <a:solidFill>
                                    <a:srgbClr val="156389"/>
                                  </a:solidFill>
                                  <a:latin typeface="Cambria Math" panose="02040503050406030204" pitchFamily="18" charset="0"/>
                                  <a:cs typeface="+mn-cs"/>
                                </a:rPr>
                                <m:t>              </m:t>
                              </m:r>
                              <m:f>
                                <m:fPr>
                                  <m:ctrlPr>
                                    <a:rPr lang="en-US" altLang="zh-CN" sz="1800" b="0" i="1" kern="1200" smtClean="0">
                                      <a:solidFill>
                                        <a:srgbClr val="156389"/>
                                      </a:solidFill>
                                      <a:latin typeface="Cambria Math" panose="02040503050406030204" pitchFamily="18" charset="0"/>
                                      <a:cs typeface="+mn-cs"/>
                                    </a:rPr>
                                  </m:ctrlPr>
                                </m:fPr>
                                <m:num>
                                  <m:r>
                                    <a:rPr lang="en-US" altLang="zh-CN" sz="1800" b="0" i="1" kern="1200" smtClean="0">
                                      <a:solidFill>
                                        <a:srgbClr val="156389"/>
                                      </a:solidFill>
                                      <a:latin typeface="Cambria Math" panose="02040503050406030204" pitchFamily="18" charset="0"/>
                                      <a:cs typeface="+mn-cs"/>
                                    </a:rPr>
                                    <m:t>−</m:t>
                                  </m:r>
                                  <m:r>
                                    <m:rPr>
                                      <m:sty m:val="p"/>
                                    </m:rPr>
                                    <a:rPr lang="en-US" altLang="zh-CN" sz="1800" b="0" i="1" kern="1200" smtClean="0">
                                      <a:solidFill>
                                        <a:srgbClr val="156389"/>
                                      </a:solidFill>
                                      <a:latin typeface="Cambria Math" panose="02040503050406030204" pitchFamily="18" charset="0"/>
                                      <a:cs typeface="+mn-cs"/>
                                    </a:rPr>
                                    <m:t>a</m:t>
                                  </m:r>
                                </m:num>
                                <m:den>
                                  <m:r>
                                    <a:rPr lang="en-US" altLang="zh-CN" sz="1800" b="0" i="1" kern="1200" smtClean="0">
                                      <a:solidFill>
                                        <a:srgbClr val="156389"/>
                                      </a:solidFill>
                                      <a:latin typeface="Cambria Math" panose="02040503050406030204" pitchFamily="18" charset="0"/>
                                      <a:cs typeface="+mn-cs"/>
                                    </a:rPr>
                                    <m:t>−</m:t>
                                  </m:r>
                                  <m:r>
                                    <m:rPr>
                                      <m:sty m:val="p"/>
                                    </m:rPr>
                                    <a:rPr lang="en-US" altLang="zh-CN" sz="1800" b="0" i="1" kern="1200" smtClean="0">
                                      <a:solidFill>
                                        <a:srgbClr val="156389"/>
                                      </a:solidFill>
                                      <a:latin typeface="Cambria Math" panose="02040503050406030204" pitchFamily="18" charset="0"/>
                                      <a:cs typeface="+mn-cs"/>
                                    </a:rPr>
                                    <m:t>b</m:t>
                                  </m:r>
                                </m:den>
                              </m:f>
                              <m:r>
                                <a:rPr lang="zh-CN" altLang="en-US" sz="1800" b="0" kern="1200" smtClean="0">
                                  <a:solidFill>
                                    <a:srgbClr val="156389"/>
                                  </a:solidFill>
                                  <a:latin typeface="Cambria Math" panose="02040503050406030204" pitchFamily="18" charset="0"/>
                                  <a:cs typeface="+mn-cs"/>
                                </a:rPr>
                                <m:t>＝</m:t>
                              </m:r>
                              <m:f>
                                <m:fPr>
                                  <m:ctrlPr>
                                    <a:rPr lang="en-US" altLang="zh-CN" sz="1800" b="0" i="1" kern="1200" smtClean="0">
                                      <a:solidFill>
                                        <a:srgbClr val="156389"/>
                                      </a:solidFill>
                                      <a:latin typeface="Cambria Math" panose="02040503050406030204" pitchFamily="18" charset="0"/>
                                      <a:cs typeface="+mn-cs"/>
                                    </a:rPr>
                                  </m:ctrlPr>
                                </m:fPr>
                                <m:num>
                                  <m:r>
                                    <m:rPr>
                                      <m:sty m:val="p"/>
                                    </m:rPr>
                                    <a:rPr lang="en-US" altLang="zh-CN" sz="1800" b="0" i="1" kern="1200" smtClean="0">
                                      <a:solidFill>
                                        <a:srgbClr val="156389"/>
                                      </a:solidFill>
                                      <a:latin typeface="Cambria Math" panose="02040503050406030204" pitchFamily="18" charset="0"/>
                                      <a:cs typeface="+mn-cs"/>
                                    </a:rPr>
                                    <m:t>a</m:t>
                                  </m:r>
                                </m:num>
                                <m:den>
                                  <m:r>
                                    <m:rPr>
                                      <m:sty m:val="p"/>
                                    </m:rPr>
                                    <a:rPr lang="en-US" altLang="zh-CN" sz="1800" b="0" i="1" kern="1200" smtClean="0">
                                      <a:solidFill>
                                        <a:srgbClr val="156389"/>
                                      </a:solidFill>
                                      <a:latin typeface="Cambria Math" panose="02040503050406030204" pitchFamily="18" charset="0"/>
                                      <a:cs typeface="+mn-cs"/>
                                    </a:rPr>
                                    <m:t>b</m:t>
                                  </m:r>
                                </m:den>
                              </m:f>
                            </m:oMath>
                          </a14:m>
                          <a:r>
                            <a:rPr lang="zh-CN" altLang="en-US" sz="1800" b="0" kern="1200" dirty="0">
                              <a:solidFill>
                                <a:srgbClr val="156389"/>
                              </a:solidFill>
                              <a:latin typeface="黑体" panose="02010609060101010101" pitchFamily="49" charset="-122"/>
                              <a:ea typeface="黑体" panose="02010609060101010101" pitchFamily="49" charset="-122"/>
                              <a:cs typeface="+mn-cs"/>
                            </a:rPr>
                            <a:t>，</a:t>
                          </a:r>
                          <a14:m>
                            <m:oMath xmlns:m="http://schemas.openxmlformats.org/officeDocument/2006/math">
                              <m:f>
                                <m:fPr>
                                  <m:ctrlPr>
                                    <a:rPr lang="en-US" altLang="zh-CN" sz="1800" b="0" i="1" kern="1200" smtClean="0">
                                      <a:solidFill>
                                        <a:srgbClr val="156389"/>
                                      </a:solidFill>
                                      <a:latin typeface="Cambria Math" panose="02040503050406030204" pitchFamily="18" charset="0"/>
                                      <a:cs typeface="+mn-cs"/>
                                    </a:rPr>
                                  </m:ctrlPr>
                                </m:fPr>
                                <m:num>
                                  <m:r>
                                    <a:rPr lang="en-US" altLang="zh-CN" sz="1800" b="0" i="1" kern="1200" smtClean="0">
                                      <a:solidFill>
                                        <a:srgbClr val="156389"/>
                                      </a:solidFill>
                                      <a:latin typeface="Cambria Math" panose="02040503050406030204" pitchFamily="18" charset="0"/>
                                      <a:cs typeface="+mn-cs"/>
                                    </a:rPr>
                                    <m:t>−</m:t>
                                  </m:r>
                                  <m:r>
                                    <m:rPr>
                                      <m:sty m:val="p"/>
                                    </m:rPr>
                                    <a:rPr lang="en-US" altLang="zh-CN" sz="1800" b="0" i="1" kern="1200" smtClean="0">
                                      <a:solidFill>
                                        <a:srgbClr val="156389"/>
                                      </a:solidFill>
                                      <a:latin typeface="Cambria Math" panose="02040503050406030204" pitchFamily="18" charset="0"/>
                                      <a:cs typeface="+mn-cs"/>
                                    </a:rPr>
                                    <m:t>a</m:t>
                                  </m:r>
                                </m:num>
                                <m:den>
                                  <m:r>
                                    <m:rPr>
                                      <m:sty m:val="p"/>
                                    </m:rPr>
                                    <a:rPr lang="en-US" altLang="zh-CN" sz="1800" b="0" i="1" kern="1200" smtClean="0">
                                      <a:solidFill>
                                        <a:srgbClr val="156389"/>
                                      </a:solidFill>
                                      <a:latin typeface="Cambria Math" panose="02040503050406030204" pitchFamily="18" charset="0"/>
                                      <a:cs typeface="+mn-cs"/>
                                    </a:rPr>
                                    <m:t>b</m:t>
                                  </m:r>
                                </m:den>
                              </m:f>
                              <m:r>
                                <a:rPr lang="zh-CN" altLang="en-US" sz="1800" b="0" kern="1200" smtClean="0">
                                  <a:solidFill>
                                    <a:srgbClr val="156389"/>
                                  </a:solidFill>
                                  <a:latin typeface="Cambria Math" panose="02040503050406030204" pitchFamily="18" charset="0"/>
                                  <a:cs typeface="+mn-cs"/>
                                </a:rPr>
                                <m:t>＝</m:t>
                              </m:r>
                              <m:f>
                                <m:fPr>
                                  <m:ctrlPr>
                                    <a:rPr lang="en-US" altLang="zh-CN" sz="1800" b="0" i="1" kern="1200" smtClean="0">
                                      <a:solidFill>
                                        <a:srgbClr val="156389"/>
                                      </a:solidFill>
                                      <a:latin typeface="Cambria Math" panose="02040503050406030204" pitchFamily="18" charset="0"/>
                                      <a:cs typeface="+mn-cs"/>
                                    </a:rPr>
                                  </m:ctrlPr>
                                </m:fPr>
                                <m:num>
                                  <m:r>
                                    <m:rPr>
                                      <m:sty m:val="p"/>
                                    </m:rPr>
                                    <a:rPr lang="en-US" altLang="zh-CN" sz="1800" b="0" i="1" kern="1200" smtClean="0">
                                      <a:solidFill>
                                        <a:srgbClr val="156389"/>
                                      </a:solidFill>
                                      <a:latin typeface="Cambria Math" panose="02040503050406030204" pitchFamily="18" charset="0"/>
                                      <a:cs typeface="+mn-cs"/>
                                    </a:rPr>
                                    <m:t>a</m:t>
                                  </m:r>
                                </m:num>
                                <m:den>
                                  <m:r>
                                    <a:rPr lang="en-US" altLang="zh-CN" sz="1800" b="0" i="1" kern="1200" smtClean="0">
                                      <a:solidFill>
                                        <a:srgbClr val="156389"/>
                                      </a:solidFill>
                                      <a:latin typeface="Cambria Math" panose="02040503050406030204" pitchFamily="18" charset="0"/>
                                      <a:cs typeface="+mn-cs"/>
                                    </a:rPr>
                                    <m:t>−</m:t>
                                  </m:r>
                                  <m:r>
                                    <m:rPr>
                                      <m:sty m:val="p"/>
                                    </m:rPr>
                                    <a:rPr lang="en-US" altLang="zh-CN" sz="1800" b="0" i="1" kern="1200" smtClean="0">
                                      <a:solidFill>
                                        <a:srgbClr val="156389"/>
                                      </a:solidFill>
                                      <a:latin typeface="Cambria Math" panose="02040503050406030204" pitchFamily="18" charset="0"/>
                                      <a:cs typeface="+mn-cs"/>
                                    </a:rPr>
                                    <m:t>b</m:t>
                                  </m:r>
                                </m:den>
                              </m:f>
                              <m:r>
                                <a:rPr lang="zh-CN" altLang="en-US" sz="1800" b="0" kern="1200" smtClean="0">
                                  <a:solidFill>
                                    <a:srgbClr val="156389"/>
                                  </a:solidFill>
                                  <a:latin typeface="Cambria Math" panose="02040503050406030204" pitchFamily="18" charset="0"/>
                                  <a:cs typeface="+mn-cs"/>
                                </a:rPr>
                                <m:t>＝</m:t>
                              </m:r>
                              <m:r>
                                <a:rPr lang="en-US" altLang="zh-CN" sz="1800" b="0" i="1" kern="1200" smtClean="0">
                                  <a:solidFill>
                                    <a:srgbClr val="156389"/>
                                  </a:solidFill>
                                  <a:latin typeface="Cambria Math" panose="02040503050406030204" pitchFamily="18" charset="0"/>
                                  <a:cs typeface="+mn-cs"/>
                                </a:rPr>
                                <m:t>−</m:t>
                              </m:r>
                              <m:f>
                                <m:fPr>
                                  <m:ctrlPr>
                                    <a:rPr lang="en-US" altLang="zh-CN" sz="1800" b="0" i="1" kern="1200" smtClean="0">
                                      <a:solidFill>
                                        <a:srgbClr val="156389"/>
                                      </a:solidFill>
                                      <a:latin typeface="Cambria Math" panose="02040503050406030204" pitchFamily="18" charset="0"/>
                                      <a:cs typeface="+mn-cs"/>
                                    </a:rPr>
                                  </m:ctrlPr>
                                </m:fPr>
                                <m:num>
                                  <m:r>
                                    <m:rPr>
                                      <m:sty m:val="p"/>
                                    </m:rPr>
                                    <a:rPr lang="en-US" altLang="zh-CN" sz="1800" b="0" i="1" kern="1200" smtClean="0">
                                      <a:solidFill>
                                        <a:srgbClr val="156389"/>
                                      </a:solidFill>
                                      <a:latin typeface="Cambria Math" panose="02040503050406030204" pitchFamily="18" charset="0"/>
                                      <a:cs typeface="+mn-cs"/>
                                    </a:rPr>
                                    <m:t>a</m:t>
                                  </m:r>
                                </m:num>
                                <m:den>
                                  <m:r>
                                    <m:rPr>
                                      <m:sty m:val="p"/>
                                    </m:rPr>
                                    <a:rPr lang="en-US" altLang="zh-CN" sz="1800" b="0" i="1" kern="1200" smtClean="0">
                                      <a:solidFill>
                                        <a:srgbClr val="156389"/>
                                      </a:solidFill>
                                      <a:latin typeface="Cambria Math" panose="02040503050406030204" pitchFamily="18" charset="0"/>
                                      <a:cs typeface="+mn-cs"/>
                                    </a:rPr>
                                    <m:t>b</m:t>
                                  </m:r>
                                </m:den>
                              </m:f>
                            </m:oMath>
                          </a14:m>
                          <a:endParaRPr lang="zh-CN" altLang="en-US" sz="1800" b="0" kern="1200" dirty="0">
                            <a:solidFill>
                              <a:srgbClr val="156389"/>
                            </a:solidFill>
                            <a:latin typeface="黑体" panose="02010609060101010101" pitchFamily="49" charset="-122"/>
                            <a:ea typeface="黑体" panose="02010609060101010101" pitchFamily="49" charset="-122"/>
                            <a:cs typeface="+mn-cs"/>
                          </a:endParaRP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563532726"/>
                      </a:ext>
                    </a:extLst>
                  </a:tr>
                  <a:tr h="722497">
                    <a:tc vMerge="1">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800" kern="1200" dirty="0">
                              <a:solidFill>
                                <a:srgbClr val="156389"/>
                              </a:solidFill>
                              <a:latin typeface="黑体" panose="02010609060101010101" pitchFamily="49" charset="-122"/>
                              <a:ea typeface="黑体" panose="02010609060101010101" pitchFamily="49" charset="-122"/>
                              <a:cs typeface="+mn-cs"/>
                            </a:rPr>
                            <a:t>约分</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zh-CN" altLang="en-US" sz="1800" b="0" kern="1200" dirty="0">
                              <a:solidFill>
                                <a:srgbClr val="156389"/>
                              </a:solidFill>
                              <a:latin typeface="黑体" panose="02010609060101010101" pitchFamily="49" charset="-122"/>
                              <a:ea typeface="黑体" panose="02010609060101010101" pitchFamily="49" charset="-122"/>
                              <a:cs typeface="+mn-cs"/>
                            </a:rPr>
                            <a:t>把一个分式的分子与分母的所有公因式约去叫做约分</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200614984"/>
                      </a:ext>
                    </a:extLst>
                  </a:tr>
                  <a:tr h="884217">
                    <a:tc vMerge="1">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800" kern="1200" dirty="0">
                              <a:solidFill>
                                <a:srgbClr val="156389"/>
                              </a:solidFill>
                              <a:latin typeface="黑体" panose="02010609060101010101" pitchFamily="49" charset="-122"/>
                              <a:ea typeface="黑体" panose="02010609060101010101" pitchFamily="49" charset="-122"/>
                              <a:cs typeface="+mn-cs"/>
                            </a:rPr>
                            <a:t>通分</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zh-CN" altLang="en-US" sz="1800" b="0" kern="1200" dirty="0">
                              <a:solidFill>
                                <a:srgbClr val="156389"/>
                              </a:solidFill>
                              <a:latin typeface="黑体" panose="02010609060101010101" pitchFamily="49" charset="-122"/>
                              <a:ea typeface="黑体" panose="02010609060101010101" pitchFamily="49" charset="-122"/>
                              <a:cs typeface="+mn-cs"/>
                            </a:rPr>
                            <a:t>把几个异分母的分式分别化成与原本的分式相等的同分母的分式叫做通分</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39848586"/>
                      </a:ext>
                    </a:extLst>
                  </a:tr>
                </a:tbl>
              </a:graphicData>
            </a:graphic>
          </p:graphicFrame>
        </mc:Choice>
        <mc:Fallback xmlns="">
          <p:graphicFrame>
            <p:nvGraphicFramePr>
              <p:cNvPr id="6" name="表格 7">
                <a:extLst>
                  <a:ext uri="{FF2B5EF4-FFF2-40B4-BE49-F238E27FC236}">
                    <a16:creationId xmlns:a16="http://schemas.microsoft.com/office/drawing/2014/main" id="{4829DA45-DE60-4C3C-AC6B-9E1DDD4C4E42}"/>
                  </a:ext>
                </a:extLst>
              </p:cNvPr>
              <p:cNvGraphicFramePr>
                <a:graphicFrameLocks noGrp="1"/>
              </p:cNvGraphicFramePr>
              <p:nvPr>
                <p:extLst>
                  <p:ext uri="{D42A27DB-BD31-4B8C-83A1-F6EECF244321}">
                    <p14:modId xmlns:p14="http://schemas.microsoft.com/office/powerpoint/2010/main" val="2114328688"/>
                  </p:ext>
                </p:extLst>
              </p:nvPr>
            </p:nvGraphicFramePr>
            <p:xfrm>
              <a:off x="1349441" y="1698796"/>
              <a:ext cx="9493118" cy="3915358"/>
            </p:xfrm>
            <a:graphic>
              <a:graphicData uri="http://schemas.openxmlformats.org/drawingml/2006/table">
                <a:tbl>
                  <a:tblPr firstRow="1" bandRow="1">
                    <a:tableStyleId>{5C22544A-7EE6-4342-B048-85BDC9FD1C3A}</a:tableStyleId>
                  </a:tblPr>
                  <a:tblGrid>
                    <a:gridCol w="660228">
                      <a:extLst>
                        <a:ext uri="{9D8B030D-6E8A-4147-A177-3AD203B41FA5}">
                          <a16:colId xmlns:a16="http://schemas.microsoft.com/office/drawing/2014/main" val="1835691419"/>
                        </a:ext>
                      </a:extLst>
                    </a:gridCol>
                    <a:gridCol w="715772">
                      <a:extLst>
                        <a:ext uri="{9D8B030D-6E8A-4147-A177-3AD203B41FA5}">
                          <a16:colId xmlns:a16="http://schemas.microsoft.com/office/drawing/2014/main" val="3631649157"/>
                        </a:ext>
                      </a:extLst>
                    </a:gridCol>
                    <a:gridCol w="1272482">
                      <a:extLst>
                        <a:ext uri="{9D8B030D-6E8A-4147-A177-3AD203B41FA5}">
                          <a16:colId xmlns:a16="http://schemas.microsoft.com/office/drawing/2014/main" val="2584829056"/>
                        </a:ext>
                      </a:extLst>
                    </a:gridCol>
                    <a:gridCol w="6844636">
                      <a:extLst>
                        <a:ext uri="{9D8B030D-6E8A-4147-A177-3AD203B41FA5}">
                          <a16:colId xmlns:a16="http://schemas.microsoft.com/office/drawing/2014/main" val="603272718"/>
                        </a:ext>
                      </a:extLst>
                    </a:gridCol>
                  </a:tblGrid>
                  <a:tr h="788146">
                    <a:tc rowSpan="5">
                      <a:txBody>
                        <a:bodyPr/>
                        <a:lstStyle/>
                        <a:p>
                          <a:pPr marL="0" algn="ctr" defTabSz="914400" rtl="0" eaLnBrk="1" latinLnBrk="0" hangingPunct="1"/>
                          <a:r>
                            <a:rPr lang="zh-CN" altLang="en-US" sz="1800" kern="1200" dirty="0">
                              <a:solidFill>
                                <a:srgbClr val="156389"/>
                              </a:solidFill>
                              <a:latin typeface="黑体" panose="02010609060101010101" pitchFamily="49" charset="-122"/>
                              <a:ea typeface="黑体" panose="02010609060101010101" pitchFamily="49" charset="-122"/>
                              <a:cs typeface="+mn-cs"/>
                            </a:rPr>
                            <a:t>分式基本性质</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2">
                      <a:txBody>
                        <a:bodyPr/>
                        <a:lstStyle/>
                        <a:p>
                          <a:pPr algn="ctr"/>
                          <a:r>
                            <a:rPr lang="zh-CN" altLang="en-US" sz="1800" b="0" kern="1200" dirty="0">
                              <a:solidFill>
                                <a:srgbClr val="156389"/>
                              </a:solidFill>
                              <a:latin typeface="黑体" panose="02010609060101010101" pitchFamily="49" charset="-122"/>
                              <a:ea typeface="黑体" panose="02010609060101010101" pitchFamily="49" charset="-122"/>
                              <a:cs typeface="+mn-cs"/>
                            </a:rPr>
                            <a:t>性质</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latinLnBrk="0" hangingPunct="1"/>
                          <a:r>
                            <a:rPr lang="zh-CN" altLang="en-US" sz="1800" b="0" kern="1200" dirty="0">
                              <a:solidFill>
                                <a:srgbClr val="156389"/>
                              </a:solidFill>
                              <a:latin typeface="黑体" panose="02010609060101010101" pitchFamily="49" charset="-122"/>
                              <a:ea typeface="黑体" panose="02010609060101010101" pitchFamily="49" charset="-122"/>
                              <a:cs typeface="+mn-cs"/>
                            </a:rPr>
                            <a:t>分式的分子与分母都乘以（或除以）同一个不为零的整式，分式的值不变</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35300676"/>
                      </a:ext>
                    </a:extLst>
                  </a:tr>
                  <a:tr h="737880">
                    <a:tc vMerge="1">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zh-CN" altLang="en-US" sz="1800" kern="1200" dirty="0">
                              <a:solidFill>
                                <a:srgbClr val="156389"/>
                              </a:solidFill>
                              <a:latin typeface="黑体" panose="02010609060101010101" pitchFamily="49" charset="-122"/>
                              <a:ea typeface="黑体" panose="02010609060101010101" pitchFamily="49" charset="-122"/>
                              <a:cs typeface="+mn-cs"/>
                            </a:rPr>
                            <a:t>表示</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endParaRPr lang="zh-CN"/>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blipFill>
                          <a:blip r:embed="rId4"/>
                          <a:stretch>
                            <a:fillRect l="-38825" t="-106557" r="-178" b="-323770"/>
                          </a:stretch>
                        </a:blipFill>
                      </a:tcPr>
                    </a:tc>
                    <a:extLst>
                      <a:ext uri="{0D108BD9-81ED-4DB2-BD59-A6C34878D82A}">
                        <a16:rowId xmlns:a16="http://schemas.microsoft.com/office/drawing/2014/main" val="1797431312"/>
                      </a:ext>
                    </a:extLst>
                  </a:tr>
                  <a:tr h="782618">
                    <a:tc vMerge="1">
                      <a:txBody>
                        <a:bodyPr/>
                        <a:lstStyle/>
                        <a:p>
                          <a:endParaRPr lang="zh-CN" alt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40000"/>
                            <a:lumOff val="60000"/>
                          </a:schemeClr>
                        </a:solidFill>
                      </a:tcPr>
                    </a:tc>
                    <a:tc rowSpan="3">
                      <a:txBody>
                        <a:bodyPr/>
                        <a:lstStyle/>
                        <a:p>
                          <a:pPr algn="ctr"/>
                          <a:r>
                            <a:rPr lang="zh-CN" altLang="en-US" sz="1800" kern="1200" dirty="0">
                              <a:solidFill>
                                <a:srgbClr val="156389"/>
                              </a:solidFill>
                              <a:latin typeface="黑体" panose="02010609060101010101" pitchFamily="49" charset="-122"/>
                              <a:ea typeface="黑体" panose="02010609060101010101" pitchFamily="49" charset="-122"/>
                              <a:cs typeface="+mn-cs"/>
                            </a:rPr>
                            <a:t>应用</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zh-CN" altLang="en-US" sz="1800" kern="1200" dirty="0">
                              <a:solidFill>
                                <a:srgbClr val="156389"/>
                              </a:solidFill>
                              <a:latin typeface="黑体" panose="02010609060101010101" pitchFamily="49" charset="-122"/>
                              <a:ea typeface="黑体" panose="02010609060101010101" pitchFamily="49" charset="-122"/>
                              <a:cs typeface="+mn-cs"/>
                            </a:rPr>
                            <a:t>符号</a:t>
                          </a:r>
                        </a:p>
                        <a:p>
                          <a:pPr algn="ctr"/>
                          <a:r>
                            <a:rPr lang="zh-CN" altLang="en-US" sz="1800" kern="1200" dirty="0">
                              <a:solidFill>
                                <a:srgbClr val="156389"/>
                              </a:solidFill>
                              <a:latin typeface="黑体" panose="02010609060101010101" pitchFamily="49" charset="-122"/>
                              <a:ea typeface="黑体" panose="02010609060101010101" pitchFamily="49" charset="-122"/>
                              <a:cs typeface="+mn-cs"/>
                            </a:rPr>
                            <a:t>法则</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zh-CN"/>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blipFill>
                          <a:blip r:embed="rId4"/>
                          <a:stretch>
                            <a:fillRect l="-38825" t="-196875" r="-178" b="-208594"/>
                          </a:stretch>
                        </a:blipFill>
                      </a:tcPr>
                    </a:tc>
                    <a:extLst>
                      <a:ext uri="{0D108BD9-81ED-4DB2-BD59-A6C34878D82A}">
                        <a16:rowId xmlns:a16="http://schemas.microsoft.com/office/drawing/2014/main" val="1563532726"/>
                      </a:ext>
                    </a:extLst>
                  </a:tr>
                  <a:tr h="722497">
                    <a:tc vMerge="1">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800" kern="1200" dirty="0">
                              <a:solidFill>
                                <a:srgbClr val="156389"/>
                              </a:solidFill>
                              <a:latin typeface="黑体" panose="02010609060101010101" pitchFamily="49" charset="-122"/>
                              <a:ea typeface="黑体" panose="02010609060101010101" pitchFamily="49" charset="-122"/>
                              <a:cs typeface="+mn-cs"/>
                            </a:rPr>
                            <a:t>约分</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zh-CN" altLang="en-US" sz="1800" b="0" kern="1200" dirty="0">
                              <a:solidFill>
                                <a:srgbClr val="156389"/>
                              </a:solidFill>
                              <a:latin typeface="黑体" panose="02010609060101010101" pitchFamily="49" charset="-122"/>
                              <a:ea typeface="黑体" panose="02010609060101010101" pitchFamily="49" charset="-122"/>
                              <a:cs typeface="+mn-cs"/>
                            </a:rPr>
                            <a:t>把一个分式的分子与分母的所有公因式约去叫做约分</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200614984"/>
                      </a:ext>
                    </a:extLst>
                  </a:tr>
                  <a:tr h="884217">
                    <a:tc vMerge="1">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800" kern="1200" dirty="0">
                              <a:solidFill>
                                <a:srgbClr val="156389"/>
                              </a:solidFill>
                              <a:latin typeface="黑体" panose="02010609060101010101" pitchFamily="49" charset="-122"/>
                              <a:ea typeface="黑体" panose="02010609060101010101" pitchFamily="49" charset="-122"/>
                              <a:cs typeface="+mn-cs"/>
                            </a:rPr>
                            <a:t>通分</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zh-CN" altLang="en-US" sz="1800" b="0" kern="1200" dirty="0">
                              <a:solidFill>
                                <a:srgbClr val="156389"/>
                              </a:solidFill>
                              <a:latin typeface="黑体" panose="02010609060101010101" pitchFamily="49" charset="-122"/>
                              <a:ea typeface="黑体" panose="02010609060101010101" pitchFamily="49" charset="-122"/>
                              <a:cs typeface="+mn-cs"/>
                            </a:rPr>
                            <a:t>把几个异分母的分式分别化成与原本的分式相等的同分母的分式叫做通分</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39848586"/>
                      </a:ext>
                    </a:extLst>
                  </a:tr>
                </a:tbl>
              </a:graphicData>
            </a:graphic>
          </p:graphicFrame>
        </mc:Fallback>
      </mc:AlternateContent>
    </p:spTree>
    <p:custDataLst>
      <p:tags r:id="rId1"/>
    </p:custDataLst>
    <p:extLst>
      <p:ext uri="{BB962C8B-B14F-4D97-AF65-F5344CB8AC3E}">
        <p14:creationId xmlns:p14="http://schemas.microsoft.com/office/powerpoint/2010/main" val="4121058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 name="组合 9"/>
          <p:cNvGrpSpPr/>
          <p:nvPr/>
        </p:nvGrpSpPr>
        <p:grpSpPr>
          <a:xfrm>
            <a:off x="0" y="199390"/>
            <a:ext cx="12212320" cy="461645"/>
            <a:chOff x="0" y="314"/>
            <a:chExt cx="19232" cy="727"/>
          </a:xfrm>
        </p:grpSpPr>
        <p:cxnSp>
          <p:nvCxnSpPr>
            <p:cNvPr id="2" name="直接连接符 1"/>
            <p:cNvCxnSpPr/>
            <p:nvPr/>
          </p:nvCxnSpPr>
          <p:spPr>
            <a:xfrm>
              <a:off x="0" y="581"/>
              <a:ext cx="6885"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6736" y="388"/>
              <a:ext cx="387" cy="38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7278" y="314"/>
              <a:ext cx="4799" cy="727"/>
            </a:xfrm>
            <a:prstGeom prst="rect">
              <a:avLst/>
            </a:prstGeom>
            <a:noFill/>
          </p:spPr>
          <p:txBody>
            <a:bodyPr wrap="square" rtlCol="0" anchor="t">
              <a:spAutoFit/>
            </a:bodyPr>
            <a:lstStyle/>
            <a:p>
              <a:pPr algn="ctr"/>
              <a:r>
                <a:rPr lang="zh-CN" altLang="en-US" sz="2400" b="1" dirty="0">
                  <a:solidFill>
                    <a:srgbClr val="156389"/>
                  </a:solidFill>
                  <a:latin typeface="Arial" panose="020B0604020202020204" pitchFamily="34" charset="0"/>
                  <a:ea typeface="微软雅黑" panose="020B0503020204020204" pitchFamily="34" charset="-122"/>
                  <a:sym typeface="+mn-ea"/>
                </a:rPr>
                <a:t>重点题型</a:t>
              </a:r>
            </a:p>
          </p:txBody>
        </p:sp>
        <p:cxnSp>
          <p:nvCxnSpPr>
            <p:cNvPr id="3" name="直接连接符 2"/>
            <p:cNvCxnSpPr/>
            <p:nvPr/>
          </p:nvCxnSpPr>
          <p:spPr>
            <a:xfrm>
              <a:off x="12347" y="582"/>
              <a:ext cx="6885"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1960" y="387"/>
              <a:ext cx="387" cy="38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41">
            <a:extLst>
              <a:ext uri="{FF2B5EF4-FFF2-40B4-BE49-F238E27FC236}">
                <a16:creationId xmlns:a16="http://schemas.microsoft.com/office/drawing/2014/main" id="{D8382560-2D2F-4D61-8161-86551B0EF850}"/>
              </a:ext>
            </a:extLst>
          </p:cNvPr>
          <p:cNvSpPr>
            <a:spLocks noChangeArrowheads="1"/>
          </p:cNvSpPr>
          <p:nvPr/>
        </p:nvSpPr>
        <p:spPr bwMode="auto">
          <a:xfrm>
            <a:off x="0" y="1993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graphicFrame>
            <p:nvGraphicFramePr>
              <p:cNvPr id="11" name="表格 8">
                <a:extLst>
                  <a:ext uri="{FF2B5EF4-FFF2-40B4-BE49-F238E27FC236}">
                    <a16:creationId xmlns:a16="http://schemas.microsoft.com/office/drawing/2014/main" id="{D194A184-658E-4857-8C95-F374B7C44056}"/>
                  </a:ext>
                </a:extLst>
              </p:cNvPr>
              <p:cNvGraphicFramePr>
                <a:graphicFrameLocks noGrp="1"/>
              </p:cNvGraphicFramePr>
              <p:nvPr>
                <p:extLst>
                  <p:ext uri="{D42A27DB-BD31-4B8C-83A1-F6EECF244321}">
                    <p14:modId xmlns:p14="http://schemas.microsoft.com/office/powerpoint/2010/main" val="1289644823"/>
                  </p:ext>
                </p:extLst>
              </p:nvPr>
            </p:nvGraphicFramePr>
            <p:xfrm>
              <a:off x="1411590" y="1197533"/>
              <a:ext cx="9368820" cy="4735308"/>
            </p:xfrm>
            <a:graphic>
              <a:graphicData uri="http://schemas.openxmlformats.org/drawingml/2006/table">
                <a:tbl>
                  <a:tblPr firstRow="1" bandRow="1">
                    <a:tableStyleId>{5C22544A-7EE6-4342-B048-85BDC9FD1C3A}</a:tableStyleId>
                  </a:tblPr>
                  <a:tblGrid>
                    <a:gridCol w="302338">
                      <a:extLst>
                        <a:ext uri="{9D8B030D-6E8A-4147-A177-3AD203B41FA5}">
                          <a16:colId xmlns:a16="http://schemas.microsoft.com/office/drawing/2014/main" val="1376178143"/>
                        </a:ext>
                      </a:extLst>
                    </a:gridCol>
                    <a:gridCol w="1058457">
                      <a:extLst>
                        <a:ext uri="{9D8B030D-6E8A-4147-A177-3AD203B41FA5}">
                          <a16:colId xmlns:a16="http://schemas.microsoft.com/office/drawing/2014/main" val="2966416672"/>
                        </a:ext>
                      </a:extLst>
                    </a:gridCol>
                    <a:gridCol w="8008025">
                      <a:extLst>
                        <a:ext uri="{9D8B030D-6E8A-4147-A177-3AD203B41FA5}">
                          <a16:colId xmlns:a16="http://schemas.microsoft.com/office/drawing/2014/main" val="841643013"/>
                        </a:ext>
                      </a:extLst>
                    </a:gridCol>
                  </a:tblGrid>
                  <a:tr h="927827">
                    <a:tc rowSpan="6">
                      <a:txBody>
                        <a:bodyPr/>
                        <a:lstStyle/>
                        <a:p>
                          <a:pPr algn="ctr"/>
                          <a:r>
                            <a:rPr lang="zh-CN" altLang="en-US" sz="1600" b="0" kern="1200" dirty="0">
                              <a:solidFill>
                                <a:srgbClr val="156389"/>
                              </a:solidFill>
                              <a:latin typeface="黑体" panose="02010609060101010101" pitchFamily="49" charset="-122"/>
                              <a:ea typeface="黑体" panose="02010609060101010101" pitchFamily="49" charset="-122"/>
                              <a:cs typeface="+mn-cs"/>
                            </a:rPr>
                            <a:t>分式运算</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rowSpan="2">
                      <a:txBody>
                        <a:bodyPr/>
                        <a:lstStyle/>
                        <a:p>
                          <a:pPr algn="ctr"/>
                          <a:r>
                            <a:rPr lang="zh-CN" altLang="en-US" sz="1600" b="0" kern="1200" dirty="0">
                              <a:solidFill>
                                <a:srgbClr val="156389"/>
                              </a:solidFill>
                              <a:latin typeface="黑体" panose="02010609060101010101" pitchFamily="49" charset="-122"/>
                              <a:ea typeface="黑体" panose="02010609060101010101" pitchFamily="49" charset="-122"/>
                              <a:cs typeface="+mn-cs"/>
                            </a:rPr>
                            <a:t>加法法则</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zh-CN" altLang="en-US" sz="1600" b="0" kern="1200" dirty="0">
                              <a:solidFill>
                                <a:srgbClr val="156389"/>
                              </a:solidFill>
                              <a:latin typeface="黑体" panose="02010609060101010101" pitchFamily="49" charset="-122"/>
                              <a:ea typeface="黑体" panose="02010609060101010101" pitchFamily="49" charset="-122"/>
                              <a:cs typeface="+mn-cs"/>
                            </a:rPr>
                            <a:t>同分母：同分母的分式相加减，把分式的分子相加减，分母不变</a:t>
                          </a:r>
                          <a:endParaRPr lang="en-US" altLang="zh-CN" sz="1600" b="0" kern="1200" dirty="0">
                            <a:solidFill>
                              <a:srgbClr val="156389"/>
                            </a:solidFill>
                            <a:latin typeface="黑体" panose="02010609060101010101" pitchFamily="49" charset="-122"/>
                            <a:ea typeface="黑体" panose="02010609060101010101" pitchFamily="49" charset="-122"/>
                            <a:cs typeface="+mn-cs"/>
                          </a:endParaRPr>
                        </a:p>
                        <a:p>
                          <a:pPr algn="ctr"/>
                          <a14:m>
                            <m:oMathPara xmlns:m="http://schemas.openxmlformats.org/officeDocument/2006/math">
                              <m:oMathParaPr>
                                <m:jc m:val="centerGroup"/>
                              </m:oMathParaPr>
                              <m:oMath xmlns:m="http://schemas.openxmlformats.org/officeDocument/2006/math">
                                <m:f>
                                  <m:fPr>
                                    <m:ctrlPr>
                                      <a:rPr lang="en-US" altLang="zh-CN" sz="1600" b="0" i="1" kern="1200" smtClean="0">
                                        <a:solidFill>
                                          <a:srgbClr val="156389"/>
                                        </a:solidFill>
                                        <a:latin typeface="Cambria Math" panose="02040503050406030204" pitchFamily="18" charset="0"/>
                                        <a:cs typeface="+mn-cs"/>
                                      </a:rPr>
                                    </m:ctrlPr>
                                  </m:fPr>
                                  <m:num>
                                    <m:r>
                                      <m:rPr>
                                        <m:sty m:val="p"/>
                                      </m:rPr>
                                      <a:rPr lang="en-US" altLang="zh-CN" sz="1600" b="0" i="1" kern="1200" smtClean="0">
                                        <a:solidFill>
                                          <a:srgbClr val="156389"/>
                                        </a:solidFill>
                                        <a:latin typeface="Cambria Math" panose="02040503050406030204" pitchFamily="18" charset="0"/>
                                        <a:cs typeface="+mn-cs"/>
                                      </a:rPr>
                                      <m:t>a</m:t>
                                    </m:r>
                                  </m:num>
                                  <m:den>
                                    <m:r>
                                      <m:rPr>
                                        <m:sty m:val="p"/>
                                      </m:rPr>
                                      <a:rPr lang="en-US" altLang="zh-CN" sz="1600" b="0" i="1" kern="1200" smtClean="0">
                                        <a:solidFill>
                                          <a:srgbClr val="156389"/>
                                        </a:solidFill>
                                        <a:latin typeface="Cambria Math" panose="02040503050406030204" pitchFamily="18" charset="0"/>
                                        <a:cs typeface="+mn-cs"/>
                                      </a:rPr>
                                      <m:t>c</m:t>
                                    </m:r>
                                  </m:den>
                                </m:f>
                                <m:r>
                                  <a:rPr lang="en-US" altLang="zh-CN" sz="1600" b="0" i="1" kern="1200" smtClean="0">
                                    <a:solidFill>
                                      <a:srgbClr val="156389"/>
                                    </a:solidFill>
                                    <a:latin typeface="Cambria Math" panose="02040503050406030204" pitchFamily="18" charset="0"/>
                                    <a:cs typeface="+mn-cs"/>
                                  </a:rPr>
                                  <m:t>±</m:t>
                                </m:r>
                                <m:f>
                                  <m:fPr>
                                    <m:ctrlPr>
                                      <a:rPr lang="en-US" altLang="zh-CN" sz="1600" b="0" i="1" kern="1200" smtClean="0">
                                        <a:solidFill>
                                          <a:srgbClr val="156389"/>
                                        </a:solidFill>
                                        <a:latin typeface="Cambria Math" panose="02040503050406030204" pitchFamily="18" charset="0"/>
                                        <a:cs typeface="+mn-cs"/>
                                      </a:rPr>
                                    </m:ctrlPr>
                                  </m:fPr>
                                  <m:num>
                                    <m:r>
                                      <m:rPr>
                                        <m:sty m:val="p"/>
                                      </m:rPr>
                                      <a:rPr lang="en-US" altLang="zh-CN" sz="1600" b="0" i="1" kern="1200" smtClean="0">
                                        <a:solidFill>
                                          <a:srgbClr val="156389"/>
                                        </a:solidFill>
                                        <a:latin typeface="Cambria Math" panose="02040503050406030204" pitchFamily="18" charset="0"/>
                                        <a:cs typeface="+mn-cs"/>
                                      </a:rPr>
                                      <m:t>b</m:t>
                                    </m:r>
                                  </m:num>
                                  <m:den>
                                    <m:r>
                                      <m:rPr>
                                        <m:sty m:val="p"/>
                                      </m:rPr>
                                      <a:rPr lang="en-US" altLang="zh-CN" sz="1600" b="0" i="1" kern="1200" smtClean="0">
                                        <a:solidFill>
                                          <a:srgbClr val="156389"/>
                                        </a:solidFill>
                                        <a:latin typeface="Cambria Math" panose="02040503050406030204" pitchFamily="18" charset="0"/>
                                        <a:cs typeface="+mn-cs"/>
                                      </a:rPr>
                                      <m:t>c</m:t>
                                    </m:r>
                                  </m:den>
                                </m:f>
                                <m:r>
                                  <a:rPr lang="zh-CN" altLang="en-US" sz="1600" b="0" kern="1200" smtClean="0">
                                    <a:solidFill>
                                      <a:srgbClr val="156389"/>
                                    </a:solidFill>
                                    <a:latin typeface="Cambria Math" panose="02040503050406030204" pitchFamily="18" charset="0"/>
                                    <a:cs typeface="+mn-cs"/>
                                  </a:rPr>
                                  <m:t>＝</m:t>
                                </m:r>
                                <m:f>
                                  <m:fPr>
                                    <m:ctrlPr>
                                      <a:rPr lang="en-US" altLang="zh-CN" sz="1600" b="0" i="1" kern="1200" smtClean="0">
                                        <a:solidFill>
                                          <a:srgbClr val="156389"/>
                                        </a:solidFill>
                                        <a:latin typeface="Cambria Math" panose="02040503050406030204" pitchFamily="18" charset="0"/>
                                        <a:cs typeface="+mn-cs"/>
                                      </a:rPr>
                                    </m:ctrlPr>
                                  </m:fPr>
                                  <m:num>
                                    <m:r>
                                      <m:rPr>
                                        <m:sty m:val="p"/>
                                      </m:rPr>
                                      <a:rPr lang="en-US" altLang="zh-CN" sz="1600" b="0" i="1" kern="1200" smtClean="0">
                                        <a:solidFill>
                                          <a:srgbClr val="156389"/>
                                        </a:solidFill>
                                        <a:latin typeface="Cambria Math" panose="02040503050406030204" pitchFamily="18" charset="0"/>
                                        <a:cs typeface="+mn-cs"/>
                                      </a:rPr>
                                      <m:t>a</m:t>
                                    </m:r>
                                    <m:r>
                                      <a:rPr lang="en-US" altLang="zh-CN" sz="1600" b="0" i="1" kern="1200" smtClean="0">
                                        <a:solidFill>
                                          <a:srgbClr val="156389"/>
                                        </a:solidFill>
                                        <a:latin typeface="Cambria Math" panose="02040503050406030204" pitchFamily="18" charset="0"/>
                                        <a:cs typeface="+mn-cs"/>
                                      </a:rPr>
                                      <m:t>±</m:t>
                                    </m:r>
                                    <m:r>
                                      <m:rPr>
                                        <m:sty m:val="p"/>
                                      </m:rPr>
                                      <a:rPr lang="en-US" altLang="zh-CN" sz="1600" b="0" i="1" kern="1200" smtClean="0">
                                        <a:solidFill>
                                          <a:srgbClr val="156389"/>
                                        </a:solidFill>
                                        <a:latin typeface="Cambria Math" panose="02040503050406030204" pitchFamily="18" charset="0"/>
                                        <a:cs typeface="+mn-cs"/>
                                      </a:rPr>
                                      <m:t>b</m:t>
                                    </m:r>
                                  </m:num>
                                  <m:den>
                                    <m:r>
                                      <m:rPr>
                                        <m:sty m:val="p"/>
                                      </m:rPr>
                                      <a:rPr lang="en-US" altLang="zh-CN" sz="1600" b="0" i="1" kern="1200" smtClean="0">
                                        <a:solidFill>
                                          <a:srgbClr val="156389"/>
                                        </a:solidFill>
                                        <a:latin typeface="Cambria Math" panose="02040503050406030204" pitchFamily="18" charset="0"/>
                                        <a:cs typeface="+mn-cs"/>
                                      </a:rPr>
                                      <m:t>c</m:t>
                                    </m:r>
                                  </m:den>
                                </m:f>
                              </m:oMath>
                            </m:oMathPara>
                          </a14:m>
                          <a:endParaRPr lang="zh-CN" altLang="en-US" sz="1600" b="0" kern="1200" dirty="0">
                            <a:solidFill>
                              <a:srgbClr val="156389"/>
                            </a:solidFill>
                            <a:latin typeface="黑体" panose="02010609060101010101" pitchFamily="49" charset="-122"/>
                            <a:ea typeface="黑体" panose="02010609060101010101" pitchFamily="49" charset="-122"/>
                            <a:cs typeface="+mn-cs"/>
                          </a:endParaRP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35336001"/>
                      </a:ext>
                    </a:extLst>
                  </a:tr>
                  <a:tr h="333803">
                    <a:tc vMerge="1">
                      <a:txBody>
                        <a:bodyPr/>
                        <a:lstStyle/>
                        <a:p>
                          <a:endParaRPr lang="zh-CN" altLang="en-US"/>
                        </a:p>
                      </a:txBody>
                      <a:tcPr/>
                    </a:tc>
                    <a:tc vMerge="1">
                      <a:txBody>
                        <a:bodyPr/>
                        <a:lstStyle/>
                        <a:p>
                          <a:endParaRPr lang="zh-CN" altLang="en-US"/>
                        </a:p>
                      </a:txBody>
                      <a:tcPr/>
                    </a:tc>
                    <a:tc>
                      <a:txBody>
                        <a:bodyPr/>
                        <a:lstStyle/>
                        <a:p>
                          <a:pPr algn="ctr"/>
                          <a:r>
                            <a:rPr lang="zh-CN" altLang="en-US" sz="1600" b="0" kern="1200" dirty="0">
                              <a:solidFill>
                                <a:srgbClr val="156389"/>
                              </a:solidFill>
                              <a:latin typeface="黑体" panose="02010609060101010101" pitchFamily="49" charset="-122"/>
                              <a:ea typeface="黑体" panose="02010609060101010101" pitchFamily="49" charset="-122"/>
                              <a:cs typeface="+mn-cs"/>
                            </a:rPr>
                            <a:t>异分母：异分母的分式相加减，先通分变为同分母的分式，然后再加减</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192958204"/>
                      </a:ext>
                    </a:extLst>
                  </a:tr>
                  <a:tr h="949338">
                    <a:tc vMerge="1">
                      <a:txBody>
                        <a:bodyPr/>
                        <a:lstStyle/>
                        <a:p>
                          <a:endParaRPr lang="zh-CN" altLang="en-US" dirty="0"/>
                        </a:p>
                      </a:txBody>
                      <a:tcPr>
                        <a:solidFill>
                          <a:schemeClr val="bg2">
                            <a:lumMod val="85000"/>
                          </a:schemeClr>
                        </a:solidFill>
                      </a:tcPr>
                    </a:tc>
                    <a:tc>
                      <a:txBody>
                        <a:bodyPr/>
                        <a:lstStyle/>
                        <a:p>
                          <a:pPr algn="ctr"/>
                          <a:r>
                            <a:rPr lang="zh-CN" altLang="en-US" sz="1600" b="0" kern="1200" dirty="0">
                              <a:solidFill>
                                <a:srgbClr val="156389"/>
                              </a:solidFill>
                              <a:latin typeface="黑体" panose="02010609060101010101" pitchFamily="49" charset="-122"/>
                              <a:ea typeface="黑体" panose="02010609060101010101" pitchFamily="49" charset="-122"/>
                              <a:cs typeface="+mn-cs"/>
                            </a:rPr>
                            <a:t>乘法法则</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zh-CN" altLang="en-US" sz="1600" b="0" kern="1200" dirty="0">
                              <a:solidFill>
                                <a:srgbClr val="156389"/>
                              </a:solidFill>
                              <a:latin typeface="黑体" panose="02010609060101010101" pitchFamily="49" charset="-122"/>
                              <a:ea typeface="黑体" panose="02010609060101010101" pitchFamily="49" charset="-122"/>
                              <a:cs typeface="+mn-cs"/>
                            </a:rPr>
                            <a:t>分式乘以分式，用分子的积做积的分子，分母的积做积的分母</a:t>
                          </a:r>
                          <a:endParaRPr lang="en-US" altLang="zh-CN" sz="1600" b="0" kern="1200" dirty="0">
                            <a:solidFill>
                              <a:srgbClr val="156389"/>
                            </a:solidFill>
                            <a:latin typeface="黑体" panose="02010609060101010101" pitchFamily="49" charset="-122"/>
                            <a:ea typeface="黑体" panose="02010609060101010101"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altLang="zh-CN" sz="1600" b="0" i="1" kern="1200" smtClean="0">
                                        <a:solidFill>
                                          <a:srgbClr val="156389"/>
                                        </a:solidFill>
                                        <a:latin typeface="Cambria Math" panose="02040503050406030204" pitchFamily="18" charset="0"/>
                                        <a:cs typeface="+mn-cs"/>
                                      </a:rPr>
                                    </m:ctrlPr>
                                  </m:fPr>
                                  <m:num>
                                    <m:r>
                                      <m:rPr>
                                        <m:sty m:val="p"/>
                                      </m:rPr>
                                      <a:rPr lang="en-US" altLang="zh-CN" sz="1600" b="0" i="1" kern="1200" smtClean="0">
                                        <a:solidFill>
                                          <a:srgbClr val="156389"/>
                                        </a:solidFill>
                                        <a:latin typeface="Cambria Math" panose="02040503050406030204" pitchFamily="18" charset="0"/>
                                        <a:cs typeface="+mn-cs"/>
                                      </a:rPr>
                                      <m:t>a</m:t>
                                    </m:r>
                                  </m:num>
                                  <m:den>
                                    <m:r>
                                      <m:rPr>
                                        <m:sty m:val="p"/>
                                      </m:rPr>
                                      <a:rPr lang="en-US" altLang="zh-CN" sz="1600" b="0" i="1" kern="1200" smtClean="0">
                                        <a:solidFill>
                                          <a:srgbClr val="156389"/>
                                        </a:solidFill>
                                        <a:latin typeface="Cambria Math" panose="02040503050406030204" pitchFamily="18" charset="0"/>
                                        <a:cs typeface="+mn-cs"/>
                                      </a:rPr>
                                      <m:t>b</m:t>
                                    </m:r>
                                  </m:den>
                                </m:f>
                                <m:r>
                                  <a:rPr lang="en-US" altLang="zh-CN" sz="1600" b="0" i="1" kern="1200" smtClean="0">
                                    <a:solidFill>
                                      <a:srgbClr val="156389"/>
                                    </a:solidFill>
                                    <a:latin typeface="Cambria Math" panose="02040503050406030204" pitchFamily="18" charset="0"/>
                                    <a:cs typeface="+mn-cs"/>
                                  </a:rPr>
                                  <m:t>×</m:t>
                                </m:r>
                                <m:f>
                                  <m:fPr>
                                    <m:ctrlPr>
                                      <a:rPr lang="en-US" altLang="zh-CN" sz="1600" b="0" i="1" kern="1200" smtClean="0">
                                        <a:solidFill>
                                          <a:srgbClr val="156389"/>
                                        </a:solidFill>
                                        <a:latin typeface="Cambria Math" panose="02040503050406030204" pitchFamily="18" charset="0"/>
                                        <a:cs typeface="+mn-cs"/>
                                      </a:rPr>
                                    </m:ctrlPr>
                                  </m:fPr>
                                  <m:num>
                                    <m:r>
                                      <m:rPr>
                                        <m:sty m:val="p"/>
                                      </m:rPr>
                                      <a:rPr lang="en-US" altLang="zh-CN" sz="1600" b="0" i="1" kern="1200" smtClean="0">
                                        <a:solidFill>
                                          <a:srgbClr val="156389"/>
                                        </a:solidFill>
                                        <a:latin typeface="Cambria Math" panose="02040503050406030204" pitchFamily="18" charset="0"/>
                                        <a:cs typeface="+mn-cs"/>
                                      </a:rPr>
                                      <m:t>c</m:t>
                                    </m:r>
                                  </m:num>
                                  <m:den>
                                    <m:r>
                                      <m:rPr>
                                        <m:sty m:val="p"/>
                                      </m:rPr>
                                      <a:rPr lang="en-US" altLang="zh-CN" sz="1600" b="0" i="1" kern="1200" smtClean="0">
                                        <a:solidFill>
                                          <a:srgbClr val="156389"/>
                                        </a:solidFill>
                                        <a:latin typeface="Cambria Math" panose="02040503050406030204" pitchFamily="18" charset="0"/>
                                        <a:cs typeface="+mn-cs"/>
                                      </a:rPr>
                                      <m:t>d</m:t>
                                    </m:r>
                                  </m:den>
                                </m:f>
                                <m:r>
                                  <a:rPr lang="zh-CN" altLang="en-US" sz="1600" b="0" kern="1200" smtClean="0">
                                    <a:solidFill>
                                      <a:srgbClr val="156389"/>
                                    </a:solidFill>
                                    <a:latin typeface="Cambria Math" panose="02040503050406030204" pitchFamily="18" charset="0"/>
                                    <a:cs typeface="+mn-cs"/>
                                  </a:rPr>
                                  <m:t>＝</m:t>
                                </m:r>
                                <m:f>
                                  <m:fPr>
                                    <m:ctrlPr>
                                      <a:rPr lang="en-US" altLang="zh-CN" sz="1600" b="0" i="1" kern="1200" smtClean="0">
                                        <a:solidFill>
                                          <a:srgbClr val="156389"/>
                                        </a:solidFill>
                                        <a:latin typeface="Cambria Math" panose="02040503050406030204" pitchFamily="18" charset="0"/>
                                        <a:cs typeface="+mn-cs"/>
                                      </a:rPr>
                                    </m:ctrlPr>
                                  </m:fPr>
                                  <m:num>
                                    <m:r>
                                      <m:rPr>
                                        <m:sty m:val="p"/>
                                      </m:rPr>
                                      <a:rPr lang="en-US" altLang="zh-CN" sz="1600" b="0" i="1" kern="1200" smtClean="0">
                                        <a:solidFill>
                                          <a:srgbClr val="156389"/>
                                        </a:solidFill>
                                        <a:latin typeface="Cambria Math" panose="02040503050406030204" pitchFamily="18" charset="0"/>
                                        <a:cs typeface="+mn-cs"/>
                                      </a:rPr>
                                      <m:t>ac</m:t>
                                    </m:r>
                                  </m:num>
                                  <m:den>
                                    <m:r>
                                      <m:rPr>
                                        <m:sty m:val="p"/>
                                      </m:rPr>
                                      <a:rPr lang="en-US" altLang="zh-CN" sz="1600" b="0" i="1" kern="1200" smtClean="0">
                                        <a:solidFill>
                                          <a:srgbClr val="156389"/>
                                        </a:solidFill>
                                        <a:latin typeface="Cambria Math" panose="02040503050406030204" pitchFamily="18" charset="0"/>
                                        <a:cs typeface="+mn-cs"/>
                                      </a:rPr>
                                      <m:t>bd</m:t>
                                    </m:r>
                                  </m:den>
                                </m:f>
                              </m:oMath>
                            </m:oMathPara>
                          </a14:m>
                          <a:endParaRPr lang="zh-CN" altLang="en-US" sz="1600" b="0" kern="1200" dirty="0">
                            <a:solidFill>
                              <a:srgbClr val="156389"/>
                            </a:solidFill>
                            <a:latin typeface="黑体" panose="02010609060101010101" pitchFamily="49" charset="-122"/>
                            <a:ea typeface="黑体" panose="02010609060101010101" pitchFamily="49" charset="-122"/>
                            <a:cs typeface="+mn-cs"/>
                          </a:endParaRP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100848770"/>
                      </a:ext>
                    </a:extLst>
                  </a:tr>
                  <a:tr h="794867">
                    <a:tc vMerge="1">
                      <a:txBody>
                        <a:bodyPr/>
                        <a:lstStyle/>
                        <a:p>
                          <a:endParaRPr lang="zh-CN" altLang="en-US" dirty="0"/>
                        </a:p>
                      </a:txBody>
                      <a:tcPr>
                        <a:solidFill>
                          <a:schemeClr val="bg2">
                            <a:lumMod val="85000"/>
                          </a:schemeClr>
                        </a:solidFill>
                      </a:tcPr>
                    </a:tc>
                    <a:tc>
                      <a:txBody>
                        <a:bodyPr/>
                        <a:lstStyle/>
                        <a:p>
                          <a:pPr algn="ctr"/>
                          <a:r>
                            <a:rPr lang="zh-CN" altLang="en-US" sz="1600" b="0" kern="1200" dirty="0">
                              <a:solidFill>
                                <a:srgbClr val="156389"/>
                              </a:solidFill>
                              <a:latin typeface="黑体" panose="02010609060101010101" pitchFamily="49" charset="-122"/>
                              <a:ea typeface="黑体" panose="02010609060101010101" pitchFamily="49" charset="-122"/>
                              <a:cs typeface="+mn-cs"/>
                            </a:rPr>
                            <a:t>除法法则</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zh-CN" altLang="en-US" sz="1600" b="0" kern="1200" dirty="0">
                              <a:solidFill>
                                <a:srgbClr val="156389"/>
                              </a:solidFill>
                              <a:latin typeface="黑体" panose="02010609060101010101" pitchFamily="49" charset="-122"/>
                              <a:ea typeface="黑体" panose="02010609060101010101" pitchFamily="49" charset="-122"/>
                              <a:cs typeface="+mn-cs"/>
                            </a:rPr>
                            <a:t>分式除以分式，把除式的分子、分母颠倒位置后，与被除式相乘</a:t>
                          </a:r>
                          <a:endParaRPr lang="en-US" altLang="zh-CN" sz="1600" b="0" kern="1200" dirty="0">
                            <a:solidFill>
                              <a:srgbClr val="156389"/>
                            </a:solidFill>
                            <a:latin typeface="黑体" panose="02010609060101010101" pitchFamily="49" charset="-122"/>
                            <a:ea typeface="黑体" panose="02010609060101010101"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altLang="zh-CN" sz="1600" b="0" i="1" kern="1200" smtClean="0">
                                        <a:solidFill>
                                          <a:srgbClr val="156389"/>
                                        </a:solidFill>
                                        <a:latin typeface="Cambria Math" panose="02040503050406030204" pitchFamily="18" charset="0"/>
                                        <a:cs typeface="+mn-cs"/>
                                      </a:rPr>
                                    </m:ctrlPr>
                                  </m:fPr>
                                  <m:num>
                                    <m:r>
                                      <m:rPr>
                                        <m:sty m:val="p"/>
                                      </m:rPr>
                                      <a:rPr lang="en-US" altLang="zh-CN" sz="1600" b="0" i="1" kern="1200" smtClean="0">
                                        <a:solidFill>
                                          <a:srgbClr val="156389"/>
                                        </a:solidFill>
                                        <a:latin typeface="Cambria Math" panose="02040503050406030204" pitchFamily="18" charset="0"/>
                                        <a:cs typeface="+mn-cs"/>
                                      </a:rPr>
                                      <m:t>a</m:t>
                                    </m:r>
                                  </m:num>
                                  <m:den>
                                    <m:r>
                                      <m:rPr>
                                        <m:sty m:val="p"/>
                                      </m:rPr>
                                      <a:rPr lang="en-US" altLang="zh-CN" sz="1600" b="0" i="1" kern="1200" smtClean="0">
                                        <a:solidFill>
                                          <a:srgbClr val="156389"/>
                                        </a:solidFill>
                                        <a:latin typeface="Cambria Math" panose="02040503050406030204" pitchFamily="18" charset="0"/>
                                        <a:cs typeface="+mn-cs"/>
                                      </a:rPr>
                                      <m:t>b</m:t>
                                    </m:r>
                                  </m:den>
                                </m:f>
                                <m:r>
                                  <a:rPr lang="en-US" altLang="zh-CN" sz="1600" b="0" i="1" kern="1200" smtClean="0">
                                    <a:solidFill>
                                      <a:srgbClr val="156389"/>
                                    </a:solidFill>
                                    <a:latin typeface="Cambria Math" panose="02040503050406030204" pitchFamily="18" charset="0"/>
                                    <a:cs typeface="+mn-cs"/>
                                  </a:rPr>
                                  <m:t>÷</m:t>
                                </m:r>
                                <m:f>
                                  <m:fPr>
                                    <m:ctrlPr>
                                      <a:rPr lang="en-US" altLang="zh-CN" sz="1600" b="0" i="1" kern="1200" smtClean="0">
                                        <a:solidFill>
                                          <a:srgbClr val="156389"/>
                                        </a:solidFill>
                                        <a:latin typeface="Cambria Math" panose="02040503050406030204" pitchFamily="18" charset="0"/>
                                        <a:cs typeface="+mn-cs"/>
                                      </a:rPr>
                                    </m:ctrlPr>
                                  </m:fPr>
                                  <m:num>
                                    <m:r>
                                      <m:rPr>
                                        <m:sty m:val="p"/>
                                      </m:rPr>
                                      <a:rPr lang="en-US" altLang="zh-CN" sz="1600" b="0" i="1" kern="1200" smtClean="0">
                                        <a:solidFill>
                                          <a:srgbClr val="156389"/>
                                        </a:solidFill>
                                        <a:latin typeface="Cambria Math" panose="02040503050406030204" pitchFamily="18" charset="0"/>
                                        <a:cs typeface="+mn-cs"/>
                                      </a:rPr>
                                      <m:t>c</m:t>
                                    </m:r>
                                  </m:num>
                                  <m:den>
                                    <m:r>
                                      <m:rPr>
                                        <m:sty m:val="p"/>
                                      </m:rPr>
                                      <a:rPr lang="en-US" altLang="zh-CN" sz="1600" b="0" i="1" kern="1200" smtClean="0">
                                        <a:solidFill>
                                          <a:srgbClr val="156389"/>
                                        </a:solidFill>
                                        <a:latin typeface="Cambria Math" panose="02040503050406030204" pitchFamily="18" charset="0"/>
                                        <a:cs typeface="+mn-cs"/>
                                      </a:rPr>
                                      <m:t>d</m:t>
                                    </m:r>
                                  </m:den>
                                </m:f>
                                <m:r>
                                  <a:rPr lang="zh-CN" altLang="en-US" sz="1600" b="0" kern="1200" smtClean="0">
                                    <a:solidFill>
                                      <a:srgbClr val="156389"/>
                                    </a:solidFill>
                                    <a:latin typeface="Cambria Math" panose="02040503050406030204" pitchFamily="18" charset="0"/>
                                    <a:cs typeface="+mn-cs"/>
                                  </a:rPr>
                                  <m:t>＝</m:t>
                                </m:r>
                                <m:f>
                                  <m:fPr>
                                    <m:ctrlPr>
                                      <a:rPr lang="en-US" altLang="zh-CN" sz="1600" b="0" i="1" kern="1200" smtClean="0">
                                        <a:solidFill>
                                          <a:srgbClr val="156389"/>
                                        </a:solidFill>
                                        <a:latin typeface="Cambria Math" panose="02040503050406030204" pitchFamily="18" charset="0"/>
                                        <a:cs typeface="+mn-cs"/>
                                      </a:rPr>
                                    </m:ctrlPr>
                                  </m:fPr>
                                  <m:num>
                                    <m:r>
                                      <m:rPr>
                                        <m:sty m:val="p"/>
                                      </m:rPr>
                                      <a:rPr lang="en-US" altLang="zh-CN" sz="1600" b="0" i="1" kern="1200" smtClean="0">
                                        <a:solidFill>
                                          <a:srgbClr val="156389"/>
                                        </a:solidFill>
                                        <a:latin typeface="Cambria Math" panose="02040503050406030204" pitchFamily="18" charset="0"/>
                                        <a:cs typeface="+mn-cs"/>
                                      </a:rPr>
                                      <m:t>a</m:t>
                                    </m:r>
                                  </m:num>
                                  <m:den>
                                    <m:r>
                                      <m:rPr>
                                        <m:sty m:val="p"/>
                                      </m:rPr>
                                      <a:rPr lang="en-US" altLang="zh-CN" sz="1600" b="0" i="1" kern="1200" smtClean="0">
                                        <a:solidFill>
                                          <a:srgbClr val="156389"/>
                                        </a:solidFill>
                                        <a:latin typeface="Cambria Math" panose="02040503050406030204" pitchFamily="18" charset="0"/>
                                        <a:cs typeface="+mn-cs"/>
                                      </a:rPr>
                                      <m:t>b</m:t>
                                    </m:r>
                                  </m:den>
                                </m:f>
                                <m:r>
                                  <a:rPr lang="en-US" altLang="zh-CN" sz="1600" b="0" i="1" kern="1200" smtClean="0">
                                    <a:solidFill>
                                      <a:srgbClr val="156389"/>
                                    </a:solidFill>
                                    <a:latin typeface="Cambria Math" panose="02040503050406030204" pitchFamily="18" charset="0"/>
                                    <a:cs typeface="+mn-cs"/>
                                  </a:rPr>
                                  <m:t>×</m:t>
                                </m:r>
                                <m:f>
                                  <m:fPr>
                                    <m:ctrlPr>
                                      <a:rPr lang="en-US" altLang="zh-CN" sz="1600" b="0" i="1" kern="1200" smtClean="0">
                                        <a:solidFill>
                                          <a:srgbClr val="156389"/>
                                        </a:solidFill>
                                        <a:latin typeface="Cambria Math" panose="02040503050406030204" pitchFamily="18" charset="0"/>
                                        <a:cs typeface="+mn-cs"/>
                                      </a:rPr>
                                    </m:ctrlPr>
                                  </m:fPr>
                                  <m:num>
                                    <m:r>
                                      <m:rPr>
                                        <m:sty m:val="p"/>
                                      </m:rPr>
                                      <a:rPr lang="en-US" altLang="zh-CN" sz="1600" b="0" i="1" kern="1200" smtClean="0">
                                        <a:solidFill>
                                          <a:srgbClr val="156389"/>
                                        </a:solidFill>
                                        <a:latin typeface="Cambria Math" panose="02040503050406030204" pitchFamily="18" charset="0"/>
                                        <a:cs typeface="+mn-cs"/>
                                      </a:rPr>
                                      <m:t>d</m:t>
                                    </m:r>
                                  </m:num>
                                  <m:den>
                                    <m:r>
                                      <m:rPr>
                                        <m:sty m:val="p"/>
                                      </m:rPr>
                                      <a:rPr lang="en-US" altLang="zh-CN" sz="1600" b="0" i="1" kern="1200" smtClean="0">
                                        <a:solidFill>
                                          <a:srgbClr val="156389"/>
                                        </a:solidFill>
                                        <a:latin typeface="Cambria Math" panose="02040503050406030204" pitchFamily="18" charset="0"/>
                                        <a:cs typeface="+mn-cs"/>
                                      </a:rPr>
                                      <m:t>c</m:t>
                                    </m:r>
                                  </m:den>
                                </m:f>
                                <m:r>
                                  <a:rPr lang="zh-CN" altLang="en-US" sz="1600" b="0" i="1" kern="1200" smtClean="0">
                                    <a:solidFill>
                                      <a:srgbClr val="156389"/>
                                    </a:solidFill>
                                    <a:latin typeface="Cambria Math" panose="02040503050406030204" pitchFamily="18" charset="0"/>
                                    <a:cs typeface="+mn-cs"/>
                                  </a:rPr>
                                  <m:t>＝</m:t>
                                </m:r>
                                <m:f>
                                  <m:fPr>
                                    <m:ctrlPr>
                                      <a:rPr lang="en-US" altLang="zh-CN" sz="1600" b="0" i="1" kern="1200" smtClean="0">
                                        <a:solidFill>
                                          <a:srgbClr val="156389"/>
                                        </a:solidFill>
                                        <a:latin typeface="Cambria Math" panose="02040503050406030204" pitchFamily="18" charset="0"/>
                                        <a:cs typeface="+mn-cs"/>
                                      </a:rPr>
                                    </m:ctrlPr>
                                  </m:fPr>
                                  <m:num>
                                    <m:r>
                                      <m:rPr>
                                        <m:sty m:val="p"/>
                                      </m:rPr>
                                      <a:rPr lang="en-US" altLang="zh-CN" sz="1600" b="0" i="1" kern="1200" smtClean="0">
                                        <a:solidFill>
                                          <a:srgbClr val="156389"/>
                                        </a:solidFill>
                                        <a:latin typeface="Cambria Math" panose="02040503050406030204" pitchFamily="18" charset="0"/>
                                        <a:cs typeface="+mn-cs"/>
                                      </a:rPr>
                                      <m:t>ad</m:t>
                                    </m:r>
                                  </m:num>
                                  <m:den>
                                    <m:r>
                                      <m:rPr>
                                        <m:sty m:val="p"/>
                                      </m:rPr>
                                      <a:rPr lang="en-US" altLang="zh-CN" sz="1600" b="0" i="1" kern="1200" smtClean="0">
                                        <a:solidFill>
                                          <a:srgbClr val="156389"/>
                                        </a:solidFill>
                                        <a:latin typeface="Cambria Math" panose="02040503050406030204" pitchFamily="18" charset="0"/>
                                        <a:cs typeface="+mn-cs"/>
                                      </a:rPr>
                                      <m:t>bc</m:t>
                                    </m:r>
                                  </m:den>
                                </m:f>
                              </m:oMath>
                            </m:oMathPara>
                          </a14:m>
                          <a:endParaRPr lang="zh-CN" altLang="en-US" sz="1600" b="0" kern="1200" dirty="0">
                            <a:solidFill>
                              <a:srgbClr val="156389"/>
                            </a:solidFill>
                            <a:latin typeface="黑体" panose="02010609060101010101" pitchFamily="49" charset="-122"/>
                            <a:ea typeface="黑体" panose="02010609060101010101" pitchFamily="49" charset="-122"/>
                            <a:cs typeface="+mn-cs"/>
                          </a:endParaRP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57682913"/>
                      </a:ext>
                    </a:extLst>
                  </a:tr>
                  <a:tr h="919704">
                    <a:tc vMerge="1">
                      <a:txBody>
                        <a:bodyPr/>
                        <a:lstStyle/>
                        <a:p>
                          <a:endParaRPr lang="zh-CN" altLang="en-US" dirty="0"/>
                        </a:p>
                      </a:txBody>
                      <a:tcPr>
                        <a:solidFill>
                          <a:schemeClr val="bg2">
                            <a:lumMod val="85000"/>
                          </a:schemeClr>
                        </a:solidFill>
                      </a:tcPr>
                    </a:tc>
                    <a:tc>
                      <a:txBody>
                        <a:bodyPr/>
                        <a:lstStyle/>
                        <a:p>
                          <a:pPr algn="ctr"/>
                          <a:r>
                            <a:rPr lang="zh-CN" altLang="en-US" sz="1600" b="0" kern="1200" dirty="0">
                              <a:solidFill>
                                <a:srgbClr val="156389"/>
                              </a:solidFill>
                              <a:latin typeface="黑体" panose="02010609060101010101" pitchFamily="49" charset="-122"/>
                              <a:ea typeface="黑体" panose="02010609060101010101" pitchFamily="49" charset="-122"/>
                              <a:cs typeface="+mn-cs"/>
                            </a:rPr>
                            <a:t>乘方法则</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algn="ctr"/>
                          <a:endParaRPr lang="en-US" altLang="zh-CN" sz="1600" b="0" kern="1200" dirty="0">
                            <a:solidFill>
                              <a:srgbClr val="156389"/>
                            </a:solidFill>
                            <a:latin typeface="黑体" panose="02010609060101010101" pitchFamily="49" charset="-122"/>
                            <a:ea typeface="黑体" panose="02010609060101010101" pitchFamily="49" charset="-122"/>
                            <a:cs typeface="+mn-cs"/>
                          </a:endParaRPr>
                        </a:p>
                        <a:p>
                          <a:pPr algn="ctr"/>
                          <a:r>
                            <a:rPr lang="zh-CN" altLang="en-US" sz="1600" b="0" kern="1200" dirty="0">
                              <a:solidFill>
                                <a:srgbClr val="156389"/>
                              </a:solidFill>
                              <a:latin typeface="黑体" panose="02010609060101010101" pitchFamily="49" charset="-122"/>
                              <a:ea typeface="黑体" panose="02010609060101010101" pitchFamily="49" charset="-122"/>
                              <a:cs typeface="+mn-cs"/>
                            </a:rPr>
                            <a:t>分式的乘方，把分式的分子、分母各自乘方</a:t>
                          </a:r>
                          <a14:m>
                            <m:oMath xmlns:m="http://schemas.openxmlformats.org/officeDocument/2006/math">
                              <m:sSup>
                                <m:sSupPr>
                                  <m:ctrlPr>
                                    <a:rPr lang="en-US" altLang="zh-CN" sz="1600" b="0" i="1" kern="1200" smtClean="0">
                                      <a:solidFill>
                                        <a:srgbClr val="156389"/>
                                      </a:solidFill>
                                      <a:latin typeface="Cambria Math" panose="02040503050406030204" pitchFamily="18" charset="0"/>
                                      <a:ea typeface="黑体" panose="02010609060101010101" pitchFamily="49" charset="-122"/>
                                      <a:cs typeface="+mn-cs"/>
                                    </a:rPr>
                                  </m:ctrlPr>
                                </m:sSupPr>
                                <m:e>
                                  <m:r>
                                    <a:rPr lang="en-US" altLang="zh-CN" sz="1600" b="0" i="1" kern="1200" smtClean="0">
                                      <a:solidFill>
                                        <a:srgbClr val="156389"/>
                                      </a:solidFill>
                                      <a:latin typeface="Cambria Math" panose="02040503050406030204" pitchFamily="18" charset="0"/>
                                      <a:ea typeface="黑体" panose="02010609060101010101" pitchFamily="49" charset="-122"/>
                                      <a:cs typeface="+mn-cs"/>
                                    </a:rPr>
                                    <m:t>(</m:t>
                                  </m:r>
                                  <m:f>
                                    <m:fPr>
                                      <m:ctrlPr>
                                        <a:rPr lang="en-US" altLang="zh-CN" sz="1600" b="0" i="1" kern="1200" smtClean="0">
                                          <a:solidFill>
                                            <a:srgbClr val="156389"/>
                                          </a:solidFill>
                                          <a:latin typeface="Cambria Math" panose="02040503050406030204" pitchFamily="18" charset="0"/>
                                          <a:cs typeface="+mn-cs"/>
                                        </a:rPr>
                                      </m:ctrlPr>
                                    </m:fPr>
                                    <m:num>
                                      <m:r>
                                        <m:rPr>
                                          <m:sty m:val="p"/>
                                        </m:rPr>
                                        <a:rPr lang="en-US" altLang="zh-CN" sz="1600" b="0" i="1" kern="1200" smtClean="0">
                                          <a:solidFill>
                                            <a:srgbClr val="156389"/>
                                          </a:solidFill>
                                          <a:latin typeface="Cambria Math" panose="02040503050406030204" pitchFamily="18" charset="0"/>
                                          <a:cs typeface="+mn-cs"/>
                                        </a:rPr>
                                        <m:t>a</m:t>
                                      </m:r>
                                    </m:num>
                                    <m:den>
                                      <m:r>
                                        <m:rPr>
                                          <m:sty m:val="p"/>
                                        </m:rPr>
                                        <a:rPr lang="en-US" altLang="zh-CN" sz="1600" b="0" i="1" kern="1200" smtClean="0">
                                          <a:solidFill>
                                            <a:srgbClr val="156389"/>
                                          </a:solidFill>
                                          <a:latin typeface="Cambria Math" panose="02040503050406030204" pitchFamily="18" charset="0"/>
                                          <a:cs typeface="+mn-cs"/>
                                        </a:rPr>
                                        <m:t>b</m:t>
                                      </m:r>
                                    </m:den>
                                  </m:f>
                                  <m:r>
                                    <a:rPr lang="en-US" altLang="zh-CN" sz="1600" b="0" i="1" kern="1200" smtClean="0">
                                      <a:solidFill>
                                        <a:srgbClr val="156389"/>
                                      </a:solidFill>
                                      <a:latin typeface="Cambria Math" panose="02040503050406030204" pitchFamily="18" charset="0"/>
                                      <a:cs typeface="+mn-cs"/>
                                    </a:rPr>
                                    <m:t>)</m:t>
                                  </m:r>
                                </m:e>
                                <m:sup>
                                  <m:r>
                                    <m:rPr>
                                      <m:sty m:val="p"/>
                                    </m:rPr>
                                    <a:rPr lang="en-US" altLang="zh-CN" sz="1600" b="0" i="1" kern="1200" smtClean="0">
                                      <a:solidFill>
                                        <a:srgbClr val="156389"/>
                                      </a:solidFill>
                                      <a:latin typeface="Cambria Math" panose="02040503050406030204" pitchFamily="18" charset="0"/>
                                      <a:ea typeface="黑体" panose="02010609060101010101" pitchFamily="49" charset="-122"/>
                                      <a:cs typeface="+mn-cs"/>
                                    </a:rPr>
                                    <m:t>n</m:t>
                                  </m:r>
                                </m:sup>
                              </m:sSup>
                            </m:oMath>
                          </a14:m>
                          <a:r>
                            <a:rPr lang="zh-CN" altLang="en-US" sz="1600" b="0" kern="1200" dirty="0">
                              <a:solidFill>
                                <a:srgbClr val="156389"/>
                              </a:solidFill>
                              <a:latin typeface="黑体" panose="02010609060101010101" pitchFamily="49" charset="-122"/>
                              <a:ea typeface="黑体" panose="02010609060101010101" pitchFamily="49" charset="-122"/>
                              <a:cs typeface="+mn-cs"/>
                            </a:rPr>
                            <a:t>＝</a:t>
                          </a:r>
                          <a14:m>
                            <m:oMath xmlns:m="http://schemas.openxmlformats.org/officeDocument/2006/math">
                              <m:f>
                                <m:fPr>
                                  <m:ctrlPr>
                                    <a:rPr lang="en-US" altLang="zh-CN" sz="1600" b="0" i="1" kern="1200" smtClean="0">
                                      <a:solidFill>
                                        <a:srgbClr val="156389"/>
                                      </a:solidFill>
                                      <a:latin typeface="Cambria Math" panose="02040503050406030204" pitchFamily="18" charset="0"/>
                                      <a:cs typeface="+mn-cs"/>
                                    </a:rPr>
                                  </m:ctrlPr>
                                </m:fPr>
                                <m:num>
                                  <m:sSup>
                                    <m:sSupPr>
                                      <m:ctrlPr>
                                        <a:rPr lang="en-US" altLang="zh-CN" sz="1600" b="0" i="1" kern="1200" smtClean="0">
                                          <a:solidFill>
                                            <a:srgbClr val="156389"/>
                                          </a:solidFill>
                                          <a:latin typeface="Cambria Math" panose="02040503050406030204" pitchFamily="18" charset="0"/>
                                          <a:ea typeface="黑体" panose="02010609060101010101" pitchFamily="49" charset="-122"/>
                                          <a:cs typeface="+mn-cs"/>
                                        </a:rPr>
                                      </m:ctrlPr>
                                    </m:sSupPr>
                                    <m:e>
                                      <m:r>
                                        <m:rPr>
                                          <m:sty m:val="p"/>
                                        </m:rPr>
                                        <a:rPr lang="en-US" altLang="zh-CN" sz="1600" b="0" i="1" kern="1200" smtClean="0">
                                          <a:solidFill>
                                            <a:srgbClr val="156389"/>
                                          </a:solidFill>
                                          <a:latin typeface="Cambria Math" panose="02040503050406030204" pitchFamily="18" charset="0"/>
                                          <a:ea typeface="黑体" panose="02010609060101010101" pitchFamily="49" charset="-122"/>
                                          <a:cs typeface="+mn-cs"/>
                                        </a:rPr>
                                        <m:t>a</m:t>
                                      </m:r>
                                    </m:e>
                                    <m:sup>
                                      <m:r>
                                        <m:rPr>
                                          <m:sty m:val="p"/>
                                        </m:rPr>
                                        <a:rPr lang="en-US" altLang="zh-CN" sz="1600" b="0" i="1" kern="1200" smtClean="0">
                                          <a:solidFill>
                                            <a:srgbClr val="156389"/>
                                          </a:solidFill>
                                          <a:latin typeface="Cambria Math" panose="02040503050406030204" pitchFamily="18" charset="0"/>
                                          <a:ea typeface="黑体" panose="02010609060101010101" pitchFamily="49" charset="-122"/>
                                          <a:cs typeface="+mn-cs"/>
                                        </a:rPr>
                                        <m:t>n</m:t>
                                      </m:r>
                                    </m:sup>
                                  </m:sSup>
                                </m:num>
                                <m:den>
                                  <m:sSup>
                                    <m:sSupPr>
                                      <m:ctrlPr>
                                        <a:rPr lang="en-US" altLang="zh-CN" sz="1600" b="0" i="1" kern="1200" smtClean="0">
                                          <a:solidFill>
                                            <a:srgbClr val="156389"/>
                                          </a:solidFill>
                                          <a:latin typeface="Cambria Math" panose="02040503050406030204" pitchFamily="18" charset="0"/>
                                          <a:ea typeface="黑体" panose="02010609060101010101" pitchFamily="49" charset="-122"/>
                                          <a:cs typeface="+mn-cs"/>
                                        </a:rPr>
                                      </m:ctrlPr>
                                    </m:sSupPr>
                                    <m:e>
                                      <m:r>
                                        <m:rPr>
                                          <m:sty m:val="p"/>
                                        </m:rPr>
                                        <a:rPr lang="en-US" altLang="zh-CN" sz="1600" b="0" i="1" kern="1200" smtClean="0">
                                          <a:solidFill>
                                            <a:srgbClr val="156389"/>
                                          </a:solidFill>
                                          <a:latin typeface="Cambria Math" panose="02040503050406030204" pitchFamily="18" charset="0"/>
                                          <a:ea typeface="黑体" panose="02010609060101010101" pitchFamily="49" charset="-122"/>
                                          <a:cs typeface="+mn-cs"/>
                                        </a:rPr>
                                        <m:t>b</m:t>
                                      </m:r>
                                    </m:e>
                                    <m:sup>
                                      <m:r>
                                        <m:rPr>
                                          <m:sty m:val="p"/>
                                        </m:rPr>
                                        <a:rPr lang="en-US" altLang="zh-CN" sz="1600" b="0" i="1" kern="1200" smtClean="0">
                                          <a:solidFill>
                                            <a:srgbClr val="156389"/>
                                          </a:solidFill>
                                          <a:latin typeface="Cambria Math" panose="02040503050406030204" pitchFamily="18" charset="0"/>
                                          <a:ea typeface="黑体" panose="02010609060101010101" pitchFamily="49" charset="-122"/>
                                          <a:cs typeface="+mn-cs"/>
                                        </a:rPr>
                                        <m:t>n</m:t>
                                      </m:r>
                                    </m:sup>
                                  </m:sSup>
                                </m:den>
                              </m:f>
                            </m:oMath>
                          </a14:m>
                          <a:endParaRPr lang="en-US" altLang="zh-CN" sz="1600" b="0" kern="1200" dirty="0">
                            <a:solidFill>
                              <a:srgbClr val="156389"/>
                            </a:solidFill>
                            <a:latin typeface="黑体" panose="02010609060101010101" pitchFamily="49" charset="-122"/>
                            <a:ea typeface="黑体" panose="02010609060101010101" pitchFamily="49" charset="-122"/>
                            <a:cs typeface="+mn-cs"/>
                          </a:endParaRPr>
                        </a:p>
                        <a:p>
                          <a:pPr algn="ctr"/>
                          <a:endParaRPr lang="zh-CN" altLang="en-US" sz="1600" b="0" kern="1200" dirty="0">
                            <a:solidFill>
                              <a:srgbClr val="156389"/>
                            </a:solidFill>
                            <a:latin typeface="黑体" panose="02010609060101010101" pitchFamily="49" charset="-122"/>
                            <a:ea typeface="黑体" panose="02010609060101010101" pitchFamily="49" charset="-122"/>
                            <a:cs typeface="+mn-cs"/>
                          </a:endParaRP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06573429"/>
                      </a:ext>
                    </a:extLst>
                  </a:tr>
                  <a:tr h="776231">
                    <a:tc vMerge="1">
                      <a:txBody>
                        <a:bodyPr/>
                        <a:lstStyle/>
                        <a:p>
                          <a:endParaRPr lang="zh-CN" altLang="en-US"/>
                        </a:p>
                      </a:txBody>
                      <a:tcPr/>
                    </a:tc>
                    <a:tc>
                      <a:txBody>
                        <a:bodyPr/>
                        <a:lstStyle/>
                        <a:p>
                          <a:pPr algn="ctr"/>
                          <a:r>
                            <a:rPr lang="zh-CN" altLang="en-US" sz="1600" b="0" kern="1200" dirty="0">
                              <a:solidFill>
                                <a:srgbClr val="156389"/>
                              </a:solidFill>
                              <a:latin typeface="黑体" panose="02010609060101010101" pitchFamily="49" charset="-122"/>
                              <a:ea typeface="黑体" panose="02010609060101010101" pitchFamily="49" charset="-122"/>
                              <a:cs typeface="+mn-cs"/>
                            </a:rPr>
                            <a:t>繁分式</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altLang="zh-CN" sz="1600" b="0" kern="1200" dirty="0">
                              <a:solidFill>
                                <a:srgbClr val="156389"/>
                              </a:solidFill>
                              <a:latin typeface="黑体" panose="02010609060101010101" pitchFamily="49" charset="-122"/>
                              <a:ea typeface="黑体" panose="02010609060101010101" pitchFamily="49" charset="-122"/>
                              <a:cs typeface="+mn-cs"/>
                            </a:rPr>
                            <a:t>1.</a:t>
                          </a:r>
                          <a:r>
                            <a:rPr lang="zh-CN" altLang="en-US" sz="1600" b="0" kern="1200" dirty="0">
                              <a:solidFill>
                                <a:srgbClr val="156389"/>
                              </a:solidFill>
                              <a:latin typeface="黑体" panose="02010609060101010101" pitchFamily="49" charset="-122"/>
                              <a:ea typeface="黑体" panose="02010609060101010101" pitchFamily="49" charset="-122"/>
                              <a:cs typeface="+mn-cs"/>
                            </a:rPr>
                            <a:t>可以利用除法法则进行运算；</a:t>
                          </a:r>
                        </a:p>
                        <a:p>
                          <a:pPr algn="ctr"/>
                          <a:r>
                            <a:rPr lang="en-US" altLang="zh-CN" sz="1600" b="0" kern="1200" dirty="0">
                              <a:solidFill>
                                <a:srgbClr val="156389"/>
                              </a:solidFill>
                              <a:latin typeface="黑体" panose="02010609060101010101" pitchFamily="49" charset="-122"/>
                              <a:ea typeface="黑体" panose="02010609060101010101" pitchFamily="49" charset="-122"/>
                              <a:cs typeface="+mn-cs"/>
                            </a:rPr>
                            <a:t>2.</a:t>
                          </a:r>
                          <a:r>
                            <a:rPr lang="zh-CN" altLang="en-US" sz="1600" b="0" kern="1200" dirty="0">
                              <a:solidFill>
                                <a:srgbClr val="156389"/>
                              </a:solidFill>
                              <a:latin typeface="黑体" panose="02010609060101010101" pitchFamily="49" charset="-122"/>
                              <a:ea typeface="黑体" panose="02010609060101010101" pitchFamily="49" charset="-122"/>
                              <a:cs typeface="+mn-cs"/>
                            </a:rPr>
                            <a:t>可以用分式的基本性质化简繁分式</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921139258"/>
                      </a:ext>
                    </a:extLst>
                  </a:tr>
                </a:tbl>
              </a:graphicData>
            </a:graphic>
          </p:graphicFrame>
        </mc:Choice>
        <mc:Fallback xmlns="">
          <p:graphicFrame>
            <p:nvGraphicFramePr>
              <p:cNvPr id="11" name="表格 8">
                <a:extLst>
                  <a:ext uri="{FF2B5EF4-FFF2-40B4-BE49-F238E27FC236}">
                    <a16:creationId xmlns:a16="http://schemas.microsoft.com/office/drawing/2014/main" id="{D194A184-658E-4857-8C95-F374B7C44056}"/>
                  </a:ext>
                </a:extLst>
              </p:cNvPr>
              <p:cNvGraphicFramePr>
                <a:graphicFrameLocks noGrp="1"/>
              </p:cNvGraphicFramePr>
              <p:nvPr>
                <p:extLst>
                  <p:ext uri="{D42A27DB-BD31-4B8C-83A1-F6EECF244321}">
                    <p14:modId xmlns:p14="http://schemas.microsoft.com/office/powerpoint/2010/main" val="1289644823"/>
                  </p:ext>
                </p:extLst>
              </p:nvPr>
            </p:nvGraphicFramePr>
            <p:xfrm>
              <a:off x="1411590" y="1197533"/>
              <a:ext cx="9368820" cy="4735308"/>
            </p:xfrm>
            <a:graphic>
              <a:graphicData uri="http://schemas.openxmlformats.org/drawingml/2006/table">
                <a:tbl>
                  <a:tblPr firstRow="1" bandRow="1">
                    <a:tableStyleId>{5C22544A-7EE6-4342-B048-85BDC9FD1C3A}</a:tableStyleId>
                  </a:tblPr>
                  <a:tblGrid>
                    <a:gridCol w="302338">
                      <a:extLst>
                        <a:ext uri="{9D8B030D-6E8A-4147-A177-3AD203B41FA5}">
                          <a16:colId xmlns:a16="http://schemas.microsoft.com/office/drawing/2014/main" val="1376178143"/>
                        </a:ext>
                      </a:extLst>
                    </a:gridCol>
                    <a:gridCol w="1058457">
                      <a:extLst>
                        <a:ext uri="{9D8B030D-6E8A-4147-A177-3AD203B41FA5}">
                          <a16:colId xmlns:a16="http://schemas.microsoft.com/office/drawing/2014/main" val="2966416672"/>
                        </a:ext>
                      </a:extLst>
                    </a:gridCol>
                    <a:gridCol w="8008025">
                      <a:extLst>
                        <a:ext uri="{9D8B030D-6E8A-4147-A177-3AD203B41FA5}">
                          <a16:colId xmlns:a16="http://schemas.microsoft.com/office/drawing/2014/main" val="841643013"/>
                        </a:ext>
                      </a:extLst>
                    </a:gridCol>
                  </a:tblGrid>
                  <a:tr h="927827">
                    <a:tc rowSpan="6">
                      <a:txBody>
                        <a:bodyPr/>
                        <a:lstStyle/>
                        <a:p>
                          <a:pPr algn="ctr"/>
                          <a:r>
                            <a:rPr lang="zh-CN" altLang="en-US" sz="1600" b="0" kern="1200" dirty="0">
                              <a:solidFill>
                                <a:srgbClr val="156389"/>
                              </a:solidFill>
                              <a:latin typeface="黑体" panose="02010609060101010101" pitchFamily="49" charset="-122"/>
                              <a:ea typeface="黑体" panose="02010609060101010101" pitchFamily="49" charset="-122"/>
                              <a:cs typeface="+mn-cs"/>
                            </a:rPr>
                            <a:t>分式运算</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rowSpan="2">
                      <a:txBody>
                        <a:bodyPr/>
                        <a:lstStyle/>
                        <a:p>
                          <a:pPr algn="ctr"/>
                          <a:r>
                            <a:rPr lang="zh-CN" altLang="en-US" sz="1600" b="0" kern="1200" dirty="0">
                              <a:solidFill>
                                <a:srgbClr val="156389"/>
                              </a:solidFill>
                              <a:latin typeface="黑体" panose="02010609060101010101" pitchFamily="49" charset="-122"/>
                              <a:ea typeface="黑体" panose="02010609060101010101" pitchFamily="49" charset="-122"/>
                              <a:cs typeface="+mn-cs"/>
                            </a:rPr>
                            <a:t>加法法则</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endParaRPr lang="zh-CN"/>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blipFill>
                          <a:blip r:embed="rId4"/>
                          <a:stretch>
                            <a:fillRect l="-17034" t="-658" r="-152" b="-413158"/>
                          </a:stretch>
                        </a:blipFill>
                      </a:tcPr>
                    </a:tc>
                    <a:extLst>
                      <a:ext uri="{0D108BD9-81ED-4DB2-BD59-A6C34878D82A}">
                        <a16:rowId xmlns:a16="http://schemas.microsoft.com/office/drawing/2014/main" val="1035336001"/>
                      </a:ext>
                    </a:extLst>
                  </a:tr>
                  <a:tr h="335280">
                    <a:tc vMerge="1">
                      <a:txBody>
                        <a:bodyPr/>
                        <a:lstStyle/>
                        <a:p>
                          <a:endParaRPr lang="zh-CN" altLang="en-US"/>
                        </a:p>
                      </a:txBody>
                      <a:tcPr/>
                    </a:tc>
                    <a:tc vMerge="1">
                      <a:txBody>
                        <a:bodyPr/>
                        <a:lstStyle/>
                        <a:p>
                          <a:endParaRPr lang="zh-CN" altLang="en-US"/>
                        </a:p>
                      </a:txBody>
                      <a:tcPr/>
                    </a:tc>
                    <a:tc>
                      <a:txBody>
                        <a:bodyPr/>
                        <a:lstStyle/>
                        <a:p>
                          <a:pPr algn="ctr"/>
                          <a:r>
                            <a:rPr lang="zh-CN" altLang="en-US" sz="1600" b="0" kern="1200" dirty="0">
                              <a:solidFill>
                                <a:srgbClr val="156389"/>
                              </a:solidFill>
                              <a:latin typeface="黑体" panose="02010609060101010101" pitchFamily="49" charset="-122"/>
                              <a:ea typeface="黑体" panose="02010609060101010101" pitchFamily="49" charset="-122"/>
                              <a:cs typeface="+mn-cs"/>
                            </a:rPr>
                            <a:t>异分母：异分母的分式相加减，先通分变为同分母的分式，然后再加减</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192958204"/>
                      </a:ext>
                    </a:extLst>
                  </a:tr>
                  <a:tr h="949338">
                    <a:tc vMerge="1">
                      <a:txBody>
                        <a:bodyPr/>
                        <a:lstStyle/>
                        <a:p>
                          <a:endParaRPr lang="zh-CN" altLang="en-US" dirty="0"/>
                        </a:p>
                      </a:txBody>
                      <a:tcPr>
                        <a:solidFill>
                          <a:schemeClr val="bg2">
                            <a:lumMod val="85000"/>
                          </a:schemeClr>
                        </a:solidFill>
                      </a:tcPr>
                    </a:tc>
                    <a:tc>
                      <a:txBody>
                        <a:bodyPr/>
                        <a:lstStyle/>
                        <a:p>
                          <a:pPr algn="ctr"/>
                          <a:r>
                            <a:rPr lang="zh-CN" altLang="en-US" sz="1600" b="0" kern="1200" dirty="0">
                              <a:solidFill>
                                <a:srgbClr val="156389"/>
                              </a:solidFill>
                              <a:latin typeface="黑体" panose="02010609060101010101" pitchFamily="49" charset="-122"/>
                              <a:ea typeface="黑体" panose="02010609060101010101" pitchFamily="49" charset="-122"/>
                              <a:cs typeface="+mn-cs"/>
                            </a:rPr>
                            <a:t>乘法法则</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endParaRPr lang="zh-CN"/>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blipFill>
                          <a:blip r:embed="rId4"/>
                          <a:stretch>
                            <a:fillRect l="-17034" t="-134839" r="-152" b="-269032"/>
                          </a:stretch>
                        </a:blipFill>
                      </a:tcPr>
                    </a:tc>
                    <a:extLst>
                      <a:ext uri="{0D108BD9-81ED-4DB2-BD59-A6C34878D82A}">
                        <a16:rowId xmlns:a16="http://schemas.microsoft.com/office/drawing/2014/main" val="4100848770"/>
                      </a:ext>
                    </a:extLst>
                  </a:tr>
                  <a:tr h="798386">
                    <a:tc vMerge="1">
                      <a:txBody>
                        <a:bodyPr/>
                        <a:lstStyle/>
                        <a:p>
                          <a:endParaRPr lang="zh-CN" altLang="en-US" dirty="0"/>
                        </a:p>
                      </a:txBody>
                      <a:tcPr>
                        <a:solidFill>
                          <a:schemeClr val="bg2">
                            <a:lumMod val="85000"/>
                          </a:schemeClr>
                        </a:solidFill>
                      </a:tcPr>
                    </a:tc>
                    <a:tc>
                      <a:txBody>
                        <a:bodyPr/>
                        <a:lstStyle/>
                        <a:p>
                          <a:pPr algn="ctr"/>
                          <a:r>
                            <a:rPr lang="zh-CN" altLang="en-US" sz="1600" b="0" kern="1200" dirty="0">
                              <a:solidFill>
                                <a:srgbClr val="156389"/>
                              </a:solidFill>
                              <a:latin typeface="黑体" panose="02010609060101010101" pitchFamily="49" charset="-122"/>
                              <a:ea typeface="黑体" panose="02010609060101010101" pitchFamily="49" charset="-122"/>
                              <a:cs typeface="+mn-cs"/>
                            </a:rPr>
                            <a:t>除法法则</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endParaRPr lang="zh-CN"/>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blipFill>
                          <a:blip r:embed="rId4"/>
                          <a:stretch>
                            <a:fillRect l="-17034" t="-275758" r="-152" b="-215909"/>
                          </a:stretch>
                        </a:blipFill>
                      </a:tcPr>
                    </a:tc>
                    <a:extLst>
                      <a:ext uri="{0D108BD9-81ED-4DB2-BD59-A6C34878D82A}">
                        <a16:rowId xmlns:a16="http://schemas.microsoft.com/office/drawing/2014/main" val="2257682913"/>
                      </a:ext>
                    </a:extLst>
                  </a:tr>
                  <a:tr h="948246">
                    <a:tc vMerge="1">
                      <a:txBody>
                        <a:bodyPr/>
                        <a:lstStyle/>
                        <a:p>
                          <a:endParaRPr lang="zh-CN" altLang="en-US" dirty="0"/>
                        </a:p>
                      </a:txBody>
                      <a:tcPr>
                        <a:solidFill>
                          <a:schemeClr val="bg2">
                            <a:lumMod val="85000"/>
                          </a:schemeClr>
                        </a:solidFill>
                      </a:tcPr>
                    </a:tc>
                    <a:tc>
                      <a:txBody>
                        <a:bodyPr/>
                        <a:lstStyle/>
                        <a:p>
                          <a:pPr algn="ctr"/>
                          <a:r>
                            <a:rPr lang="zh-CN" altLang="en-US" sz="1600" b="0" kern="1200" dirty="0">
                              <a:solidFill>
                                <a:srgbClr val="156389"/>
                              </a:solidFill>
                              <a:latin typeface="黑体" panose="02010609060101010101" pitchFamily="49" charset="-122"/>
                              <a:ea typeface="黑体" panose="02010609060101010101" pitchFamily="49" charset="-122"/>
                              <a:cs typeface="+mn-cs"/>
                            </a:rPr>
                            <a:t>乘方法则</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endParaRPr lang="zh-CN"/>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blipFill>
                          <a:blip r:embed="rId4"/>
                          <a:stretch>
                            <a:fillRect l="-17034" t="-320000" r="-152" b="-83871"/>
                          </a:stretch>
                        </a:blipFill>
                      </a:tcPr>
                    </a:tc>
                    <a:extLst>
                      <a:ext uri="{0D108BD9-81ED-4DB2-BD59-A6C34878D82A}">
                        <a16:rowId xmlns:a16="http://schemas.microsoft.com/office/drawing/2014/main" val="3606573429"/>
                      </a:ext>
                    </a:extLst>
                  </a:tr>
                  <a:tr h="776231">
                    <a:tc vMerge="1">
                      <a:txBody>
                        <a:bodyPr/>
                        <a:lstStyle/>
                        <a:p>
                          <a:endParaRPr lang="zh-CN" altLang="en-US"/>
                        </a:p>
                      </a:txBody>
                      <a:tcPr/>
                    </a:tc>
                    <a:tc>
                      <a:txBody>
                        <a:bodyPr/>
                        <a:lstStyle/>
                        <a:p>
                          <a:pPr algn="ctr"/>
                          <a:r>
                            <a:rPr lang="zh-CN" altLang="en-US" sz="1600" b="0" kern="1200" dirty="0">
                              <a:solidFill>
                                <a:srgbClr val="156389"/>
                              </a:solidFill>
                              <a:latin typeface="黑体" panose="02010609060101010101" pitchFamily="49" charset="-122"/>
                              <a:ea typeface="黑体" panose="02010609060101010101" pitchFamily="49" charset="-122"/>
                              <a:cs typeface="+mn-cs"/>
                            </a:rPr>
                            <a:t>繁分式</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altLang="zh-CN" sz="1600" b="0" kern="1200" dirty="0">
                              <a:solidFill>
                                <a:srgbClr val="156389"/>
                              </a:solidFill>
                              <a:latin typeface="黑体" panose="02010609060101010101" pitchFamily="49" charset="-122"/>
                              <a:ea typeface="黑体" panose="02010609060101010101" pitchFamily="49" charset="-122"/>
                              <a:cs typeface="+mn-cs"/>
                            </a:rPr>
                            <a:t>1.</a:t>
                          </a:r>
                          <a:r>
                            <a:rPr lang="zh-CN" altLang="en-US" sz="1600" b="0" kern="1200" dirty="0">
                              <a:solidFill>
                                <a:srgbClr val="156389"/>
                              </a:solidFill>
                              <a:latin typeface="黑体" panose="02010609060101010101" pitchFamily="49" charset="-122"/>
                              <a:ea typeface="黑体" panose="02010609060101010101" pitchFamily="49" charset="-122"/>
                              <a:cs typeface="+mn-cs"/>
                            </a:rPr>
                            <a:t>可以利用除法法则进行运算；</a:t>
                          </a:r>
                        </a:p>
                        <a:p>
                          <a:pPr algn="ctr"/>
                          <a:r>
                            <a:rPr lang="en-US" altLang="zh-CN" sz="1600" b="0" kern="1200" dirty="0">
                              <a:solidFill>
                                <a:srgbClr val="156389"/>
                              </a:solidFill>
                              <a:latin typeface="黑体" panose="02010609060101010101" pitchFamily="49" charset="-122"/>
                              <a:ea typeface="黑体" panose="02010609060101010101" pitchFamily="49" charset="-122"/>
                              <a:cs typeface="+mn-cs"/>
                            </a:rPr>
                            <a:t>2.</a:t>
                          </a:r>
                          <a:r>
                            <a:rPr lang="zh-CN" altLang="en-US" sz="1600" b="0" kern="1200" dirty="0">
                              <a:solidFill>
                                <a:srgbClr val="156389"/>
                              </a:solidFill>
                              <a:latin typeface="黑体" panose="02010609060101010101" pitchFamily="49" charset="-122"/>
                              <a:ea typeface="黑体" panose="02010609060101010101" pitchFamily="49" charset="-122"/>
                              <a:cs typeface="+mn-cs"/>
                            </a:rPr>
                            <a:t>可以用分式的基本性质化简繁分式</a:t>
                          </a:r>
                        </a:p>
                      </a:txBody>
                      <a:tcPr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921139258"/>
                      </a:ext>
                    </a:extLst>
                  </a:tr>
                </a:tbl>
              </a:graphicData>
            </a:graphic>
          </p:graphicFrame>
        </mc:Fallback>
      </mc:AlternateContent>
    </p:spTree>
    <p:custDataLst>
      <p:tags r:id="rId2"/>
    </p:custDataLst>
    <p:extLst>
      <p:ext uri="{BB962C8B-B14F-4D97-AF65-F5344CB8AC3E}">
        <p14:creationId xmlns:p14="http://schemas.microsoft.com/office/powerpoint/2010/main" val="360496707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139065"/>
            <a:ext cx="12211685" cy="459740"/>
            <a:chOff x="0" y="219"/>
            <a:chExt cx="19231" cy="724"/>
          </a:xfrm>
        </p:grpSpPr>
        <p:cxnSp>
          <p:nvCxnSpPr>
            <p:cNvPr id="2" name="直接连接符 1"/>
            <p:cNvCxnSpPr/>
            <p:nvPr/>
          </p:nvCxnSpPr>
          <p:spPr>
            <a:xfrm>
              <a:off x="0" y="581"/>
              <a:ext cx="6885"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6736" y="388"/>
              <a:ext cx="387" cy="38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7531" y="219"/>
              <a:ext cx="4138" cy="725"/>
            </a:xfrm>
            <a:prstGeom prst="rect">
              <a:avLst/>
            </a:prstGeom>
            <a:noFill/>
          </p:spPr>
          <p:txBody>
            <a:bodyPr wrap="square" rtlCol="0" anchor="t">
              <a:spAutoFit/>
            </a:bodyPr>
            <a:lstStyle/>
            <a:p>
              <a:pPr algn="ctr"/>
              <a:r>
                <a:rPr lang="zh-CN" altLang="en-US" sz="2400" b="1" dirty="0">
                  <a:solidFill>
                    <a:srgbClr val="156389"/>
                  </a:solidFill>
                  <a:latin typeface="Arial" panose="020B0604020202020204" pitchFamily="34" charset="0"/>
                  <a:ea typeface="微软雅黑" panose="020B0503020204020204" pitchFamily="34" charset="-122"/>
                  <a:sym typeface="+mn-ea"/>
                </a:rPr>
                <a:t>重点题型</a:t>
              </a:r>
            </a:p>
          </p:txBody>
        </p:sp>
        <p:cxnSp>
          <p:nvCxnSpPr>
            <p:cNvPr id="3" name="直接连接符 2"/>
            <p:cNvCxnSpPr/>
            <p:nvPr/>
          </p:nvCxnSpPr>
          <p:spPr>
            <a:xfrm>
              <a:off x="12347" y="582"/>
              <a:ext cx="6885"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1960" y="387"/>
              <a:ext cx="387" cy="38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a:extLst>
              <a:ext uri="{FF2B5EF4-FFF2-40B4-BE49-F238E27FC236}">
                <a16:creationId xmlns:a16="http://schemas.microsoft.com/office/drawing/2014/main" id="{167839A2-3F3B-4DB1-AAE8-FFC0159087DF}"/>
              </a:ext>
            </a:extLst>
          </p:cNvPr>
          <p:cNvSpPr txBox="1"/>
          <p:nvPr/>
        </p:nvSpPr>
        <p:spPr>
          <a:xfrm>
            <a:off x="1040859" y="721995"/>
            <a:ext cx="10110281" cy="192020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600" b="1" dirty="0">
                <a:solidFill>
                  <a:srgbClr val="156389"/>
                </a:solidFill>
                <a:latin typeface="黑体" panose="02010609060101010101" pitchFamily="49" charset="-122"/>
                <a:ea typeface="黑体" panose="02010609060101010101" pitchFamily="49" charset="-122"/>
              </a:rPr>
              <a:t>最简分式：</a:t>
            </a:r>
            <a:r>
              <a:rPr lang="zh-CN" altLang="en-US" sz="1600" dirty="0">
                <a:solidFill>
                  <a:srgbClr val="156389"/>
                </a:solidFill>
                <a:latin typeface="黑体" panose="02010609060101010101" pitchFamily="49" charset="-122"/>
                <a:ea typeface="黑体" panose="02010609060101010101" pitchFamily="49" charset="-122"/>
              </a:rPr>
              <a:t>分式的分子与分母没有公因式时，叫做最简分式</a:t>
            </a:r>
            <a:r>
              <a:rPr lang="en-US" altLang="zh-CN" sz="1600" dirty="0">
                <a:solidFill>
                  <a:srgbClr val="156389"/>
                </a:solidFill>
                <a:latin typeface="黑体" panose="02010609060101010101" pitchFamily="49" charset="-122"/>
                <a:ea typeface="黑体" panose="02010609060101010101" pitchFamily="49" charset="-122"/>
              </a:rPr>
              <a:t>.</a:t>
            </a:r>
            <a:r>
              <a:rPr lang="zh-CN" altLang="en-US" sz="1600" dirty="0">
                <a:solidFill>
                  <a:srgbClr val="156389"/>
                </a:solidFill>
                <a:latin typeface="黑体" panose="02010609060101010101" pitchFamily="49" charset="-122"/>
                <a:ea typeface="黑体" panose="02010609060101010101" pitchFamily="49" charset="-122"/>
              </a:rPr>
              <a:t>一个分式的最后形式必须是最简分式</a:t>
            </a:r>
            <a:r>
              <a:rPr lang="en-US" altLang="zh-CN" sz="1600" dirty="0">
                <a:solidFill>
                  <a:srgbClr val="156389"/>
                </a:solidFill>
                <a:latin typeface="黑体" panose="02010609060101010101" pitchFamily="49" charset="-122"/>
                <a:ea typeface="黑体" panose="02010609060101010101" pitchFamily="49" charset="-122"/>
              </a:rPr>
              <a:t>.</a:t>
            </a:r>
            <a:r>
              <a:rPr lang="zh-CN" altLang="en-US" sz="1600" dirty="0">
                <a:solidFill>
                  <a:srgbClr val="156389"/>
                </a:solidFill>
                <a:latin typeface="黑体" panose="02010609060101010101" pitchFamily="49" charset="-122"/>
                <a:ea typeface="黑体" panose="02010609060101010101" pitchFamily="49" charset="-122"/>
              </a:rPr>
              <a:t>分式化为最简分式时通常采用约分的方法</a:t>
            </a:r>
            <a:r>
              <a:rPr lang="en-US" altLang="zh-CN" sz="1600" dirty="0">
                <a:solidFill>
                  <a:srgbClr val="156389"/>
                </a:solidFill>
                <a:latin typeface="黑体" panose="02010609060101010101" pitchFamily="49" charset="-122"/>
                <a:ea typeface="黑体" panose="02010609060101010101" pitchFamily="49" charset="-122"/>
              </a:rPr>
              <a:t>.</a:t>
            </a:r>
          </a:p>
          <a:p>
            <a:pPr>
              <a:lnSpc>
                <a:spcPct val="150000"/>
              </a:lnSpc>
            </a:pPr>
            <a:r>
              <a:rPr lang="en-US" altLang="zh-CN" sz="1600" dirty="0">
                <a:solidFill>
                  <a:srgbClr val="156389"/>
                </a:solidFill>
                <a:latin typeface="黑体" panose="02010609060101010101" pitchFamily="49" charset="-122"/>
                <a:ea typeface="黑体" panose="02010609060101010101" pitchFamily="49" charset="-122"/>
              </a:rPr>
              <a:t>  【</a:t>
            </a:r>
            <a:r>
              <a:rPr lang="zh-CN" altLang="en-US" sz="1600" dirty="0">
                <a:solidFill>
                  <a:srgbClr val="156389"/>
                </a:solidFill>
                <a:latin typeface="黑体" panose="02010609060101010101" pitchFamily="49" charset="-122"/>
                <a:ea typeface="黑体" panose="02010609060101010101" pitchFamily="49" charset="-122"/>
              </a:rPr>
              <a:t>注意</a:t>
            </a:r>
            <a:r>
              <a:rPr lang="en-US" altLang="zh-CN" sz="1600" dirty="0">
                <a:solidFill>
                  <a:srgbClr val="156389"/>
                </a:solidFill>
                <a:latin typeface="黑体" panose="02010609060101010101" pitchFamily="49" charset="-122"/>
                <a:ea typeface="黑体" panose="02010609060101010101" pitchFamily="49" charset="-122"/>
              </a:rPr>
              <a:t>】</a:t>
            </a:r>
            <a:r>
              <a:rPr lang="zh-CN" altLang="en-US" sz="1600" dirty="0">
                <a:solidFill>
                  <a:srgbClr val="156389"/>
                </a:solidFill>
                <a:latin typeface="黑体" panose="02010609060101010101" pitchFamily="49" charset="-122"/>
                <a:ea typeface="黑体" panose="02010609060101010101" pitchFamily="49" charset="-122"/>
              </a:rPr>
              <a:t>分式计算的几个原则及技巧：（</a:t>
            </a:r>
            <a:r>
              <a:rPr lang="en-US" altLang="zh-CN" sz="1600" dirty="0">
                <a:solidFill>
                  <a:srgbClr val="156389"/>
                </a:solidFill>
                <a:latin typeface="黑体" panose="02010609060101010101" pitchFamily="49" charset="-122"/>
                <a:ea typeface="黑体" panose="02010609060101010101" pitchFamily="49" charset="-122"/>
              </a:rPr>
              <a:t>1</a:t>
            </a:r>
            <a:r>
              <a:rPr lang="zh-CN" altLang="en-US" sz="1600" dirty="0">
                <a:solidFill>
                  <a:srgbClr val="156389"/>
                </a:solidFill>
                <a:latin typeface="黑体" panose="02010609060101010101" pitchFamily="49" charset="-122"/>
                <a:ea typeface="黑体" panose="02010609060101010101" pitchFamily="49" charset="-122"/>
              </a:rPr>
              <a:t>）低级（加减）运算先通分；（</a:t>
            </a:r>
            <a:r>
              <a:rPr lang="en-US" altLang="zh-CN" sz="1600" dirty="0">
                <a:solidFill>
                  <a:srgbClr val="156389"/>
                </a:solidFill>
                <a:latin typeface="黑体" panose="02010609060101010101" pitchFamily="49" charset="-122"/>
                <a:ea typeface="黑体" panose="02010609060101010101" pitchFamily="49" charset="-122"/>
              </a:rPr>
              <a:t>2</a:t>
            </a:r>
            <a:r>
              <a:rPr lang="zh-CN" altLang="en-US" sz="1600" dirty="0">
                <a:solidFill>
                  <a:srgbClr val="156389"/>
                </a:solidFill>
                <a:latin typeface="黑体" panose="02010609060101010101" pitchFamily="49" charset="-122"/>
                <a:ea typeface="黑体" panose="02010609060101010101" pitchFamily="49" charset="-122"/>
              </a:rPr>
              <a:t>）高级运算莫忘提式（公因式）约分；（</a:t>
            </a:r>
            <a:r>
              <a:rPr lang="en-US" altLang="zh-CN" sz="1600" dirty="0">
                <a:solidFill>
                  <a:srgbClr val="156389"/>
                </a:solidFill>
                <a:latin typeface="黑体" panose="02010609060101010101" pitchFamily="49" charset="-122"/>
                <a:ea typeface="黑体" panose="02010609060101010101" pitchFamily="49" charset="-122"/>
              </a:rPr>
              <a:t>3</a:t>
            </a:r>
            <a:r>
              <a:rPr lang="zh-CN" altLang="en-US" sz="1600" dirty="0">
                <a:solidFill>
                  <a:srgbClr val="156389"/>
                </a:solidFill>
                <a:latin typeface="黑体" panose="02010609060101010101" pitchFamily="49" charset="-122"/>
                <a:ea typeface="黑体" panose="02010609060101010101" pitchFamily="49" charset="-122"/>
              </a:rPr>
              <a:t>）分母为因式积时要考虑拆开；（</a:t>
            </a:r>
            <a:r>
              <a:rPr lang="en-US" altLang="zh-CN" sz="1600" dirty="0">
                <a:solidFill>
                  <a:srgbClr val="156389"/>
                </a:solidFill>
                <a:latin typeface="黑体" panose="02010609060101010101" pitchFamily="49" charset="-122"/>
                <a:ea typeface="黑体" panose="02010609060101010101" pitchFamily="49" charset="-122"/>
              </a:rPr>
              <a:t>4</a:t>
            </a:r>
            <a:r>
              <a:rPr lang="zh-CN" altLang="en-US" sz="1600" dirty="0">
                <a:solidFill>
                  <a:srgbClr val="156389"/>
                </a:solidFill>
                <a:latin typeface="黑体" panose="02010609060101010101" pitchFamily="49" charset="-122"/>
                <a:ea typeface="黑体" panose="02010609060101010101" pitchFamily="49" charset="-122"/>
              </a:rPr>
              <a:t>）涉及求未知数值，莫忘分母不为零；（</a:t>
            </a:r>
            <a:r>
              <a:rPr lang="en-US" altLang="zh-CN" sz="1600" dirty="0">
                <a:solidFill>
                  <a:srgbClr val="156389"/>
                </a:solidFill>
                <a:latin typeface="黑体" panose="02010609060101010101" pitchFamily="49" charset="-122"/>
                <a:ea typeface="黑体" panose="02010609060101010101" pitchFamily="49" charset="-122"/>
              </a:rPr>
              <a:t>5</a:t>
            </a:r>
            <a:r>
              <a:rPr lang="zh-CN" altLang="en-US" sz="1600" dirty="0">
                <a:solidFill>
                  <a:srgbClr val="156389"/>
                </a:solidFill>
                <a:latin typeface="黑体" panose="02010609060101010101" pitchFamily="49" charset="-122"/>
                <a:ea typeface="黑体" panose="02010609060101010101" pitchFamily="49" charset="-122"/>
              </a:rPr>
              <a:t>）变形技巧为乘“</a:t>
            </a:r>
            <a:r>
              <a:rPr lang="en-US" altLang="zh-CN" sz="1600" dirty="0">
                <a:solidFill>
                  <a:srgbClr val="156389"/>
                </a:solidFill>
                <a:latin typeface="黑体" panose="02010609060101010101" pitchFamily="49" charset="-122"/>
                <a:ea typeface="黑体" panose="02010609060101010101" pitchFamily="49" charset="-122"/>
              </a:rPr>
              <a:t>1”.</a:t>
            </a:r>
          </a:p>
          <a:p>
            <a:pPr marL="285750" indent="-285750">
              <a:lnSpc>
                <a:spcPct val="150000"/>
              </a:lnSpc>
              <a:buFont typeface="Arial" panose="020B0604020202020204" pitchFamily="34" charset="0"/>
              <a:buChar char="•"/>
            </a:pPr>
            <a:r>
              <a:rPr lang="zh-CN" altLang="en-US" sz="1600" b="1" dirty="0">
                <a:solidFill>
                  <a:srgbClr val="156389"/>
                </a:solidFill>
                <a:latin typeface="黑体" panose="02010609060101010101" pitchFamily="49" charset="-122"/>
                <a:ea typeface="黑体" panose="02010609060101010101" pitchFamily="49" charset="-122"/>
              </a:rPr>
              <a:t>有理式：</a:t>
            </a:r>
            <a:r>
              <a:rPr lang="zh-CN" altLang="en-US" sz="1600" dirty="0">
                <a:solidFill>
                  <a:srgbClr val="156389"/>
                </a:solidFill>
                <a:latin typeface="黑体" panose="02010609060101010101" pitchFamily="49" charset="-122"/>
                <a:ea typeface="黑体" panose="02010609060101010101" pitchFamily="49" charset="-122"/>
              </a:rPr>
              <a:t>整式和分式统称有理式</a:t>
            </a:r>
            <a:r>
              <a:rPr lang="en-US" altLang="zh-CN" sz="1600" dirty="0">
                <a:solidFill>
                  <a:srgbClr val="156389"/>
                </a:solidFill>
                <a:latin typeface="黑体" panose="02010609060101010101" pitchFamily="49" charset="-122"/>
                <a:ea typeface="黑体" panose="02010609060101010101" pitchFamily="49" charset="-122"/>
              </a:rPr>
              <a:t>.</a:t>
            </a:r>
          </a:p>
        </p:txBody>
      </p:sp>
      <p:sp>
        <p:nvSpPr>
          <p:cNvPr id="9" name="文本框 8">
            <a:extLst>
              <a:ext uri="{FF2B5EF4-FFF2-40B4-BE49-F238E27FC236}">
                <a16:creationId xmlns:a16="http://schemas.microsoft.com/office/drawing/2014/main" id="{40A6DA99-176E-4C3F-8C01-709FB9CF55E2}"/>
              </a:ext>
            </a:extLst>
          </p:cNvPr>
          <p:cNvSpPr txBox="1"/>
          <p:nvPr/>
        </p:nvSpPr>
        <p:spPr>
          <a:xfrm>
            <a:off x="1040859" y="2764756"/>
            <a:ext cx="10110281" cy="340477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dirty="0">
                <a:solidFill>
                  <a:srgbClr val="156389"/>
                </a:solidFill>
                <a:latin typeface="黑体" panose="02010609060101010101" pitchFamily="49" charset="-122"/>
                <a:ea typeface="黑体" panose="02010609060101010101" pitchFamily="49" charset="-122"/>
              </a:rPr>
              <a:t>分解因式</a:t>
            </a:r>
            <a:endParaRPr lang="en-US" altLang="zh-CN" dirty="0">
              <a:solidFill>
                <a:srgbClr val="156389"/>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sz="1600" b="1" dirty="0">
                <a:solidFill>
                  <a:srgbClr val="156389"/>
                </a:solidFill>
                <a:latin typeface="黑体" panose="02010609060101010101" pitchFamily="49" charset="-122"/>
                <a:ea typeface="黑体" panose="02010609060101010101" pitchFamily="49" charset="-122"/>
              </a:rPr>
              <a:t>分解因式的概念：</a:t>
            </a:r>
            <a:r>
              <a:rPr lang="zh-CN" altLang="en-US" sz="1600" dirty="0">
                <a:solidFill>
                  <a:srgbClr val="156389"/>
                </a:solidFill>
                <a:latin typeface="黑体" panose="02010609060101010101" pitchFamily="49" charset="-122"/>
                <a:ea typeface="黑体" panose="02010609060101010101" pitchFamily="49" charset="-122"/>
              </a:rPr>
              <a:t>把一个多项式化成几个整式的积的形式，这种变形叫做分解因式（又叫因式分解）</a:t>
            </a:r>
            <a:r>
              <a:rPr lang="en-US" altLang="zh-CN" sz="1600" dirty="0">
                <a:solidFill>
                  <a:srgbClr val="156389"/>
                </a:solidFill>
                <a:latin typeface="黑体" panose="02010609060101010101" pitchFamily="49" charset="-122"/>
                <a:ea typeface="黑体" panose="02010609060101010101" pitchFamily="49" charset="-122"/>
              </a:rPr>
              <a:t>.</a:t>
            </a:r>
          </a:p>
          <a:p>
            <a:pPr>
              <a:lnSpc>
                <a:spcPct val="150000"/>
              </a:lnSpc>
            </a:pPr>
            <a:r>
              <a:rPr lang="zh-CN" altLang="en-US" sz="1600" dirty="0">
                <a:solidFill>
                  <a:srgbClr val="156389"/>
                </a:solidFill>
                <a:latin typeface="黑体" panose="02010609060101010101" pitchFamily="49" charset="-122"/>
                <a:ea typeface="黑体" panose="02010609060101010101" pitchFamily="49" charset="-122"/>
              </a:rPr>
              <a:t>（</a:t>
            </a:r>
            <a:r>
              <a:rPr lang="en-US" altLang="zh-CN" sz="1600" dirty="0">
                <a:solidFill>
                  <a:srgbClr val="156389"/>
                </a:solidFill>
                <a:latin typeface="黑体" panose="02010609060101010101" pitchFamily="49" charset="-122"/>
                <a:ea typeface="黑体" panose="02010609060101010101" pitchFamily="49" charset="-122"/>
              </a:rPr>
              <a:t>1</a:t>
            </a:r>
            <a:r>
              <a:rPr lang="zh-CN" altLang="en-US" sz="1600" dirty="0">
                <a:solidFill>
                  <a:srgbClr val="156389"/>
                </a:solidFill>
                <a:latin typeface="黑体" panose="02010609060101010101" pitchFamily="49" charset="-122"/>
                <a:ea typeface="黑体" panose="02010609060101010101" pitchFamily="49" charset="-122"/>
              </a:rPr>
              <a:t>）因式分解的实质是一种恒等变形，是一种化和为积的变形；</a:t>
            </a:r>
          </a:p>
          <a:p>
            <a:pPr>
              <a:lnSpc>
                <a:spcPct val="150000"/>
              </a:lnSpc>
            </a:pPr>
            <a:r>
              <a:rPr lang="zh-CN" altLang="en-US" sz="1600" dirty="0">
                <a:solidFill>
                  <a:srgbClr val="156389"/>
                </a:solidFill>
                <a:latin typeface="黑体" panose="02010609060101010101" pitchFamily="49" charset="-122"/>
                <a:ea typeface="黑体" panose="02010609060101010101" pitchFamily="49" charset="-122"/>
              </a:rPr>
              <a:t>（</a:t>
            </a:r>
            <a:r>
              <a:rPr lang="en-US" altLang="zh-CN" sz="1600" dirty="0">
                <a:solidFill>
                  <a:srgbClr val="156389"/>
                </a:solidFill>
                <a:latin typeface="黑体" panose="02010609060101010101" pitchFamily="49" charset="-122"/>
                <a:ea typeface="黑体" panose="02010609060101010101" pitchFamily="49" charset="-122"/>
              </a:rPr>
              <a:t>2</a:t>
            </a:r>
            <a:r>
              <a:rPr lang="zh-CN" altLang="en-US" sz="1600" dirty="0">
                <a:solidFill>
                  <a:srgbClr val="156389"/>
                </a:solidFill>
                <a:latin typeface="黑体" panose="02010609060101010101" pitchFamily="49" charset="-122"/>
                <a:ea typeface="黑体" panose="02010609060101010101" pitchFamily="49" charset="-122"/>
              </a:rPr>
              <a:t>）因式分解与整式乘法是互逆的；</a:t>
            </a:r>
          </a:p>
          <a:p>
            <a:pPr>
              <a:lnSpc>
                <a:spcPct val="150000"/>
              </a:lnSpc>
            </a:pPr>
            <a:r>
              <a:rPr lang="zh-CN" altLang="en-US" sz="1600" dirty="0">
                <a:solidFill>
                  <a:srgbClr val="156389"/>
                </a:solidFill>
                <a:latin typeface="黑体" panose="02010609060101010101" pitchFamily="49" charset="-122"/>
                <a:ea typeface="黑体" panose="02010609060101010101" pitchFamily="49" charset="-122"/>
              </a:rPr>
              <a:t>（</a:t>
            </a:r>
            <a:r>
              <a:rPr lang="en-US" altLang="zh-CN" sz="1600" dirty="0">
                <a:solidFill>
                  <a:srgbClr val="156389"/>
                </a:solidFill>
                <a:latin typeface="黑体" panose="02010609060101010101" pitchFamily="49" charset="-122"/>
                <a:ea typeface="黑体" panose="02010609060101010101" pitchFamily="49" charset="-122"/>
              </a:rPr>
              <a:t>3</a:t>
            </a:r>
            <a:r>
              <a:rPr lang="zh-CN" altLang="en-US" sz="1600" dirty="0">
                <a:solidFill>
                  <a:srgbClr val="156389"/>
                </a:solidFill>
                <a:latin typeface="黑体" panose="02010609060101010101" pitchFamily="49" charset="-122"/>
                <a:ea typeface="黑体" panose="02010609060101010101" pitchFamily="49" charset="-122"/>
              </a:rPr>
              <a:t>）在因式分解的结果中，每个因式都必须是整式；</a:t>
            </a:r>
          </a:p>
          <a:p>
            <a:pPr>
              <a:lnSpc>
                <a:spcPct val="150000"/>
              </a:lnSpc>
            </a:pPr>
            <a:r>
              <a:rPr lang="zh-CN" altLang="en-US" sz="1600" dirty="0">
                <a:solidFill>
                  <a:srgbClr val="156389"/>
                </a:solidFill>
                <a:latin typeface="黑体" panose="02010609060101010101" pitchFamily="49" charset="-122"/>
                <a:ea typeface="黑体" panose="02010609060101010101" pitchFamily="49" charset="-122"/>
              </a:rPr>
              <a:t>（</a:t>
            </a:r>
            <a:r>
              <a:rPr lang="en-US" altLang="zh-CN" sz="1600" dirty="0">
                <a:solidFill>
                  <a:srgbClr val="156389"/>
                </a:solidFill>
                <a:latin typeface="黑体" panose="02010609060101010101" pitchFamily="49" charset="-122"/>
                <a:ea typeface="黑体" panose="02010609060101010101" pitchFamily="49" charset="-122"/>
              </a:rPr>
              <a:t>4</a:t>
            </a:r>
            <a:r>
              <a:rPr lang="zh-CN" altLang="en-US" sz="1600" dirty="0">
                <a:solidFill>
                  <a:srgbClr val="156389"/>
                </a:solidFill>
                <a:latin typeface="黑体" panose="02010609060101010101" pitchFamily="49" charset="-122"/>
                <a:ea typeface="黑体" panose="02010609060101010101" pitchFamily="49" charset="-122"/>
              </a:rPr>
              <a:t>）因式分解要分解到不能再分解为止</a:t>
            </a:r>
            <a:r>
              <a:rPr lang="en-US" altLang="zh-CN" sz="1600" dirty="0">
                <a:solidFill>
                  <a:srgbClr val="156389"/>
                </a:solidFill>
                <a:latin typeface="黑体" panose="02010609060101010101" pitchFamily="49" charset="-122"/>
                <a:ea typeface="黑体" panose="02010609060101010101" pitchFamily="49" charset="-122"/>
              </a:rPr>
              <a:t>.</a:t>
            </a:r>
          </a:p>
          <a:p>
            <a:pPr marL="285750" indent="-285750">
              <a:lnSpc>
                <a:spcPct val="150000"/>
              </a:lnSpc>
              <a:buFont typeface="Arial" panose="020B0604020202020204" pitchFamily="34" charset="0"/>
              <a:buChar char="•"/>
            </a:pPr>
            <a:r>
              <a:rPr lang="zh-CN" altLang="en-US" sz="1600" dirty="0">
                <a:solidFill>
                  <a:srgbClr val="156389"/>
                </a:solidFill>
                <a:latin typeface="黑体" panose="02010609060101010101" pitchFamily="49" charset="-122"/>
                <a:ea typeface="黑体" panose="02010609060101010101" pitchFamily="49" charset="-122"/>
              </a:rPr>
              <a:t>因式分解的基本方法</a:t>
            </a:r>
            <a:endParaRPr lang="en-US" altLang="zh-CN" sz="1600" dirty="0">
              <a:solidFill>
                <a:srgbClr val="156389"/>
              </a:solidFill>
              <a:latin typeface="黑体" panose="02010609060101010101" pitchFamily="49" charset="-122"/>
              <a:ea typeface="黑体" panose="02010609060101010101" pitchFamily="49" charset="-122"/>
            </a:endParaRPr>
          </a:p>
          <a:p>
            <a:pPr>
              <a:lnSpc>
                <a:spcPct val="150000"/>
              </a:lnSpc>
            </a:pPr>
            <a:r>
              <a:rPr lang="zh-CN" altLang="en-US" sz="1600" dirty="0">
                <a:solidFill>
                  <a:srgbClr val="156389"/>
                </a:solidFill>
                <a:latin typeface="黑体" panose="02010609060101010101" pitchFamily="49" charset="-122"/>
                <a:ea typeface="黑体" panose="02010609060101010101" pitchFamily="49" charset="-122"/>
              </a:rPr>
              <a:t>（</a:t>
            </a:r>
            <a:r>
              <a:rPr lang="en-US" altLang="zh-CN" sz="1600" dirty="0">
                <a:solidFill>
                  <a:srgbClr val="156389"/>
                </a:solidFill>
                <a:latin typeface="黑体" panose="02010609060101010101" pitchFamily="49" charset="-122"/>
                <a:ea typeface="黑体" panose="02010609060101010101" pitchFamily="49" charset="-122"/>
              </a:rPr>
              <a:t>1</a:t>
            </a:r>
            <a:r>
              <a:rPr lang="zh-CN" altLang="en-US" sz="1600" dirty="0">
                <a:solidFill>
                  <a:srgbClr val="156389"/>
                </a:solidFill>
                <a:latin typeface="黑体" panose="02010609060101010101" pitchFamily="49" charset="-122"/>
                <a:ea typeface="黑体" panose="02010609060101010101" pitchFamily="49" charset="-122"/>
              </a:rPr>
              <a:t>）运用公式法；（</a:t>
            </a:r>
            <a:r>
              <a:rPr lang="en-US" altLang="zh-CN" sz="1600" dirty="0">
                <a:solidFill>
                  <a:srgbClr val="156389"/>
                </a:solidFill>
                <a:latin typeface="黑体" panose="02010609060101010101" pitchFamily="49" charset="-122"/>
                <a:ea typeface="黑体" panose="02010609060101010101" pitchFamily="49" charset="-122"/>
              </a:rPr>
              <a:t>2</a:t>
            </a:r>
            <a:r>
              <a:rPr lang="zh-CN" altLang="en-US" sz="1600" dirty="0">
                <a:solidFill>
                  <a:srgbClr val="156389"/>
                </a:solidFill>
                <a:latin typeface="黑体" panose="02010609060101010101" pitchFamily="49" charset="-122"/>
                <a:ea typeface="黑体" panose="02010609060101010101" pitchFamily="49" charset="-122"/>
              </a:rPr>
              <a:t>）分组分解法；（</a:t>
            </a:r>
            <a:r>
              <a:rPr lang="en-US" altLang="zh-CN" sz="1600" dirty="0">
                <a:solidFill>
                  <a:srgbClr val="156389"/>
                </a:solidFill>
                <a:latin typeface="黑体" panose="02010609060101010101" pitchFamily="49" charset="-122"/>
                <a:ea typeface="黑体" panose="02010609060101010101" pitchFamily="49" charset="-122"/>
              </a:rPr>
              <a:t>3</a:t>
            </a:r>
            <a:r>
              <a:rPr lang="zh-CN" altLang="en-US" sz="1600" dirty="0">
                <a:solidFill>
                  <a:srgbClr val="156389"/>
                </a:solidFill>
                <a:latin typeface="黑体" panose="02010609060101010101" pitchFamily="49" charset="-122"/>
                <a:ea typeface="黑体" panose="02010609060101010101" pitchFamily="49" charset="-122"/>
              </a:rPr>
              <a:t>）十字相乘法；（</a:t>
            </a:r>
            <a:r>
              <a:rPr lang="en-US" altLang="zh-CN" sz="1600" dirty="0">
                <a:solidFill>
                  <a:srgbClr val="156389"/>
                </a:solidFill>
                <a:latin typeface="黑体" panose="02010609060101010101" pitchFamily="49" charset="-122"/>
                <a:ea typeface="黑体" panose="02010609060101010101" pitchFamily="49" charset="-122"/>
              </a:rPr>
              <a:t>4</a:t>
            </a:r>
            <a:r>
              <a:rPr lang="zh-CN" altLang="en-US" sz="1600" dirty="0">
                <a:solidFill>
                  <a:srgbClr val="156389"/>
                </a:solidFill>
                <a:latin typeface="黑体" panose="02010609060101010101" pitchFamily="49" charset="-122"/>
                <a:ea typeface="黑体" panose="02010609060101010101" pitchFamily="49" charset="-122"/>
              </a:rPr>
              <a:t>）双十字相乘法</a:t>
            </a:r>
            <a:r>
              <a:rPr lang="en-US" altLang="zh-CN" sz="1600" dirty="0">
                <a:solidFill>
                  <a:srgbClr val="156389"/>
                </a:solidFill>
                <a:latin typeface="黑体" panose="02010609060101010101" pitchFamily="49" charset="-122"/>
                <a:ea typeface="黑体" panose="02010609060101010101" pitchFamily="49" charset="-122"/>
              </a:rPr>
              <a:t>.</a:t>
            </a:r>
          </a:p>
          <a:p>
            <a:pPr marL="285750" indent="-285750">
              <a:lnSpc>
                <a:spcPct val="150000"/>
              </a:lnSpc>
              <a:buFont typeface="Arial" panose="020B0604020202020204" pitchFamily="34" charset="0"/>
              <a:buChar char="•"/>
            </a:pPr>
            <a:r>
              <a:rPr lang="zh-CN" altLang="en-US" sz="1600" dirty="0">
                <a:solidFill>
                  <a:srgbClr val="156389"/>
                </a:solidFill>
                <a:latin typeface="黑体" panose="02010609060101010101" pitchFamily="49" charset="-122"/>
                <a:ea typeface="黑体" panose="02010609060101010101" pitchFamily="49" charset="-122"/>
              </a:rPr>
              <a:t>因式分解的一般步骤：一提二套三分组</a:t>
            </a:r>
            <a:r>
              <a:rPr lang="en-US" altLang="zh-CN" sz="1600" dirty="0">
                <a:solidFill>
                  <a:srgbClr val="156389"/>
                </a:solidFill>
                <a:latin typeface="黑体" panose="02010609060101010101" pitchFamily="49" charset="-122"/>
                <a:ea typeface="黑体" panose="02010609060101010101" pitchFamily="49" charset="-122"/>
              </a:rPr>
              <a:t>.</a:t>
            </a:r>
          </a:p>
        </p:txBody>
      </p:sp>
    </p:spTree>
    <p:custDataLst>
      <p:tags r:id="rId1"/>
    </p:custDataLst>
    <p:extLst>
      <p:ext uri="{BB962C8B-B14F-4D97-AF65-F5344CB8AC3E}">
        <p14:creationId xmlns:p14="http://schemas.microsoft.com/office/powerpoint/2010/main" val="2364242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139065"/>
            <a:ext cx="12211685" cy="459740"/>
            <a:chOff x="0" y="219"/>
            <a:chExt cx="19231" cy="724"/>
          </a:xfrm>
        </p:grpSpPr>
        <p:cxnSp>
          <p:nvCxnSpPr>
            <p:cNvPr id="2" name="直接连接符 1"/>
            <p:cNvCxnSpPr/>
            <p:nvPr/>
          </p:nvCxnSpPr>
          <p:spPr>
            <a:xfrm>
              <a:off x="0" y="581"/>
              <a:ext cx="6885"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6736" y="388"/>
              <a:ext cx="387" cy="38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7531" y="219"/>
              <a:ext cx="4138" cy="725"/>
            </a:xfrm>
            <a:prstGeom prst="rect">
              <a:avLst/>
            </a:prstGeom>
            <a:noFill/>
          </p:spPr>
          <p:txBody>
            <a:bodyPr wrap="square" rtlCol="0" anchor="t">
              <a:spAutoFit/>
            </a:bodyPr>
            <a:lstStyle/>
            <a:p>
              <a:pPr algn="ctr"/>
              <a:r>
                <a:rPr lang="zh-CN" altLang="en-US" sz="2400" b="1" dirty="0">
                  <a:solidFill>
                    <a:srgbClr val="156389"/>
                  </a:solidFill>
                  <a:latin typeface="Arial" panose="020B0604020202020204" pitchFamily="34" charset="0"/>
                  <a:ea typeface="微软雅黑" panose="020B0503020204020204" pitchFamily="34" charset="-122"/>
                  <a:sym typeface="+mn-ea"/>
                </a:rPr>
                <a:t>重点题型</a:t>
              </a:r>
            </a:p>
          </p:txBody>
        </p:sp>
        <p:cxnSp>
          <p:nvCxnSpPr>
            <p:cNvPr id="3" name="直接连接符 2"/>
            <p:cNvCxnSpPr/>
            <p:nvPr/>
          </p:nvCxnSpPr>
          <p:spPr>
            <a:xfrm>
              <a:off x="12347" y="582"/>
              <a:ext cx="6885"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1960" y="387"/>
              <a:ext cx="387" cy="38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167839A2-3F3B-4DB1-AAE8-FFC0159087DF}"/>
                  </a:ext>
                </a:extLst>
              </p:cNvPr>
              <p:cNvSpPr txBox="1"/>
              <p:nvPr/>
            </p:nvSpPr>
            <p:spPr>
              <a:xfrm>
                <a:off x="1040859" y="721995"/>
                <a:ext cx="10110281" cy="601671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dirty="0">
                    <a:solidFill>
                      <a:srgbClr val="156389"/>
                    </a:solidFill>
                    <a:latin typeface="黑体" panose="02010609060101010101" pitchFamily="49" charset="-122"/>
                    <a:ea typeface="黑体" panose="02010609060101010101" pitchFamily="49" charset="-122"/>
                  </a:rPr>
                  <a:t>整式的乘法</a:t>
                </a:r>
                <a:endParaRPr lang="en-US" altLang="zh-CN" dirty="0">
                  <a:solidFill>
                    <a:srgbClr val="156389"/>
                  </a:solidFill>
                  <a:latin typeface="黑体" panose="02010609060101010101" pitchFamily="49" charset="-122"/>
                  <a:ea typeface="黑体" panose="02010609060101010101" pitchFamily="49" charset="-122"/>
                </a:endParaRPr>
              </a:p>
              <a:p>
                <a:pPr>
                  <a:lnSpc>
                    <a:spcPct val="150000"/>
                  </a:lnSpc>
                </a:pPr>
                <a:r>
                  <a:rPr lang="zh-CN" altLang="en-US" dirty="0">
                    <a:solidFill>
                      <a:srgbClr val="156389"/>
                    </a:solidFill>
                    <a:latin typeface="黑体" panose="02010609060101010101" pitchFamily="49" charset="-122"/>
                    <a:ea typeface="黑体" panose="02010609060101010101" pitchFamily="49" charset="-122"/>
                  </a:rPr>
                  <a:t>    </a:t>
                </a:r>
                <a:r>
                  <a:rPr lang="zh-CN" altLang="en-US" sz="1600" dirty="0">
                    <a:solidFill>
                      <a:srgbClr val="156389"/>
                    </a:solidFill>
                    <a:latin typeface="黑体" panose="02010609060101010101" pitchFamily="49" charset="-122"/>
                    <a:ea typeface="黑体" panose="02010609060101010101" pitchFamily="49" charset="-122"/>
                  </a:rPr>
                  <a:t>乘法公式是在多项式乘法的基础上，将一般法则应用于特殊形式的多项式相乘，得出的既有特殊性、又有实用性的具体结论，在代数式的化简求值、恒等变形等方面有广泛的应用</a:t>
                </a:r>
                <a:r>
                  <a:rPr lang="en-US" altLang="zh-CN" sz="1600" dirty="0">
                    <a:solidFill>
                      <a:srgbClr val="156389"/>
                    </a:solidFill>
                    <a:latin typeface="黑体" panose="02010609060101010101" pitchFamily="49" charset="-122"/>
                    <a:ea typeface="黑体" panose="02010609060101010101" pitchFamily="49" charset="-122"/>
                  </a:rPr>
                  <a:t>.</a:t>
                </a:r>
              </a:p>
              <a:p>
                <a:pPr marL="285750" indent="-285750">
                  <a:lnSpc>
                    <a:spcPct val="150000"/>
                  </a:lnSpc>
                  <a:buFont typeface="Arial" panose="020B0604020202020204" pitchFamily="34" charset="0"/>
                  <a:buChar char="•"/>
                </a:pPr>
                <a:r>
                  <a:rPr lang="zh-CN" altLang="en-US" sz="1600" dirty="0">
                    <a:solidFill>
                      <a:srgbClr val="156389"/>
                    </a:solidFill>
                    <a:latin typeface="黑体" panose="02010609060101010101" pitchFamily="49" charset="-122"/>
                    <a:ea typeface="黑体" panose="02010609060101010101" pitchFamily="49" charset="-122"/>
                  </a:rPr>
                  <a:t>熟悉每个公式的结构特征，理解掌握公式；</a:t>
                </a:r>
                <a:endParaRPr lang="en-US" altLang="zh-CN" sz="1600" dirty="0">
                  <a:solidFill>
                    <a:srgbClr val="156389"/>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sz="1600" dirty="0">
                    <a:solidFill>
                      <a:srgbClr val="156389"/>
                    </a:solidFill>
                    <a:latin typeface="黑体" panose="02010609060101010101" pitchFamily="49" charset="-122"/>
                    <a:ea typeface="黑体" panose="02010609060101010101" pitchFamily="49" charset="-122"/>
                  </a:rPr>
                  <a:t>根据待求式的特点，模仿套用公式；</a:t>
                </a:r>
                <a:endParaRPr lang="en-US" altLang="zh-CN" sz="1600" dirty="0">
                  <a:solidFill>
                    <a:srgbClr val="156389"/>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sz="1600" dirty="0">
                    <a:solidFill>
                      <a:srgbClr val="156389"/>
                    </a:solidFill>
                    <a:latin typeface="黑体" panose="02010609060101010101" pitchFamily="49" charset="-122"/>
                    <a:ea typeface="黑体" panose="02010609060101010101" pitchFamily="49" charset="-122"/>
                  </a:rPr>
                  <a:t>对公式中字母全面理解，灵活运用公式；</a:t>
                </a:r>
                <a:endParaRPr lang="en-US" altLang="zh-CN" sz="1600" dirty="0">
                  <a:solidFill>
                    <a:srgbClr val="156389"/>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sz="1600" dirty="0">
                    <a:solidFill>
                      <a:srgbClr val="156389"/>
                    </a:solidFill>
                    <a:latin typeface="黑体" panose="02010609060101010101" pitchFamily="49" charset="-122"/>
                    <a:ea typeface="黑体" panose="02010609060101010101" pitchFamily="49" charset="-122"/>
                  </a:rPr>
                  <a:t>既能正用、又可逆用且能适当变形或重新组合，综合运用公式。</a:t>
                </a:r>
                <a:endParaRPr lang="en-US" altLang="zh-CN" sz="1600" dirty="0">
                  <a:solidFill>
                    <a:srgbClr val="156389"/>
                  </a:solidFill>
                  <a:latin typeface="黑体" panose="02010609060101010101" pitchFamily="49" charset="-122"/>
                  <a:ea typeface="黑体" panose="02010609060101010101" pitchFamily="49" charset="-122"/>
                </a:endParaRPr>
              </a:p>
              <a:p>
                <a:pPr>
                  <a:lnSpc>
                    <a:spcPct val="150000"/>
                  </a:lnSpc>
                </a:pPr>
                <a:r>
                  <a:rPr lang="zh-CN" altLang="en-US" sz="1600" dirty="0">
                    <a:solidFill>
                      <a:srgbClr val="156389"/>
                    </a:solidFill>
                    <a:latin typeface="黑体" panose="02010609060101010101" pitchFamily="49" charset="-122"/>
                    <a:ea typeface="黑体" panose="02010609060101010101" pitchFamily="49" charset="-122"/>
                  </a:rPr>
                  <a:t>    乘法公式常用的变形有：</a:t>
                </a:r>
                <a:endParaRPr lang="en-US" altLang="zh-CN" sz="1600" dirty="0">
                  <a:solidFill>
                    <a:srgbClr val="156389"/>
                  </a:solidFill>
                  <a:latin typeface="黑体" panose="02010609060101010101" pitchFamily="49" charset="-122"/>
                  <a:ea typeface="黑体" panose="02010609060101010101" pitchFamily="49" charset="-122"/>
                </a:endParaRPr>
              </a:p>
              <a:p>
                <a:pPr>
                  <a:lnSpc>
                    <a:spcPct val="150000"/>
                  </a:lnSpc>
                </a:pPr>
                <a:r>
                  <a:rPr lang="zh-CN" altLang="en-US" sz="1600" dirty="0">
                    <a:solidFill>
                      <a:srgbClr val="156389"/>
                    </a:solidFill>
                    <a:latin typeface="黑体" panose="02010609060101010101" pitchFamily="49" charset="-122"/>
                    <a:ea typeface="黑体" panose="02010609060101010101" pitchFamily="49" charset="-122"/>
                  </a:rPr>
                  <a:t>   </a:t>
                </a:r>
                <a:r>
                  <a:rPr lang="zh-CN" altLang="en-US" sz="1600" dirty="0">
                    <a:solidFill>
                      <a:srgbClr val="FF0000"/>
                    </a:solidFill>
                    <a:latin typeface="黑体" panose="02010609060101010101" pitchFamily="49" charset="-122"/>
                    <a:ea typeface="黑体" panose="02010609060101010101" pitchFamily="49" charset="-122"/>
                  </a:rPr>
                  <a:t>（</a:t>
                </a:r>
                <a:r>
                  <a:rPr lang="en-US" altLang="zh-CN" sz="1600" dirty="0">
                    <a:solidFill>
                      <a:srgbClr val="FF0000"/>
                    </a:solidFill>
                    <a:latin typeface="黑体" panose="02010609060101010101" pitchFamily="49" charset="-122"/>
                    <a:ea typeface="黑体" panose="02010609060101010101" pitchFamily="49" charset="-122"/>
                  </a:rPr>
                  <a:t>1</a:t>
                </a:r>
                <a:r>
                  <a:rPr lang="zh-CN" altLang="en-US" sz="1600" dirty="0">
                    <a:solidFill>
                      <a:srgbClr val="FF0000"/>
                    </a:solidFill>
                    <a:latin typeface="黑体" panose="02010609060101010101" pitchFamily="49" charset="-122"/>
                    <a:ea typeface="黑体" panose="02010609060101010101" pitchFamily="49" charset="-122"/>
                  </a:rPr>
                  <a:t>）</a:t>
                </a:r>
                <a:r>
                  <a:rPr lang="en-US" altLang="zh-CN" sz="1600" b="0" dirty="0">
                    <a:solidFill>
                      <a:srgbClr val="FF0000"/>
                    </a:solidFill>
                    <a:ea typeface="黑体" panose="02010609060101010101" pitchFamily="49" charset="-122"/>
                  </a:rPr>
                  <a:t> </a:t>
                </a:r>
                <a:r>
                  <a:rPr lang="en-US" altLang="zh-CN" sz="1600" dirty="0">
                    <a:solidFill>
                      <a:srgbClr val="FF0000"/>
                    </a:solidFill>
                    <a:latin typeface="黑体" panose="02010609060101010101" pitchFamily="49" charset="-122"/>
                    <a:ea typeface="黑体" panose="02010609060101010101" pitchFamily="49" charset="-122"/>
                  </a:rPr>
                  <a:t>(</a:t>
                </a:r>
                <a14:m>
                  <m:oMath xmlns:m="http://schemas.openxmlformats.org/officeDocument/2006/math">
                    <m:r>
                      <a:rPr lang="en-US" altLang="zh-CN" sz="1600" i="1">
                        <a:solidFill>
                          <a:srgbClr val="FF0000"/>
                        </a:solidFill>
                        <a:latin typeface="Cambria Math" panose="02040503050406030204" pitchFamily="18" charset="0"/>
                        <a:ea typeface="黑体" panose="02010609060101010101" pitchFamily="49" charset="-122"/>
                      </a:rPr>
                      <m:t>𝑎</m:t>
                    </m:r>
                    <m:r>
                      <a:rPr lang="en-US" altLang="zh-CN" sz="1600" i="1" smtClean="0">
                        <a:solidFill>
                          <a:srgbClr val="FF0000"/>
                        </a:solidFill>
                        <a:latin typeface="Cambria Math" panose="02040503050406030204" pitchFamily="18" charset="0"/>
                        <a:ea typeface="黑体" panose="02010609060101010101" pitchFamily="49" charset="-122"/>
                      </a:rPr>
                      <m:t>±</m:t>
                    </m:r>
                    <m:r>
                      <a:rPr lang="en-US" altLang="zh-CN" sz="1600" i="1">
                        <a:solidFill>
                          <a:srgbClr val="FF0000"/>
                        </a:solidFill>
                        <a:latin typeface="Cambria Math" panose="02040503050406030204" pitchFamily="18" charset="0"/>
                        <a:ea typeface="黑体" panose="02010609060101010101" pitchFamily="49" charset="-122"/>
                      </a:rPr>
                      <m:t>𝑏</m:t>
                    </m:r>
                  </m:oMath>
                </a14:m>
                <a:r>
                  <a:rPr lang="en-US" altLang="zh-CN" sz="1600" dirty="0">
                    <a:solidFill>
                      <a:srgbClr val="FF0000"/>
                    </a:solidFill>
                    <a:latin typeface="黑体" panose="02010609060101010101" pitchFamily="49" charset="-122"/>
                    <a:ea typeface="黑体" panose="02010609060101010101" pitchFamily="49" charset="-122"/>
                  </a:rPr>
                  <a:t>)²</a:t>
                </a:r>
                <a14:m>
                  <m:oMath xmlns:m="http://schemas.openxmlformats.org/officeDocument/2006/math">
                    <m:r>
                      <a:rPr lang="en-US" altLang="zh-CN" sz="1600">
                        <a:solidFill>
                          <a:srgbClr val="FF0000"/>
                        </a:solidFill>
                        <a:latin typeface="Cambria Math" panose="02040503050406030204" pitchFamily="18" charset="0"/>
                        <a:ea typeface="黑体" panose="02010609060101010101" pitchFamily="49" charset="-122"/>
                      </a:rPr>
                      <m:t>=</m:t>
                    </m:r>
                    <m:sSup>
                      <m:sSupPr>
                        <m:ctrlPr>
                          <a:rPr lang="en-US" altLang="zh-CN" sz="1600" i="1">
                            <a:solidFill>
                              <a:srgbClr val="FF0000"/>
                            </a:solidFill>
                            <a:latin typeface="Cambria Math" panose="02040503050406030204" pitchFamily="18" charset="0"/>
                            <a:ea typeface="黑体" panose="02010609060101010101" pitchFamily="49" charset="-122"/>
                          </a:rPr>
                        </m:ctrlPr>
                      </m:sSupPr>
                      <m:e>
                        <m:r>
                          <a:rPr lang="en-US" altLang="zh-CN" sz="1600" i="1">
                            <a:solidFill>
                              <a:srgbClr val="FF0000"/>
                            </a:solidFill>
                            <a:latin typeface="Cambria Math" panose="02040503050406030204" pitchFamily="18" charset="0"/>
                            <a:ea typeface="黑体" panose="02010609060101010101" pitchFamily="49" charset="-122"/>
                          </a:rPr>
                          <m:t>𝑎</m:t>
                        </m:r>
                      </m:e>
                      <m:sup>
                        <m:r>
                          <a:rPr lang="en-US" altLang="zh-CN" sz="1600" i="1">
                            <a:solidFill>
                              <a:srgbClr val="FF0000"/>
                            </a:solidFill>
                            <a:latin typeface="Cambria Math" panose="02040503050406030204" pitchFamily="18" charset="0"/>
                            <a:ea typeface="黑体" panose="02010609060101010101" pitchFamily="49" charset="-122"/>
                          </a:rPr>
                          <m:t>2</m:t>
                        </m:r>
                      </m:sup>
                    </m:sSup>
                    <m:r>
                      <a:rPr lang="en-US" altLang="zh-CN" sz="1600" i="1">
                        <a:solidFill>
                          <a:srgbClr val="FF0000"/>
                        </a:solidFill>
                        <a:latin typeface="Cambria Math" panose="02040503050406030204" pitchFamily="18" charset="0"/>
                        <a:ea typeface="黑体" panose="02010609060101010101" pitchFamily="49" charset="-122"/>
                      </a:rPr>
                      <m:t>±</m:t>
                    </m:r>
                    <m:r>
                      <a:rPr lang="en-US" altLang="zh-CN" sz="1600">
                        <a:solidFill>
                          <a:srgbClr val="FF0000"/>
                        </a:solidFill>
                        <a:latin typeface="Cambria Math" panose="02040503050406030204" pitchFamily="18" charset="0"/>
                      </a:rPr>
                      <m:t>2</m:t>
                    </m:r>
                    <m:r>
                      <a:rPr lang="en-US" altLang="zh-CN" sz="1600" i="1">
                        <a:solidFill>
                          <a:srgbClr val="FF0000"/>
                        </a:solidFill>
                        <a:latin typeface="Cambria Math" panose="02040503050406030204" pitchFamily="18" charset="0"/>
                        <a:ea typeface="黑体" panose="02010609060101010101" pitchFamily="49" charset="-122"/>
                      </a:rPr>
                      <m:t>𝑎𝑏</m:t>
                    </m:r>
                  </m:oMath>
                </a14:m>
                <a:r>
                  <a:rPr lang="en-US" altLang="zh-CN" sz="1600" dirty="0">
                    <a:solidFill>
                      <a:srgbClr val="FF0000"/>
                    </a:solidFill>
                    <a:ea typeface="黑体" panose="02010609060101010101" pitchFamily="49" charset="-122"/>
                  </a:rPr>
                  <a:t> </a:t>
                </a:r>
                <a14:m>
                  <m:oMath xmlns:m="http://schemas.openxmlformats.org/officeDocument/2006/math">
                    <m:r>
                      <a:rPr lang="en-US" altLang="zh-CN" sz="1600">
                        <a:solidFill>
                          <a:srgbClr val="FF0000"/>
                        </a:solidFill>
                        <a:latin typeface="Cambria Math" panose="02040503050406030204" pitchFamily="18" charset="0"/>
                        <a:ea typeface="黑体" panose="02010609060101010101" pitchFamily="49" charset="-122"/>
                      </a:rPr>
                      <m:t>+</m:t>
                    </m:r>
                  </m:oMath>
                </a14:m>
                <a:r>
                  <a:rPr lang="en-US" altLang="zh-CN" sz="1600" dirty="0">
                    <a:solidFill>
                      <a:srgbClr val="FF0000"/>
                    </a:solidFill>
                    <a:ea typeface="黑体" panose="02010609060101010101" pitchFamily="49" charset="-122"/>
                  </a:rPr>
                  <a:t> </a:t>
                </a:r>
                <a14:m>
                  <m:oMath xmlns:m="http://schemas.openxmlformats.org/officeDocument/2006/math">
                    <m:sSup>
                      <m:sSupPr>
                        <m:ctrlPr>
                          <a:rPr lang="en-US" altLang="zh-CN" sz="1600" i="1">
                            <a:solidFill>
                              <a:srgbClr val="FF0000"/>
                            </a:solidFill>
                            <a:latin typeface="Cambria Math" panose="02040503050406030204" pitchFamily="18" charset="0"/>
                            <a:ea typeface="黑体" panose="02010609060101010101" pitchFamily="49" charset="-122"/>
                          </a:rPr>
                        </m:ctrlPr>
                      </m:sSupPr>
                      <m:e>
                        <m:r>
                          <a:rPr lang="en-US" altLang="zh-CN" sz="1600" i="1">
                            <a:solidFill>
                              <a:srgbClr val="FF0000"/>
                            </a:solidFill>
                            <a:latin typeface="Cambria Math" panose="02040503050406030204" pitchFamily="18" charset="0"/>
                            <a:ea typeface="黑体" panose="02010609060101010101" pitchFamily="49" charset="-122"/>
                          </a:rPr>
                          <m:t>𝑏</m:t>
                        </m:r>
                      </m:e>
                      <m:sup>
                        <m:r>
                          <a:rPr lang="en-US" altLang="zh-CN" sz="1600" i="1">
                            <a:solidFill>
                              <a:srgbClr val="FF0000"/>
                            </a:solidFill>
                            <a:latin typeface="Cambria Math" panose="02040503050406030204" pitchFamily="18" charset="0"/>
                            <a:ea typeface="黑体" panose="02010609060101010101" pitchFamily="49" charset="-122"/>
                          </a:rPr>
                          <m:t>2</m:t>
                        </m:r>
                      </m:sup>
                    </m:sSup>
                  </m:oMath>
                </a14:m>
                <a:r>
                  <a:rPr lang="en-US" altLang="zh-CN" sz="1600" dirty="0">
                    <a:solidFill>
                      <a:srgbClr val="FF0000"/>
                    </a:solidFill>
                    <a:ea typeface="黑体" panose="02010609060101010101" pitchFamily="49" charset="-122"/>
                  </a:rPr>
                  <a:t> </a:t>
                </a:r>
                <a:r>
                  <a:rPr lang="zh-CN" altLang="en-US" sz="1600" dirty="0">
                    <a:solidFill>
                      <a:srgbClr val="FF0000"/>
                    </a:solidFill>
                    <a:ea typeface="黑体" panose="02010609060101010101" pitchFamily="49" charset="-122"/>
                  </a:rPr>
                  <a:t>（完全平方公式）</a:t>
                </a:r>
                <a:endParaRPr lang="en-US" altLang="zh-CN" sz="1600" dirty="0">
                  <a:solidFill>
                    <a:srgbClr val="FF0000"/>
                  </a:solidFill>
                  <a:ea typeface="黑体" panose="02010609060101010101" pitchFamily="49" charset="-122"/>
                </a:endParaRPr>
              </a:p>
              <a:p>
                <a:pPr>
                  <a:lnSpc>
                    <a:spcPct val="150000"/>
                  </a:lnSpc>
                </a:pPr>
                <a:r>
                  <a:rPr lang="zh-CN" altLang="en-US" sz="1600" dirty="0">
                    <a:solidFill>
                      <a:srgbClr val="FF0000"/>
                    </a:solidFill>
                    <a:latin typeface="黑体" panose="02010609060101010101" pitchFamily="49" charset="-122"/>
                    <a:ea typeface="黑体" panose="02010609060101010101" pitchFamily="49" charset="-122"/>
                  </a:rPr>
                  <a:t>   （</a:t>
                </a:r>
                <a:r>
                  <a:rPr lang="en-US" altLang="zh-CN" sz="1600" dirty="0">
                    <a:solidFill>
                      <a:srgbClr val="FF0000"/>
                    </a:solidFill>
                    <a:latin typeface="黑体" panose="02010609060101010101" pitchFamily="49" charset="-122"/>
                    <a:ea typeface="黑体" panose="02010609060101010101" pitchFamily="49" charset="-122"/>
                  </a:rPr>
                  <a:t>2</a:t>
                </a:r>
                <a:r>
                  <a:rPr lang="zh-CN" altLang="en-US" sz="1600" dirty="0">
                    <a:solidFill>
                      <a:srgbClr val="FF0000"/>
                    </a:solidFill>
                    <a:latin typeface="黑体" panose="02010609060101010101" pitchFamily="49" charset="-122"/>
                    <a:ea typeface="黑体" panose="02010609060101010101" pitchFamily="49" charset="-122"/>
                  </a:rPr>
                  <a:t>）</a:t>
                </a:r>
                <a14:m>
                  <m:oMath xmlns:m="http://schemas.openxmlformats.org/officeDocument/2006/math">
                    <m:sSup>
                      <m:sSupPr>
                        <m:ctrlPr>
                          <a:rPr lang="en-US" altLang="zh-CN" sz="1600" i="1">
                            <a:solidFill>
                              <a:srgbClr val="FF0000"/>
                            </a:solidFill>
                            <a:latin typeface="Cambria Math" panose="02040503050406030204" pitchFamily="18" charset="0"/>
                            <a:ea typeface="黑体" panose="02010609060101010101" pitchFamily="49" charset="-122"/>
                          </a:rPr>
                        </m:ctrlPr>
                      </m:sSupPr>
                      <m:e>
                        <m:r>
                          <a:rPr lang="en-US" altLang="zh-CN" sz="1600" i="1">
                            <a:solidFill>
                              <a:srgbClr val="FF0000"/>
                            </a:solidFill>
                            <a:latin typeface="Cambria Math" panose="02040503050406030204" pitchFamily="18" charset="0"/>
                            <a:ea typeface="黑体" panose="02010609060101010101" pitchFamily="49" charset="-122"/>
                          </a:rPr>
                          <m:t>𝑎</m:t>
                        </m:r>
                      </m:e>
                      <m:sup>
                        <m:r>
                          <a:rPr lang="en-US" altLang="zh-CN" sz="1600" i="1">
                            <a:solidFill>
                              <a:srgbClr val="FF0000"/>
                            </a:solidFill>
                            <a:latin typeface="Cambria Math" panose="02040503050406030204" pitchFamily="18" charset="0"/>
                            <a:ea typeface="黑体" panose="02010609060101010101" pitchFamily="49" charset="-122"/>
                          </a:rPr>
                          <m:t>2</m:t>
                        </m:r>
                      </m:sup>
                    </m:sSup>
                    <m:r>
                      <a:rPr lang="en-US" altLang="zh-CN" sz="1600" b="0" i="1" smtClean="0">
                        <a:solidFill>
                          <a:srgbClr val="FF0000"/>
                        </a:solidFill>
                        <a:latin typeface="Cambria Math" panose="02040503050406030204" pitchFamily="18" charset="0"/>
                        <a:ea typeface="黑体" panose="02010609060101010101" pitchFamily="49" charset="-122"/>
                      </a:rPr>
                      <m:t>−</m:t>
                    </m:r>
                    <m:r>
                      <m:rPr>
                        <m:nor/>
                      </m:rPr>
                      <a:rPr lang="en-US" altLang="zh-CN" sz="1600" dirty="0">
                        <a:solidFill>
                          <a:srgbClr val="FF0000"/>
                        </a:solidFill>
                        <a:ea typeface="黑体" panose="02010609060101010101" pitchFamily="49" charset="-122"/>
                      </a:rPr>
                      <m:t> </m:t>
                    </m:r>
                    <m:sSup>
                      <m:sSupPr>
                        <m:ctrlPr>
                          <a:rPr lang="en-US" altLang="zh-CN" sz="1600" i="1">
                            <a:solidFill>
                              <a:srgbClr val="FF0000"/>
                            </a:solidFill>
                            <a:latin typeface="Cambria Math" panose="02040503050406030204" pitchFamily="18" charset="0"/>
                            <a:ea typeface="黑体" panose="02010609060101010101" pitchFamily="49" charset="-122"/>
                          </a:rPr>
                        </m:ctrlPr>
                      </m:sSupPr>
                      <m:e>
                        <m:r>
                          <a:rPr lang="en-US" altLang="zh-CN" sz="1600" i="1">
                            <a:solidFill>
                              <a:srgbClr val="FF0000"/>
                            </a:solidFill>
                            <a:latin typeface="Cambria Math" panose="02040503050406030204" pitchFamily="18" charset="0"/>
                            <a:ea typeface="黑体" panose="02010609060101010101" pitchFamily="49" charset="-122"/>
                          </a:rPr>
                          <m:t>𝑏</m:t>
                        </m:r>
                      </m:e>
                      <m:sup>
                        <m:r>
                          <a:rPr lang="en-US" altLang="zh-CN" sz="1600" i="1">
                            <a:solidFill>
                              <a:srgbClr val="FF0000"/>
                            </a:solidFill>
                            <a:latin typeface="Cambria Math" panose="02040503050406030204" pitchFamily="18" charset="0"/>
                            <a:ea typeface="黑体" panose="02010609060101010101" pitchFamily="49" charset="-122"/>
                          </a:rPr>
                          <m:t>2</m:t>
                        </m:r>
                      </m:sup>
                    </m:sSup>
                    <m:r>
                      <a:rPr lang="en-US" altLang="zh-CN" sz="1600" smtClean="0">
                        <a:solidFill>
                          <a:srgbClr val="FF0000"/>
                        </a:solidFill>
                        <a:latin typeface="Cambria Math" panose="02040503050406030204" pitchFamily="18" charset="0"/>
                        <a:ea typeface="黑体" panose="02010609060101010101" pitchFamily="49" charset="-122"/>
                      </a:rPr>
                      <m:t>=</m:t>
                    </m:r>
                    <m:r>
                      <m:rPr>
                        <m:nor/>
                      </m:rPr>
                      <a:rPr lang="en-US" altLang="zh-CN" sz="1600" dirty="0">
                        <a:solidFill>
                          <a:srgbClr val="FF0000"/>
                        </a:solidFill>
                        <a:latin typeface="黑体" panose="02010609060101010101" pitchFamily="49" charset="-122"/>
                        <a:ea typeface="黑体" panose="02010609060101010101" pitchFamily="49" charset="-122"/>
                      </a:rPr>
                      <m:t>(</m:t>
                    </m:r>
                    <m:r>
                      <a:rPr lang="en-US" altLang="zh-CN" sz="1600" i="1">
                        <a:solidFill>
                          <a:srgbClr val="FF0000"/>
                        </a:solidFill>
                        <a:latin typeface="Cambria Math" panose="02040503050406030204" pitchFamily="18" charset="0"/>
                        <a:ea typeface="黑体" panose="02010609060101010101" pitchFamily="49" charset="-122"/>
                      </a:rPr>
                      <m:t>𝑎</m:t>
                    </m:r>
                    <m:r>
                      <a:rPr lang="en-US" altLang="zh-CN" sz="1600" i="1">
                        <a:solidFill>
                          <a:srgbClr val="FF0000"/>
                        </a:solidFill>
                        <a:latin typeface="Cambria Math" panose="02040503050406030204" pitchFamily="18" charset="0"/>
                        <a:ea typeface="黑体" panose="02010609060101010101" pitchFamily="49" charset="-122"/>
                      </a:rPr>
                      <m:t>+</m:t>
                    </m:r>
                    <m:r>
                      <a:rPr lang="en-US" altLang="zh-CN" sz="1600" i="1">
                        <a:solidFill>
                          <a:srgbClr val="FF0000"/>
                        </a:solidFill>
                        <a:latin typeface="Cambria Math" panose="02040503050406030204" pitchFamily="18" charset="0"/>
                        <a:ea typeface="黑体" panose="02010609060101010101" pitchFamily="49" charset="-122"/>
                      </a:rPr>
                      <m:t>𝑏</m:t>
                    </m:r>
                    <m:r>
                      <m:rPr>
                        <m:nor/>
                      </m:rPr>
                      <a:rPr lang="en-US" altLang="zh-CN" sz="1600" dirty="0">
                        <a:solidFill>
                          <a:srgbClr val="FF0000"/>
                        </a:solidFill>
                        <a:latin typeface="黑体" panose="02010609060101010101" pitchFamily="49" charset="-122"/>
                        <a:ea typeface="黑体" panose="02010609060101010101" pitchFamily="49" charset="-122"/>
                      </a:rPr>
                      <m:t>)</m:t>
                    </m:r>
                  </m:oMath>
                </a14:m>
                <a:r>
                  <a:rPr lang="en-US" altLang="zh-CN" sz="1600" dirty="0">
                    <a:solidFill>
                      <a:srgbClr val="FF0000"/>
                    </a:solidFill>
                    <a:ea typeface="黑体" panose="02010609060101010101" pitchFamily="49" charset="-122"/>
                  </a:rPr>
                  <a:t> </a:t>
                </a:r>
                <a14:m>
                  <m:oMath xmlns:m="http://schemas.openxmlformats.org/officeDocument/2006/math">
                    <m:r>
                      <m:rPr>
                        <m:nor/>
                      </m:rPr>
                      <a:rPr lang="en-US" altLang="zh-CN" sz="1600" dirty="0">
                        <a:solidFill>
                          <a:srgbClr val="FF0000"/>
                        </a:solidFill>
                        <a:latin typeface="黑体" panose="02010609060101010101" pitchFamily="49" charset="-122"/>
                        <a:ea typeface="黑体" panose="02010609060101010101" pitchFamily="49" charset="-122"/>
                      </a:rPr>
                      <m:t>(</m:t>
                    </m:r>
                    <m:r>
                      <a:rPr lang="en-US" altLang="zh-CN" sz="1600" i="1">
                        <a:solidFill>
                          <a:srgbClr val="FF0000"/>
                        </a:solidFill>
                        <a:latin typeface="Cambria Math" panose="02040503050406030204" pitchFamily="18" charset="0"/>
                        <a:ea typeface="黑体" panose="02010609060101010101" pitchFamily="49" charset="-122"/>
                      </a:rPr>
                      <m:t>𝑎</m:t>
                    </m:r>
                    <m:r>
                      <a:rPr lang="en-US" altLang="zh-CN" sz="1600" i="1">
                        <a:solidFill>
                          <a:srgbClr val="FF0000"/>
                        </a:solidFill>
                        <a:latin typeface="Cambria Math" panose="02040503050406030204" pitchFamily="18" charset="0"/>
                        <a:ea typeface="黑体" panose="02010609060101010101" pitchFamily="49" charset="-122"/>
                      </a:rPr>
                      <m:t>−</m:t>
                    </m:r>
                    <m:r>
                      <a:rPr lang="en-US" altLang="zh-CN" sz="1600" i="1">
                        <a:solidFill>
                          <a:srgbClr val="FF0000"/>
                        </a:solidFill>
                        <a:latin typeface="Cambria Math" panose="02040503050406030204" pitchFamily="18" charset="0"/>
                        <a:ea typeface="黑体" panose="02010609060101010101" pitchFamily="49" charset="-122"/>
                      </a:rPr>
                      <m:t>𝑏</m:t>
                    </m:r>
                    <m:r>
                      <m:rPr>
                        <m:nor/>
                      </m:rPr>
                      <a:rPr lang="en-US" altLang="zh-CN" sz="1600" dirty="0">
                        <a:solidFill>
                          <a:srgbClr val="FF0000"/>
                        </a:solidFill>
                        <a:latin typeface="黑体" panose="02010609060101010101" pitchFamily="49" charset="-122"/>
                        <a:ea typeface="黑体" panose="02010609060101010101" pitchFamily="49" charset="-122"/>
                      </a:rPr>
                      <m:t>)</m:t>
                    </m:r>
                    <m:r>
                      <a:rPr lang="en-US" altLang="zh-CN" sz="1600" i="1" dirty="0">
                        <a:solidFill>
                          <a:srgbClr val="FF0000"/>
                        </a:solidFill>
                        <a:latin typeface="Cambria Math" panose="02040503050406030204" pitchFamily="18" charset="0"/>
                        <a:ea typeface="黑体" panose="02010609060101010101" pitchFamily="49" charset="-122"/>
                      </a:rPr>
                      <m:t> </m:t>
                    </m:r>
                  </m:oMath>
                </a14:m>
                <a:r>
                  <a:rPr lang="zh-CN" altLang="en-US" sz="1600" dirty="0">
                    <a:solidFill>
                      <a:srgbClr val="FF0000"/>
                    </a:solidFill>
                    <a:ea typeface="黑体" panose="02010609060101010101" pitchFamily="49" charset="-122"/>
                  </a:rPr>
                  <a:t>（平方差公式）</a:t>
                </a:r>
                <a:endParaRPr lang="en-US" altLang="zh-CN" sz="1600" dirty="0">
                  <a:solidFill>
                    <a:srgbClr val="FF0000"/>
                  </a:solidFill>
                  <a:ea typeface="黑体" panose="02010609060101010101" pitchFamily="49" charset="-122"/>
                </a:endParaRPr>
              </a:p>
              <a:p>
                <a:pPr>
                  <a:lnSpc>
                    <a:spcPct val="150000"/>
                  </a:lnSpc>
                </a:pPr>
                <a:r>
                  <a:rPr lang="en-US" altLang="zh-CN" sz="1600" dirty="0">
                    <a:solidFill>
                      <a:srgbClr val="FF0000"/>
                    </a:solidFill>
                    <a:ea typeface="黑体" panose="02010609060101010101" pitchFamily="49" charset="-122"/>
                  </a:rPr>
                  <a:t>     </a:t>
                </a:r>
                <a:r>
                  <a:rPr lang="zh-CN" altLang="en-US" sz="1600" dirty="0">
                    <a:solidFill>
                      <a:srgbClr val="FF0000"/>
                    </a:solidFill>
                    <a:ea typeface="黑体" panose="02010609060101010101" pitchFamily="49" charset="-122"/>
                  </a:rPr>
                  <a:t>（</a:t>
                </a:r>
                <a:r>
                  <a:rPr lang="en-US" altLang="zh-CN" sz="1600" dirty="0">
                    <a:solidFill>
                      <a:srgbClr val="FF0000"/>
                    </a:solidFill>
                    <a:ea typeface="黑体" panose="02010609060101010101" pitchFamily="49" charset="-122"/>
                  </a:rPr>
                  <a:t>3</a:t>
                </a:r>
                <a:r>
                  <a:rPr lang="zh-CN" altLang="en-US" sz="1600" dirty="0">
                    <a:solidFill>
                      <a:srgbClr val="FF0000"/>
                    </a:solidFill>
                    <a:ea typeface="黑体" panose="02010609060101010101" pitchFamily="49" charset="-122"/>
                  </a:rPr>
                  <a:t>）</a:t>
                </a:r>
                <a:r>
                  <a:rPr lang="en-US" altLang="zh-CN" sz="1600" dirty="0">
                    <a:solidFill>
                      <a:srgbClr val="FF0000"/>
                    </a:solidFill>
                    <a:ea typeface="黑体" panose="02010609060101010101" pitchFamily="49" charset="-122"/>
                  </a:rPr>
                  <a:t> </a:t>
                </a:r>
                <a14:m>
                  <m:oMath xmlns:m="http://schemas.openxmlformats.org/officeDocument/2006/math">
                    <m:sSup>
                      <m:sSupPr>
                        <m:ctrlPr>
                          <a:rPr lang="en-US" altLang="zh-CN" sz="1600" i="1">
                            <a:solidFill>
                              <a:srgbClr val="FF0000"/>
                            </a:solidFill>
                            <a:latin typeface="Cambria Math" panose="02040503050406030204" pitchFamily="18" charset="0"/>
                            <a:ea typeface="黑体" panose="02010609060101010101" pitchFamily="49" charset="-122"/>
                          </a:rPr>
                        </m:ctrlPr>
                      </m:sSupPr>
                      <m:e>
                        <m:r>
                          <a:rPr lang="en-US" altLang="zh-CN" sz="1600" i="1">
                            <a:solidFill>
                              <a:srgbClr val="FF0000"/>
                            </a:solidFill>
                            <a:latin typeface="Cambria Math" panose="02040503050406030204" pitchFamily="18" charset="0"/>
                            <a:ea typeface="黑体" panose="02010609060101010101" pitchFamily="49" charset="-122"/>
                          </a:rPr>
                          <m:t>𝑥</m:t>
                        </m:r>
                      </m:e>
                      <m:sup>
                        <m:r>
                          <a:rPr lang="en-US" altLang="zh-CN" sz="1600" i="1">
                            <a:solidFill>
                              <a:srgbClr val="FF0000"/>
                            </a:solidFill>
                            <a:latin typeface="Cambria Math" panose="02040503050406030204" pitchFamily="18" charset="0"/>
                            <a:ea typeface="黑体" panose="02010609060101010101" pitchFamily="49" charset="-122"/>
                          </a:rPr>
                          <m:t>2</m:t>
                        </m:r>
                      </m:sup>
                    </m:sSup>
                  </m:oMath>
                </a14:m>
                <a:r>
                  <a:rPr lang="en-US" altLang="zh-CN" sz="1600" dirty="0">
                    <a:solidFill>
                      <a:srgbClr val="FF0000"/>
                    </a:solidFill>
                    <a:ea typeface="黑体" panose="02010609060101010101" pitchFamily="49" charset="-122"/>
                  </a:rPr>
                  <a:t> </a:t>
                </a:r>
                <a14:m>
                  <m:oMath xmlns:m="http://schemas.openxmlformats.org/officeDocument/2006/math">
                    <m:r>
                      <a:rPr lang="en-US" altLang="zh-CN" sz="1600" i="1">
                        <a:solidFill>
                          <a:srgbClr val="FF0000"/>
                        </a:solidFill>
                        <a:latin typeface="Cambria Math" panose="02040503050406030204" pitchFamily="18" charset="0"/>
                        <a:ea typeface="黑体" panose="02010609060101010101" pitchFamily="49" charset="-122"/>
                      </a:rPr>
                      <m:t>+</m:t>
                    </m:r>
                  </m:oMath>
                </a14:m>
                <a:r>
                  <a:rPr lang="en-US" altLang="zh-CN" sz="1600" dirty="0">
                    <a:solidFill>
                      <a:srgbClr val="FF0000"/>
                    </a:solidFill>
                    <a:ea typeface="黑体" panose="02010609060101010101" pitchFamily="49" charset="-122"/>
                  </a:rPr>
                  <a:t> </a:t>
                </a:r>
                <a14:m>
                  <m:oMath xmlns:m="http://schemas.openxmlformats.org/officeDocument/2006/math">
                    <m:r>
                      <m:rPr>
                        <m:nor/>
                      </m:rPr>
                      <a:rPr lang="en-US" altLang="zh-CN" sz="1600" dirty="0">
                        <a:solidFill>
                          <a:srgbClr val="FF0000"/>
                        </a:solidFill>
                        <a:latin typeface="黑体" panose="02010609060101010101" pitchFamily="49" charset="-122"/>
                        <a:ea typeface="黑体" panose="02010609060101010101" pitchFamily="49" charset="-122"/>
                      </a:rPr>
                      <m:t>(</m:t>
                    </m:r>
                    <m:r>
                      <a:rPr lang="en-US" altLang="zh-CN" sz="1600" i="1">
                        <a:solidFill>
                          <a:srgbClr val="FF0000"/>
                        </a:solidFill>
                        <a:latin typeface="Cambria Math" panose="02040503050406030204" pitchFamily="18" charset="0"/>
                        <a:ea typeface="黑体" panose="02010609060101010101" pitchFamily="49" charset="-122"/>
                      </a:rPr>
                      <m:t>𝑎</m:t>
                    </m:r>
                    <m:r>
                      <a:rPr lang="en-US" altLang="zh-CN" sz="1600" i="1">
                        <a:solidFill>
                          <a:srgbClr val="FF0000"/>
                        </a:solidFill>
                        <a:latin typeface="Cambria Math" panose="02040503050406030204" pitchFamily="18" charset="0"/>
                        <a:ea typeface="黑体" panose="02010609060101010101" pitchFamily="49" charset="-122"/>
                      </a:rPr>
                      <m:t>+</m:t>
                    </m:r>
                    <m:r>
                      <a:rPr lang="en-US" altLang="zh-CN" sz="1600" i="1">
                        <a:solidFill>
                          <a:srgbClr val="FF0000"/>
                        </a:solidFill>
                        <a:latin typeface="Cambria Math" panose="02040503050406030204" pitchFamily="18" charset="0"/>
                        <a:ea typeface="黑体" panose="02010609060101010101" pitchFamily="49" charset="-122"/>
                      </a:rPr>
                      <m:t>𝑏</m:t>
                    </m:r>
                    <m:r>
                      <m:rPr>
                        <m:nor/>
                      </m:rPr>
                      <a:rPr lang="en-US" altLang="zh-CN" sz="1600" dirty="0">
                        <a:solidFill>
                          <a:srgbClr val="FF0000"/>
                        </a:solidFill>
                        <a:latin typeface="黑体" panose="02010609060101010101" pitchFamily="49" charset="-122"/>
                        <a:ea typeface="黑体" panose="02010609060101010101" pitchFamily="49" charset="-122"/>
                      </a:rPr>
                      <m:t>)</m:t>
                    </m:r>
                    <m:r>
                      <a:rPr lang="en-US" altLang="zh-CN" sz="1600" i="1" dirty="0">
                        <a:solidFill>
                          <a:srgbClr val="FF0000"/>
                        </a:solidFill>
                        <a:latin typeface="Cambria Math" panose="02040503050406030204" pitchFamily="18" charset="0"/>
                        <a:ea typeface="黑体" panose="02010609060101010101" pitchFamily="49" charset="-122"/>
                      </a:rPr>
                      <m:t> </m:t>
                    </m:r>
                    <m:r>
                      <a:rPr lang="en-US" altLang="zh-CN" sz="1600" i="1">
                        <a:solidFill>
                          <a:srgbClr val="FF0000"/>
                        </a:solidFill>
                        <a:latin typeface="Cambria Math" panose="02040503050406030204" pitchFamily="18" charset="0"/>
                        <a:ea typeface="黑体" panose="02010609060101010101" pitchFamily="49" charset="-122"/>
                      </a:rPr>
                      <m:t>𝑥</m:t>
                    </m:r>
                  </m:oMath>
                </a14:m>
                <a:r>
                  <a:rPr lang="en-US" altLang="zh-CN" sz="1600" dirty="0">
                    <a:solidFill>
                      <a:srgbClr val="FF0000"/>
                    </a:solidFill>
                    <a:ea typeface="黑体" panose="02010609060101010101" pitchFamily="49" charset="-122"/>
                  </a:rPr>
                  <a:t> </a:t>
                </a:r>
                <a14:m>
                  <m:oMath xmlns:m="http://schemas.openxmlformats.org/officeDocument/2006/math">
                    <m:r>
                      <a:rPr lang="en-US" altLang="zh-CN" sz="1600" i="1">
                        <a:solidFill>
                          <a:srgbClr val="FF0000"/>
                        </a:solidFill>
                        <a:latin typeface="Cambria Math" panose="02040503050406030204" pitchFamily="18" charset="0"/>
                        <a:ea typeface="黑体" panose="02010609060101010101" pitchFamily="49" charset="-122"/>
                      </a:rPr>
                      <m:t>+</m:t>
                    </m:r>
                  </m:oMath>
                </a14:m>
                <a:r>
                  <a:rPr lang="en-US" altLang="zh-CN" sz="1600" dirty="0">
                    <a:solidFill>
                      <a:srgbClr val="FF0000"/>
                    </a:solidFill>
                    <a:ea typeface="黑体" panose="02010609060101010101" pitchFamily="49" charset="-122"/>
                  </a:rPr>
                  <a:t> </a:t>
                </a:r>
                <a14:m>
                  <m:oMath xmlns:m="http://schemas.openxmlformats.org/officeDocument/2006/math">
                    <m:r>
                      <a:rPr lang="en-US" altLang="zh-CN" sz="1600" i="1">
                        <a:solidFill>
                          <a:srgbClr val="FF0000"/>
                        </a:solidFill>
                        <a:latin typeface="Cambria Math" panose="02040503050406030204" pitchFamily="18" charset="0"/>
                        <a:ea typeface="黑体" panose="02010609060101010101" pitchFamily="49" charset="-122"/>
                      </a:rPr>
                      <m:t>𝑎𝑏</m:t>
                    </m:r>
                  </m:oMath>
                </a14:m>
                <a:r>
                  <a:rPr lang="en-US" altLang="zh-CN" sz="1600" dirty="0">
                    <a:solidFill>
                      <a:srgbClr val="FF0000"/>
                    </a:solidFill>
                    <a:ea typeface="黑体" panose="02010609060101010101" pitchFamily="49" charset="-122"/>
                  </a:rPr>
                  <a:t> </a:t>
                </a:r>
                <a14:m>
                  <m:oMath xmlns:m="http://schemas.openxmlformats.org/officeDocument/2006/math">
                    <m:r>
                      <a:rPr lang="en-US" altLang="zh-CN" sz="1600">
                        <a:solidFill>
                          <a:srgbClr val="FF0000"/>
                        </a:solidFill>
                        <a:latin typeface="Cambria Math" panose="02040503050406030204" pitchFamily="18" charset="0"/>
                        <a:ea typeface="黑体" panose="02010609060101010101" pitchFamily="49" charset="-122"/>
                      </a:rPr>
                      <m:t>=</m:t>
                    </m:r>
                    <m:r>
                      <a:rPr lang="en-US" altLang="zh-CN" sz="1600" i="1">
                        <a:solidFill>
                          <a:srgbClr val="FF0000"/>
                        </a:solidFill>
                        <a:latin typeface="Cambria Math" panose="02040503050406030204" pitchFamily="18" charset="0"/>
                        <a:ea typeface="黑体" panose="02010609060101010101" pitchFamily="49" charset="-122"/>
                      </a:rPr>
                      <m:t> </m:t>
                    </m:r>
                  </m:oMath>
                </a14:m>
                <a:r>
                  <a:rPr lang="zh-CN" altLang="en-US" sz="1600" dirty="0">
                    <a:solidFill>
                      <a:srgbClr val="FF0000"/>
                    </a:solidFill>
                    <a:ea typeface="黑体" panose="02010609060101010101" pitchFamily="49" charset="-122"/>
                  </a:rPr>
                  <a:t>（</a:t>
                </a:r>
                <a:r>
                  <a:rPr lang="en-US" altLang="zh-CN" sz="1600" dirty="0">
                    <a:solidFill>
                      <a:srgbClr val="FF0000"/>
                    </a:solidFill>
                    <a:ea typeface="黑体" panose="02010609060101010101" pitchFamily="49" charset="-122"/>
                  </a:rPr>
                  <a:t> </a:t>
                </a:r>
                <a14:m>
                  <m:oMath xmlns:m="http://schemas.openxmlformats.org/officeDocument/2006/math">
                    <m:r>
                      <a:rPr lang="en-US" altLang="zh-CN" sz="1600" i="1">
                        <a:solidFill>
                          <a:srgbClr val="FF0000"/>
                        </a:solidFill>
                        <a:latin typeface="Cambria Math" panose="02040503050406030204" pitchFamily="18" charset="0"/>
                        <a:ea typeface="黑体" panose="02010609060101010101" pitchFamily="49" charset="-122"/>
                      </a:rPr>
                      <m:t>𝑥</m:t>
                    </m:r>
                    <m:r>
                      <a:rPr lang="en-US" altLang="zh-CN" sz="1600" i="1">
                        <a:solidFill>
                          <a:srgbClr val="FF0000"/>
                        </a:solidFill>
                        <a:latin typeface="Cambria Math" panose="02040503050406030204" pitchFamily="18" charset="0"/>
                        <a:ea typeface="黑体" panose="02010609060101010101" pitchFamily="49" charset="-122"/>
                      </a:rPr>
                      <m:t> +</m:t>
                    </m:r>
                    <m:r>
                      <a:rPr lang="en-US" altLang="zh-CN" sz="1600" i="1">
                        <a:solidFill>
                          <a:srgbClr val="FF0000"/>
                        </a:solidFill>
                        <a:latin typeface="Cambria Math" panose="02040503050406030204" pitchFamily="18" charset="0"/>
                        <a:ea typeface="黑体" panose="02010609060101010101" pitchFamily="49" charset="-122"/>
                      </a:rPr>
                      <m:t>𝑎</m:t>
                    </m:r>
                    <m:r>
                      <a:rPr lang="en-US" altLang="zh-CN" sz="1600" i="1">
                        <a:solidFill>
                          <a:srgbClr val="FF0000"/>
                        </a:solidFill>
                        <a:latin typeface="Cambria Math" panose="02040503050406030204" pitchFamily="18" charset="0"/>
                        <a:ea typeface="黑体" panose="02010609060101010101" pitchFamily="49" charset="-122"/>
                      </a:rPr>
                      <m:t> </m:t>
                    </m:r>
                  </m:oMath>
                </a14:m>
                <a:r>
                  <a:rPr lang="zh-CN" altLang="en-US" sz="1600" dirty="0">
                    <a:solidFill>
                      <a:srgbClr val="FF0000"/>
                    </a:solidFill>
                    <a:ea typeface="黑体" panose="02010609060101010101" pitchFamily="49" charset="-122"/>
                  </a:rPr>
                  <a:t>）（</a:t>
                </a:r>
                <a:r>
                  <a:rPr lang="en-US" altLang="zh-CN" sz="1600" dirty="0">
                    <a:solidFill>
                      <a:srgbClr val="FF0000"/>
                    </a:solidFill>
                    <a:ea typeface="黑体" panose="02010609060101010101" pitchFamily="49" charset="-122"/>
                  </a:rPr>
                  <a:t> </a:t>
                </a:r>
                <a14:m>
                  <m:oMath xmlns:m="http://schemas.openxmlformats.org/officeDocument/2006/math">
                    <m:r>
                      <a:rPr lang="en-US" altLang="zh-CN" sz="1600" i="1">
                        <a:solidFill>
                          <a:srgbClr val="FF0000"/>
                        </a:solidFill>
                        <a:latin typeface="Cambria Math" panose="02040503050406030204" pitchFamily="18" charset="0"/>
                        <a:ea typeface="黑体" panose="02010609060101010101" pitchFamily="49" charset="-122"/>
                      </a:rPr>
                      <m:t>𝑥</m:t>
                    </m:r>
                    <m:r>
                      <a:rPr lang="en-US" altLang="zh-CN" sz="1600" i="1">
                        <a:solidFill>
                          <a:srgbClr val="FF0000"/>
                        </a:solidFill>
                        <a:latin typeface="Cambria Math" panose="02040503050406030204" pitchFamily="18" charset="0"/>
                        <a:ea typeface="黑体" panose="02010609060101010101" pitchFamily="49" charset="-122"/>
                      </a:rPr>
                      <m:t> +</m:t>
                    </m:r>
                    <m:r>
                      <a:rPr lang="en-US" altLang="zh-CN" sz="1600" i="1">
                        <a:solidFill>
                          <a:srgbClr val="FF0000"/>
                        </a:solidFill>
                        <a:latin typeface="Cambria Math" panose="02040503050406030204" pitchFamily="18" charset="0"/>
                        <a:ea typeface="黑体" panose="02010609060101010101" pitchFamily="49" charset="-122"/>
                      </a:rPr>
                      <m:t>𝑏</m:t>
                    </m:r>
                  </m:oMath>
                </a14:m>
                <a:r>
                  <a:rPr lang="zh-CN" altLang="en-US" sz="1600" dirty="0">
                    <a:solidFill>
                      <a:srgbClr val="FF0000"/>
                    </a:solidFill>
                    <a:ea typeface="黑体" panose="02010609060101010101" pitchFamily="49" charset="-122"/>
                  </a:rPr>
                  <a:t>）（十字相乘法）</a:t>
                </a:r>
                <a:endParaRPr lang="en-US" altLang="zh-CN" sz="1600" dirty="0">
                  <a:solidFill>
                    <a:srgbClr val="FF0000"/>
                  </a:solidFill>
                  <a:ea typeface="黑体" panose="02010609060101010101" pitchFamily="49" charset="-122"/>
                </a:endParaRPr>
              </a:p>
              <a:p>
                <a:pPr>
                  <a:lnSpc>
                    <a:spcPct val="150000"/>
                  </a:lnSpc>
                </a:pPr>
                <a:r>
                  <a:rPr lang="en-US" altLang="zh-CN" sz="1600" dirty="0">
                    <a:solidFill>
                      <a:srgbClr val="156389"/>
                    </a:solidFill>
                    <a:latin typeface="黑体" panose="02010609060101010101" pitchFamily="49" charset="-122"/>
                    <a:ea typeface="黑体" panose="02010609060101010101" pitchFamily="49" charset="-122"/>
                  </a:rPr>
                  <a:t>   </a:t>
                </a:r>
                <a:r>
                  <a:rPr lang="zh-CN" altLang="en-US" sz="1600" dirty="0">
                    <a:solidFill>
                      <a:srgbClr val="156389"/>
                    </a:solidFill>
                    <a:latin typeface="黑体" panose="02010609060101010101" pitchFamily="49" charset="-122"/>
                    <a:ea typeface="黑体" panose="02010609060101010101" pitchFamily="49" charset="-122"/>
                  </a:rPr>
                  <a:t>（</a:t>
                </a:r>
                <a:r>
                  <a:rPr lang="en-US" altLang="zh-CN" sz="1600" dirty="0">
                    <a:solidFill>
                      <a:srgbClr val="156389"/>
                    </a:solidFill>
                    <a:latin typeface="黑体" panose="02010609060101010101" pitchFamily="49" charset="-122"/>
                    <a:ea typeface="黑体" panose="02010609060101010101" pitchFamily="49" charset="-122"/>
                  </a:rPr>
                  <a:t>3</a:t>
                </a:r>
                <a:r>
                  <a:rPr lang="zh-CN" altLang="en-US" sz="1600" dirty="0">
                    <a:solidFill>
                      <a:srgbClr val="156389"/>
                    </a:solidFill>
                    <a:latin typeface="黑体" panose="02010609060101010101" pitchFamily="49" charset="-122"/>
                    <a:ea typeface="黑体" panose="02010609060101010101" pitchFamily="49" charset="-122"/>
                  </a:rPr>
                  <a:t>）</a:t>
                </a:r>
                <a:r>
                  <a:rPr lang="en-US" altLang="zh-CN" sz="1600" dirty="0">
                    <a:solidFill>
                      <a:srgbClr val="156389"/>
                    </a:solidFill>
                    <a:ea typeface="黑体" panose="02010609060101010101" pitchFamily="49" charset="-122"/>
                  </a:rPr>
                  <a:t> </a:t>
                </a:r>
                <a14:m>
                  <m:oMath xmlns:m="http://schemas.openxmlformats.org/officeDocument/2006/math">
                    <m:sSup>
                      <m:sSupPr>
                        <m:ctrlPr>
                          <a:rPr lang="en-US" altLang="zh-CN" sz="1600" i="1" smtClean="0">
                            <a:solidFill>
                              <a:srgbClr val="156389"/>
                            </a:solidFill>
                            <a:latin typeface="Cambria Math" panose="02040503050406030204" pitchFamily="18" charset="0"/>
                            <a:ea typeface="黑体" panose="02010609060101010101" pitchFamily="49" charset="-122"/>
                          </a:rPr>
                        </m:ctrlPr>
                      </m:sSupPr>
                      <m:e>
                        <m:r>
                          <a:rPr lang="en-US" altLang="zh-CN" sz="1600" b="0" i="1" smtClean="0">
                            <a:solidFill>
                              <a:srgbClr val="156389"/>
                            </a:solidFill>
                            <a:latin typeface="Cambria Math" panose="02040503050406030204" pitchFamily="18" charset="0"/>
                            <a:ea typeface="黑体" panose="02010609060101010101" pitchFamily="49" charset="-122"/>
                          </a:rPr>
                          <m:t>𝑎</m:t>
                        </m:r>
                      </m:e>
                      <m:sup>
                        <m:r>
                          <a:rPr lang="en-US" altLang="zh-CN" sz="1600" b="0" i="1" smtClean="0">
                            <a:solidFill>
                              <a:srgbClr val="156389"/>
                            </a:solidFill>
                            <a:latin typeface="Cambria Math" panose="02040503050406030204" pitchFamily="18" charset="0"/>
                            <a:ea typeface="黑体" panose="02010609060101010101" pitchFamily="49" charset="-122"/>
                          </a:rPr>
                          <m:t>2</m:t>
                        </m:r>
                      </m:sup>
                    </m:sSup>
                    <m:r>
                      <a:rPr lang="en-US" altLang="zh-CN" sz="1600" b="0" i="0" smtClean="0">
                        <a:solidFill>
                          <a:srgbClr val="156389"/>
                        </a:solidFill>
                        <a:latin typeface="Cambria Math" panose="02040503050406030204" pitchFamily="18" charset="0"/>
                        <a:ea typeface="黑体" panose="02010609060101010101" pitchFamily="49" charset="-122"/>
                      </a:rPr>
                      <m:t>+</m:t>
                    </m:r>
                  </m:oMath>
                </a14:m>
                <a:r>
                  <a:rPr lang="en-US" altLang="zh-CN" sz="1600" dirty="0">
                    <a:solidFill>
                      <a:srgbClr val="156389"/>
                    </a:solidFill>
                    <a:ea typeface="黑体" panose="02010609060101010101" pitchFamily="49" charset="-122"/>
                  </a:rPr>
                  <a:t> </a:t>
                </a:r>
                <a14:m>
                  <m:oMath xmlns:m="http://schemas.openxmlformats.org/officeDocument/2006/math">
                    <m:sSup>
                      <m:sSupPr>
                        <m:ctrlPr>
                          <a:rPr lang="en-US" altLang="zh-CN" sz="1600" i="1">
                            <a:solidFill>
                              <a:srgbClr val="156389"/>
                            </a:solidFill>
                            <a:latin typeface="Cambria Math" panose="02040503050406030204" pitchFamily="18" charset="0"/>
                            <a:ea typeface="黑体" panose="02010609060101010101" pitchFamily="49" charset="-122"/>
                          </a:rPr>
                        </m:ctrlPr>
                      </m:sSupPr>
                      <m:e>
                        <m:r>
                          <a:rPr lang="en-US" altLang="zh-CN" sz="1600" b="0" i="1" smtClean="0">
                            <a:solidFill>
                              <a:srgbClr val="156389"/>
                            </a:solidFill>
                            <a:latin typeface="Cambria Math" panose="02040503050406030204" pitchFamily="18" charset="0"/>
                            <a:ea typeface="黑体" panose="02010609060101010101" pitchFamily="49" charset="-122"/>
                          </a:rPr>
                          <m:t>𝑏</m:t>
                        </m:r>
                      </m:e>
                      <m:sup>
                        <m:r>
                          <a:rPr lang="en-US" altLang="zh-CN" sz="1600" i="1">
                            <a:solidFill>
                              <a:srgbClr val="156389"/>
                            </a:solidFill>
                            <a:latin typeface="Cambria Math" panose="02040503050406030204" pitchFamily="18" charset="0"/>
                            <a:ea typeface="黑体" panose="02010609060101010101" pitchFamily="49" charset="-122"/>
                          </a:rPr>
                          <m:t>2</m:t>
                        </m:r>
                      </m:sup>
                    </m:sSup>
                    <m:r>
                      <a:rPr lang="en-US" altLang="zh-CN" sz="1600" b="0" i="0" smtClean="0">
                        <a:solidFill>
                          <a:srgbClr val="156389"/>
                        </a:solidFill>
                        <a:latin typeface="Cambria Math" panose="02040503050406030204" pitchFamily="18" charset="0"/>
                        <a:ea typeface="黑体" panose="02010609060101010101" pitchFamily="49" charset="-122"/>
                      </a:rPr>
                      <m:t>=</m:t>
                    </m:r>
                  </m:oMath>
                </a14:m>
                <a:r>
                  <a:rPr lang="en-US" altLang="zh-CN" sz="1600" dirty="0">
                    <a:solidFill>
                      <a:srgbClr val="156389"/>
                    </a:solidFill>
                    <a:latin typeface="黑体" panose="02010609060101010101" pitchFamily="49" charset="-122"/>
                    <a:ea typeface="黑体" panose="02010609060101010101" pitchFamily="49" charset="-122"/>
                  </a:rPr>
                  <a:t>(</a:t>
                </a:r>
                <a14:m>
                  <m:oMath xmlns:m="http://schemas.openxmlformats.org/officeDocument/2006/math">
                    <m:r>
                      <a:rPr lang="en-US" altLang="zh-CN" sz="1600" i="1">
                        <a:solidFill>
                          <a:srgbClr val="156389"/>
                        </a:solidFill>
                        <a:latin typeface="Cambria Math" panose="02040503050406030204" pitchFamily="18" charset="0"/>
                        <a:ea typeface="黑体" panose="02010609060101010101" pitchFamily="49" charset="-122"/>
                      </a:rPr>
                      <m:t>𝑎</m:t>
                    </m:r>
                    <m:r>
                      <a:rPr lang="en-US" altLang="zh-CN" sz="1600" i="1" smtClean="0">
                        <a:solidFill>
                          <a:srgbClr val="156389"/>
                        </a:solidFill>
                        <a:latin typeface="Cambria Math" panose="02040503050406030204" pitchFamily="18" charset="0"/>
                        <a:ea typeface="黑体" panose="02010609060101010101" pitchFamily="49" charset="-122"/>
                      </a:rPr>
                      <m:t>±</m:t>
                    </m:r>
                    <m:r>
                      <a:rPr lang="en-US" altLang="zh-CN" sz="1600" i="1">
                        <a:solidFill>
                          <a:srgbClr val="156389"/>
                        </a:solidFill>
                        <a:latin typeface="Cambria Math" panose="02040503050406030204" pitchFamily="18" charset="0"/>
                        <a:ea typeface="黑体" panose="02010609060101010101" pitchFamily="49" charset="-122"/>
                      </a:rPr>
                      <m:t>𝑏</m:t>
                    </m:r>
                  </m:oMath>
                </a14:m>
                <a:r>
                  <a:rPr lang="en-US" altLang="zh-CN" sz="1600" dirty="0">
                    <a:solidFill>
                      <a:srgbClr val="156389"/>
                    </a:solidFill>
                    <a:latin typeface="黑体" panose="02010609060101010101" pitchFamily="49" charset="-122"/>
                    <a:ea typeface="黑体" panose="02010609060101010101" pitchFamily="49" charset="-122"/>
                  </a:rPr>
                  <a:t>)²</a:t>
                </a:r>
                <a14:m>
                  <m:oMath xmlns:m="http://schemas.openxmlformats.org/officeDocument/2006/math">
                    <m:r>
                      <a:rPr lang="en-US" altLang="zh-CN" sz="1600" i="1" smtClean="0">
                        <a:solidFill>
                          <a:srgbClr val="156389"/>
                        </a:solidFill>
                        <a:latin typeface="Cambria Math" panose="02040503050406030204" pitchFamily="18" charset="0"/>
                      </a:rPr>
                      <m:t>∓</m:t>
                    </m:r>
                    <m:r>
                      <a:rPr lang="en-US" altLang="zh-CN" sz="1600" b="0" i="0" smtClean="0">
                        <a:solidFill>
                          <a:srgbClr val="156389"/>
                        </a:solidFill>
                        <a:latin typeface="Cambria Math" panose="02040503050406030204" pitchFamily="18" charset="0"/>
                      </a:rPr>
                      <m:t>2</m:t>
                    </m:r>
                    <m:r>
                      <a:rPr lang="en-US" altLang="zh-CN" sz="1600" i="1">
                        <a:solidFill>
                          <a:srgbClr val="156389"/>
                        </a:solidFill>
                        <a:latin typeface="Cambria Math" panose="02040503050406030204" pitchFamily="18" charset="0"/>
                        <a:ea typeface="黑体" panose="02010609060101010101" pitchFamily="49" charset="-122"/>
                      </a:rPr>
                      <m:t>𝑎𝑏</m:t>
                    </m:r>
                    <m:r>
                      <a:rPr lang="zh-CN" altLang="en-US" sz="1600" i="1" smtClean="0">
                        <a:solidFill>
                          <a:srgbClr val="156389"/>
                        </a:solidFill>
                        <a:latin typeface="Cambria Math" panose="02040503050406030204" pitchFamily="18" charset="0"/>
                        <a:ea typeface="黑体" panose="02010609060101010101" pitchFamily="49" charset="-122"/>
                      </a:rPr>
                      <m:t>，</m:t>
                    </m:r>
                    <m:r>
                      <a:rPr lang="en-US" altLang="zh-CN" sz="1600" i="1">
                        <a:solidFill>
                          <a:srgbClr val="156389"/>
                        </a:solidFill>
                        <a:latin typeface="Cambria Math" panose="02040503050406030204" pitchFamily="18" charset="0"/>
                        <a:ea typeface="黑体" panose="02010609060101010101" pitchFamily="49" charset="-122"/>
                      </a:rPr>
                      <m:t>𝑎𝑏</m:t>
                    </m:r>
                    <m:r>
                      <a:rPr lang="en-US" altLang="zh-CN" sz="1600" b="0" i="1" smtClean="0">
                        <a:solidFill>
                          <a:srgbClr val="156389"/>
                        </a:solidFill>
                        <a:latin typeface="Cambria Math" panose="02040503050406030204" pitchFamily="18" charset="0"/>
                        <a:ea typeface="黑体" panose="02010609060101010101" pitchFamily="49" charset="-122"/>
                      </a:rPr>
                      <m:t>=</m:t>
                    </m:r>
                    <m:f>
                      <m:fPr>
                        <m:ctrlPr>
                          <a:rPr lang="en-US" altLang="zh-CN" sz="1600" i="1" smtClean="0">
                            <a:solidFill>
                              <a:srgbClr val="156389"/>
                            </a:solidFill>
                            <a:latin typeface="Cambria Math" panose="02040503050406030204" pitchFamily="18" charset="0"/>
                            <a:ea typeface="黑体" panose="02010609060101010101" pitchFamily="49" charset="-122"/>
                          </a:rPr>
                        </m:ctrlPr>
                      </m:fPr>
                      <m:num>
                        <m:r>
                          <m:rPr>
                            <m:nor/>
                          </m:rPr>
                          <a:rPr lang="en-US" altLang="zh-CN" sz="1600" dirty="0">
                            <a:solidFill>
                              <a:srgbClr val="156389"/>
                            </a:solidFill>
                            <a:latin typeface="黑体" panose="02010609060101010101" pitchFamily="49" charset="-122"/>
                            <a:ea typeface="黑体" panose="02010609060101010101" pitchFamily="49" charset="-122"/>
                          </a:rPr>
                          <m:t>(</m:t>
                        </m:r>
                        <m:r>
                          <a:rPr lang="en-US" altLang="zh-CN" sz="1600" i="1">
                            <a:solidFill>
                              <a:srgbClr val="156389"/>
                            </a:solidFill>
                            <a:latin typeface="Cambria Math" panose="02040503050406030204" pitchFamily="18" charset="0"/>
                            <a:ea typeface="黑体" panose="02010609060101010101" pitchFamily="49" charset="-122"/>
                          </a:rPr>
                          <m:t>𝑎</m:t>
                        </m:r>
                        <m:r>
                          <a:rPr lang="en-US" altLang="zh-CN" sz="1600" b="0" i="1" smtClean="0">
                            <a:solidFill>
                              <a:srgbClr val="156389"/>
                            </a:solidFill>
                            <a:latin typeface="Cambria Math" panose="02040503050406030204" pitchFamily="18" charset="0"/>
                            <a:ea typeface="黑体" panose="02010609060101010101" pitchFamily="49" charset="-122"/>
                          </a:rPr>
                          <m:t>+</m:t>
                        </m:r>
                        <m:r>
                          <a:rPr lang="en-US" altLang="zh-CN" sz="1600" i="1">
                            <a:solidFill>
                              <a:srgbClr val="156389"/>
                            </a:solidFill>
                            <a:latin typeface="Cambria Math" panose="02040503050406030204" pitchFamily="18" charset="0"/>
                            <a:ea typeface="黑体" panose="02010609060101010101" pitchFamily="49" charset="-122"/>
                          </a:rPr>
                          <m:t>𝑏</m:t>
                        </m:r>
                        <m:r>
                          <m:rPr>
                            <m:nor/>
                          </m:rPr>
                          <a:rPr lang="en-US" altLang="zh-CN" sz="1600" dirty="0">
                            <a:solidFill>
                              <a:srgbClr val="156389"/>
                            </a:solidFill>
                            <a:latin typeface="黑体" panose="02010609060101010101" pitchFamily="49" charset="-122"/>
                            <a:ea typeface="黑体" panose="02010609060101010101" pitchFamily="49" charset="-122"/>
                          </a:rPr>
                          <m:t>)²</m:t>
                        </m:r>
                        <m:r>
                          <a:rPr lang="en-US" altLang="zh-CN" sz="1600" b="0" i="1" dirty="0" smtClean="0">
                            <a:solidFill>
                              <a:srgbClr val="156389"/>
                            </a:solidFill>
                            <a:latin typeface="Cambria Math" panose="02040503050406030204" pitchFamily="18" charset="0"/>
                            <a:ea typeface="黑体" panose="02010609060101010101" pitchFamily="49" charset="-122"/>
                          </a:rPr>
                          <m:t>−</m:t>
                        </m:r>
                        <m:d>
                          <m:dPr>
                            <m:ctrlPr>
                              <a:rPr lang="en-US" altLang="zh-CN" sz="1600" b="0" i="1" dirty="0" smtClean="0">
                                <a:solidFill>
                                  <a:srgbClr val="156389"/>
                                </a:solidFill>
                                <a:latin typeface="Cambria Math" panose="02040503050406030204" pitchFamily="18" charset="0"/>
                                <a:ea typeface="黑体" panose="02010609060101010101" pitchFamily="49" charset="-122"/>
                              </a:rPr>
                            </m:ctrlPr>
                          </m:dPr>
                          <m:e>
                            <m:sSup>
                              <m:sSupPr>
                                <m:ctrlPr>
                                  <a:rPr lang="en-US" altLang="zh-CN" sz="1600" i="1">
                                    <a:solidFill>
                                      <a:srgbClr val="156389"/>
                                    </a:solidFill>
                                    <a:latin typeface="Cambria Math" panose="02040503050406030204" pitchFamily="18" charset="0"/>
                                    <a:ea typeface="黑体" panose="02010609060101010101" pitchFamily="49" charset="-122"/>
                                  </a:rPr>
                                </m:ctrlPr>
                              </m:sSupPr>
                              <m:e>
                                <m:r>
                                  <a:rPr lang="en-US" altLang="zh-CN" sz="1600" i="1">
                                    <a:solidFill>
                                      <a:srgbClr val="156389"/>
                                    </a:solidFill>
                                    <a:latin typeface="Cambria Math" panose="02040503050406030204" pitchFamily="18" charset="0"/>
                                    <a:ea typeface="黑体" panose="02010609060101010101" pitchFamily="49" charset="-122"/>
                                  </a:rPr>
                                  <m:t>𝑎</m:t>
                                </m:r>
                              </m:e>
                              <m:sup>
                                <m:r>
                                  <a:rPr lang="en-US" altLang="zh-CN" sz="1600" i="1">
                                    <a:solidFill>
                                      <a:srgbClr val="156389"/>
                                    </a:solidFill>
                                    <a:latin typeface="Cambria Math" panose="02040503050406030204" pitchFamily="18" charset="0"/>
                                    <a:ea typeface="黑体" panose="02010609060101010101" pitchFamily="49" charset="-122"/>
                                  </a:rPr>
                                  <m:t>2</m:t>
                                </m:r>
                              </m:sup>
                            </m:sSup>
                            <m:r>
                              <a:rPr lang="en-US" altLang="zh-CN" sz="1600">
                                <a:solidFill>
                                  <a:srgbClr val="156389"/>
                                </a:solidFill>
                                <a:latin typeface="Cambria Math" panose="02040503050406030204" pitchFamily="18" charset="0"/>
                                <a:ea typeface="黑体" panose="02010609060101010101" pitchFamily="49" charset="-122"/>
                              </a:rPr>
                              <m:t>+</m:t>
                            </m:r>
                            <m:r>
                              <m:rPr>
                                <m:nor/>
                              </m:rPr>
                              <a:rPr lang="en-US" altLang="zh-CN" sz="1600" dirty="0">
                                <a:solidFill>
                                  <a:srgbClr val="156389"/>
                                </a:solidFill>
                                <a:ea typeface="黑体" panose="02010609060101010101" pitchFamily="49" charset="-122"/>
                              </a:rPr>
                              <m:t> </m:t>
                            </m:r>
                            <m:sSup>
                              <m:sSupPr>
                                <m:ctrlPr>
                                  <a:rPr lang="en-US" altLang="zh-CN" sz="1600" i="1">
                                    <a:solidFill>
                                      <a:srgbClr val="156389"/>
                                    </a:solidFill>
                                    <a:latin typeface="Cambria Math" panose="02040503050406030204" pitchFamily="18" charset="0"/>
                                    <a:ea typeface="黑体" panose="02010609060101010101" pitchFamily="49" charset="-122"/>
                                  </a:rPr>
                                </m:ctrlPr>
                              </m:sSupPr>
                              <m:e>
                                <m:r>
                                  <a:rPr lang="en-US" altLang="zh-CN" sz="1600" i="1">
                                    <a:solidFill>
                                      <a:srgbClr val="156389"/>
                                    </a:solidFill>
                                    <a:latin typeface="Cambria Math" panose="02040503050406030204" pitchFamily="18" charset="0"/>
                                    <a:ea typeface="黑体" panose="02010609060101010101" pitchFamily="49" charset="-122"/>
                                  </a:rPr>
                                  <m:t>𝑏</m:t>
                                </m:r>
                              </m:e>
                              <m:sup>
                                <m:r>
                                  <a:rPr lang="en-US" altLang="zh-CN" sz="1600" i="1">
                                    <a:solidFill>
                                      <a:srgbClr val="156389"/>
                                    </a:solidFill>
                                    <a:latin typeface="Cambria Math" panose="02040503050406030204" pitchFamily="18" charset="0"/>
                                    <a:ea typeface="黑体" panose="02010609060101010101" pitchFamily="49" charset="-122"/>
                                  </a:rPr>
                                  <m:t>2</m:t>
                                </m:r>
                              </m:sup>
                            </m:sSup>
                          </m:e>
                        </m:d>
                      </m:num>
                      <m:den>
                        <m:r>
                          <a:rPr lang="en-US" altLang="zh-CN" sz="1600" b="0" i="1" smtClean="0">
                            <a:solidFill>
                              <a:srgbClr val="156389"/>
                            </a:solidFill>
                            <a:latin typeface="Cambria Math" panose="02040503050406030204" pitchFamily="18" charset="0"/>
                            <a:ea typeface="黑体" panose="02010609060101010101" pitchFamily="49" charset="-122"/>
                          </a:rPr>
                          <m:t>2</m:t>
                        </m:r>
                      </m:den>
                    </m:f>
                    <m:r>
                      <a:rPr lang="en-US" altLang="zh-CN" sz="1600" b="0" i="0" smtClean="0">
                        <a:solidFill>
                          <a:srgbClr val="156389"/>
                        </a:solidFill>
                        <a:latin typeface="Cambria Math" panose="02040503050406030204" pitchFamily="18" charset="0"/>
                        <a:ea typeface="黑体" panose="02010609060101010101" pitchFamily="49" charset="-122"/>
                      </a:rPr>
                      <m:t>=</m:t>
                    </m:r>
                  </m:oMath>
                </a14:m>
                <a:r>
                  <a:rPr lang="en-US" altLang="zh-CN" sz="1600" dirty="0">
                    <a:solidFill>
                      <a:srgbClr val="156389"/>
                    </a:solidFill>
                    <a:ea typeface="黑体" panose="02010609060101010101" pitchFamily="49" charset="-122"/>
                  </a:rPr>
                  <a:t> </a:t>
                </a:r>
                <a14:m>
                  <m:oMath xmlns:m="http://schemas.openxmlformats.org/officeDocument/2006/math">
                    <m:f>
                      <m:fPr>
                        <m:ctrlPr>
                          <a:rPr lang="en-US" altLang="zh-CN" sz="1600" i="1">
                            <a:solidFill>
                              <a:srgbClr val="156389"/>
                            </a:solidFill>
                            <a:latin typeface="Cambria Math" panose="02040503050406030204" pitchFamily="18" charset="0"/>
                            <a:ea typeface="黑体" panose="02010609060101010101" pitchFamily="49" charset="-122"/>
                          </a:rPr>
                        </m:ctrlPr>
                      </m:fPr>
                      <m:num>
                        <m:d>
                          <m:dPr>
                            <m:ctrlPr>
                              <a:rPr lang="en-US" altLang="zh-CN" sz="1600" i="1" dirty="0">
                                <a:solidFill>
                                  <a:srgbClr val="156389"/>
                                </a:solidFill>
                                <a:latin typeface="Cambria Math" panose="02040503050406030204" pitchFamily="18" charset="0"/>
                                <a:ea typeface="黑体" panose="02010609060101010101" pitchFamily="49" charset="-122"/>
                              </a:rPr>
                            </m:ctrlPr>
                          </m:dPr>
                          <m:e>
                            <m:sSup>
                              <m:sSupPr>
                                <m:ctrlPr>
                                  <a:rPr lang="en-US" altLang="zh-CN" sz="1600" i="1">
                                    <a:solidFill>
                                      <a:srgbClr val="156389"/>
                                    </a:solidFill>
                                    <a:latin typeface="Cambria Math" panose="02040503050406030204" pitchFamily="18" charset="0"/>
                                    <a:ea typeface="黑体" panose="02010609060101010101" pitchFamily="49" charset="-122"/>
                                  </a:rPr>
                                </m:ctrlPr>
                              </m:sSupPr>
                              <m:e>
                                <m:r>
                                  <a:rPr lang="en-US" altLang="zh-CN" sz="1600" i="1">
                                    <a:solidFill>
                                      <a:srgbClr val="156389"/>
                                    </a:solidFill>
                                    <a:latin typeface="Cambria Math" panose="02040503050406030204" pitchFamily="18" charset="0"/>
                                    <a:ea typeface="黑体" panose="02010609060101010101" pitchFamily="49" charset="-122"/>
                                  </a:rPr>
                                  <m:t>𝑎</m:t>
                                </m:r>
                              </m:e>
                              <m:sup>
                                <m:r>
                                  <a:rPr lang="en-US" altLang="zh-CN" sz="1600" i="1">
                                    <a:solidFill>
                                      <a:srgbClr val="156389"/>
                                    </a:solidFill>
                                    <a:latin typeface="Cambria Math" panose="02040503050406030204" pitchFamily="18" charset="0"/>
                                    <a:ea typeface="黑体" panose="02010609060101010101" pitchFamily="49" charset="-122"/>
                                  </a:rPr>
                                  <m:t>2</m:t>
                                </m:r>
                              </m:sup>
                            </m:sSup>
                            <m:r>
                              <a:rPr lang="en-US" altLang="zh-CN" sz="1600">
                                <a:solidFill>
                                  <a:srgbClr val="156389"/>
                                </a:solidFill>
                                <a:latin typeface="Cambria Math" panose="02040503050406030204" pitchFamily="18" charset="0"/>
                                <a:ea typeface="黑体" panose="02010609060101010101" pitchFamily="49" charset="-122"/>
                              </a:rPr>
                              <m:t>+</m:t>
                            </m:r>
                            <m:r>
                              <m:rPr>
                                <m:nor/>
                              </m:rPr>
                              <a:rPr lang="en-US" altLang="zh-CN" sz="1600" dirty="0">
                                <a:solidFill>
                                  <a:srgbClr val="156389"/>
                                </a:solidFill>
                                <a:ea typeface="黑体" panose="02010609060101010101" pitchFamily="49" charset="-122"/>
                              </a:rPr>
                              <m:t> </m:t>
                            </m:r>
                            <m:sSup>
                              <m:sSupPr>
                                <m:ctrlPr>
                                  <a:rPr lang="en-US" altLang="zh-CN" sz="1600" i="1">
                                    <a:solidFill>
                                      <a:srgbClr val="156389"/>
                                    </a:solidFill>
                                    <a:latin typeface="Cambria Math" panose="02040503050406030204" pitchFamily="18" charset="0"/>
                                    <a:ea typeface="黑体" panose="02010609060101010101" pitchFamily="49" charset="-122"/>
                                  </a:rPr>
                                </m:ctrlPr>
                              </m:sSupPr>
                              <m:e>
                                <m:r>
                                  <a:rPr lang="en-US" altLang="zh-CN" sz="1600" i="1">
                                    <a:solidFill>
                                      <a:srgbClr val="156389"/>
                                    </a:solidFill>
                                    <a:latin typeface="Cambria Math" panose="02040503050406030204" pitchFamily="18" charset="0"/>
                                    <a:ea typeface="黑体" panose="02010609060101010101" pitchFamily="49" charset="-122"/>
                                  </a:rPr>
                                  <m:t>𝑏</m:t>
                                </m:r>
                              </m:e>
                              <m:sup>
                                <m:r>
                                  <a:rPr lang="en-US" altLang="zh-CN" sz="1600" i="1">
                                    <a:solidFill>
                                      <a:srgbClr val="156389"/>
                                    </a:solidFill>
                                    <a:latin typeface="Cambria Math" panose="02040503050406030204" pitchFamily="18" charset="0"/>
                                    <a:ea typeface="黑体" panose="02010609060101010101" pitchFamily="49" charset="-122"/>
                                  </a:rPr>
                                  <m:t>2</m:t>
                                </m:r>
                              </m:sup>
                            </m:sSup>
                          </m:e>
                        </m:d>
                        <m:r>
                          <m:rPr>
                            <m:nor/>
                          </m:rPr>
                          <a:rPr lang="en-US" altLang="zh-CN" sz="1600" b="0" i="0" smtClean="0">
                            <a:solidFill>
                              <a:srgbClr val="156389"/>
                            </a:solidFill>
                            <a:latin typeface="Cambria Math" panose="02040503050406030204" pitchFamily="18" charset="0"/>
                            <a:ea typeface="黑体" panose="02010609060101010101" pitchFamily="49" charset="-122"/>
                          </a:rPr>
                          <m:t> </m:t>
                        </m:r>
                        <m:r>
                          <a:rPr lang="en-US" altLang="zh-CN" sz="1600" b="0" i="1" smtClean="0">
                            <a:solidFill>
                              <a:srgbClr val="156389"/>
                            </a:solidFill>
                            <a:latin typeface="Cambria Math" panose="02040503050406030204" pitchFamily="18" charset="0"/>
                            <a:ea typeface="黑体" panose="02010609060101010101" pitchFamily="49" charset="-122"/>
                          </a:rPr>
                          <m:t>−</m:t>
                        </m:r>
                        <m:r>
                          <m:rPr>
                            <m:nor/>
                          </m:rPr>
                          <a:rPr lang="en-US" altLang="zh-CN" sz="1600" dirty="0">
                            <a:solidFill>
                              <a:srgbClr val="156389"/>
                            </a:solidFill>
                            <a:latin typeface="黑体" panose="02010609060101010101" pitchFamily="49" charset="-122"/>
                            <a:ea typeface="黑体" panose="02010609060101010101" pitchFamily="49" charset="-122"/>
                          </a:rPr>
                          <m:t>(</m:t>
                        </m:r>
                        <m:r>
                          <a:rPr lang="en-US" altLang="zh-CN" sz="1600" i="1">
                            <a:solidFill>
                              <a:srgbClr val="156389"/>
                            </a:solidFill>
                            <a:latin typeface="Cambria Math" panose="02040503050406030204" pitchFamily="18" charset="0"/>
                            <a:ea typeface="黑体" panose="02010609060101010101" pitchFamily="49" charset="-122"/>
                          </a:rPr>
                          <m:t>𝑎</m:t>
                        </m:r>
                        <m:r>
                          <a:rPr lang="en-US" altLang="zh-CN" sz="1600" b="0" i="1" smtClean="0">
                            <a:solidFill>
                              <a:srgbClr val="156389"/>
                            </a:solidFill>
                            <a:latin typeface="Cambria Math" panose="02040503050406030204" pitchFamily="18" charset="0"/>
                            <a:ea typeface="黑体" panose="02010609060101010101" pitchFamily="49" charset="-122"/>
                          </a:rPr>
                          <m:t>−</m:t>
                        </m:r>
                        <m:r>
                          <a:rPr lang="en-US" altLang="zh-CN" sz="1600" i="1">
                            <a:solidFill>
                              <a:srgbClr val="156389"/>
                            </a:solidFill>
                            <a:latin typeface="Cambria Math" panose="02040503050406030204" pitchFamily="18" charset="0"/>
                            <a:ea typeface="黑体" panose="02010609060101010101" pitchFamily="49" charset="-122"/>
                          </a:rPr>
                          <m:t>𝑏</m:t>
                        </m:r>
                        <m:r>
                          <m:rPr>
                            <m:nor/>
                          </m:rPr>
                          <a:rPr lang="en-US" altLang="zh-CN" sz="1600" dirty="0">
                            <a:solidFill>
                              <a:srgbClr val="156389"/>
                            </a:solidFill>
                            <a:latin typeface="黑体" panose="02010609060101010101" pitchFamily="49" charset="-122"/>
                            <a:ea typeface="黑体" panose="02010609060101010101" pitchFamily="49" charset="-122"/>
                          </a:rPr>
                          <m:t>)²</m:t>
                        </m:r>
                      </m:num>
                      <m:den>
                        <m:r>
                          <a:rPr lang="en-US" altLang="zh-CN" sz="1600" i="1">
                            <a:solidFill>
                              <a:srgbClr val="156389"/>
                            </a:solidFill>
                            <a:latin typeface="Cambria Math" panose="02040503050406030204" pitchFamily="18" charset="0"/>
                            <a:ea typeface="黑体" panose="02010609060101010101" pitchFamily="49" charset="-122"/>
                          </a:rPr>
                          <m:t>2</m:t>
                        </m:r>
                      </m:den>
                    </m:f>
                  </m:oMath>
                </a14:m>
                <a:endParaRPr lang="en-US" altLang="zh-CN" sz="1600" dirty="0">
                  <a:solidFill>
                    <a:srgbClr val="156389"/>
                  </a:solidFill>
                  <a:latin typeface="黑体" panose="02010609060101010101" pitchFamily="49" charset="-122"/>
                  <a:ea typeface="黑体" panose="02010609060101010101" pitchFamily="49" charset="-122"/>
                </a:endParaRPr>
              </a:p>
              <a:p>
                <a:pPr>
                  <a:lnSpc>
                    <a:spcPct val="150000"/>
                  </a:lnSpc>
                </a:pPr>
                <a:r>
                  <a:rPr lang="en-US" altLang="zh-CN" sz="1600" dirty="0">
                    <a:solidFill>
                      <a:srgbClr val="156389"/>
                    </a:solidFill>
                    <a:latin typeface="黑体" panose="02010609060101010101" pitchFamily="49" charset="-122"/>
                    <a:ea typeface="黑体" panose="02010609060101010101" pitchFamily="49" charset="-122"/>
                  </a:rPr>
                  <a:t>   </a:t>
                </a:r>
                <a:r>
                  <a:rPr lang="zh-CN" altLang="en-US" sz="1600" dirty="0">
                    <a:solidFill>
                      <a:srgbClr val="156389"/>
                    </a:solidFill>
                    <a:latin typeface="黑体" panose="02010609060101010101" pitchFamily="49" charset="-122"/>
                    <a:ea typeface="黑体" panose="02010609060101010101" pitchFamily="49" charset="-122"/>
                  </a:rPr>
                  <a:t>（</a:t>
                </a:r>
                <a:r>
                  <a:rPr lang="en-US" altLang="zh-CN" sz="1600" dirty="0">
                    <a:solidFill>
                      <a:srgbClr val="156389"/>
                    </a:solidFill>
                    <a:latin typeface="黑体" panose="02010609060101010101" pitchFamily="49" charset="-122"/>
                    <a:ea typeface="黑体" panose="02010609060101010101" pitchFamily="49" charset="-122"/>
                  </a:rPr>
                  <a:t>4</a:t>
                </a:r>
                <a:r>
                  <a:rPr lang="zh-CN" altLang="en-US" sz="1600" dirty="0">
                    <a:solidFill>
                      <a:srgbClr val="156389"/>
                    </a:solidFill>
                    <a:latin typeface="黑体" panose="02010609060101010101" pitchFamily="49" charset="-122"/>
                    <a:ea typeface="黑体" panose="02010609060101010101" pitchFamily="49" charset="-122"/>
                  </a:rPr>
                  <a:t>）</a:t>
                </a:r>
                <a:r>
                  <a:rPr lang="en-US" altLang="zh-CN" sz="1600" dirty="0">
                    <a:solidFill>
                      <a:srgbClr val="156389"/>
                    </a:solidFill>
                    <a:ea typeface="黑体" panose="02010609060101010101" pitchFamily="49" charset="-122"/>
                  </a:rPr>
                  <a:t> </a:t>
                </a:r>
                <a14:m>
                  <m:oMath xmlns:m="http://schemas.openxmlformats.org/officeDocument/2006/math">
                    <m:r>
                      <m:rPr>
                        <m:nor/>
                      </m:rPr>
                      <a:rPr lang="en-US" altLang="zh-CN" sz="1600" dirty="0">
                        <a:solidFill>
                          <a:srgbClr val="156389"/>
                        </a:solidFill>
                        <a:latin typeface="黑体" panose="02010609060101010101" pitchFamily="49" charset="-122"/>
                        <a:ea typeface="黑体" panose="02010609060101010101" pitchFamily="49" charset="-122"/>
                      </a:rPr>
                      <m:t>(</m:t>
                    </m:r>
                    <m:r>
                      <a:rPr lang="en-US" altLang="zh-CN" sz="1600" i="1">
                        <a:solidFill>
                          <a:srgbClr val="156389"/>
                        </a:solidFill>
                        <a:latin typeface="Cambria Math" panose="02040503050406030204" pitchFamily="18" charset="0"/>
                        <a:ea typeface="黑体" panose="02010609060101010101" pitchFamily="49" charset="-122"/>
                      </a:rPr>
                      <m:t>𝑎</m:t>
                    </m:r>
                    <m:r>
                      <a:rPr lang="en-US" altLang="zh-CN" sz="1600" b="0" i="1" smtClean="0">
                        <a:solidFill>
                          <a:srgbClr val="156389"/>
                        </a:solidFill>
                        <a:latin typeface="Cambria Math" panose="02040503050406030204" pitchFamily="18" charset="0"/>
                        <a:ea typeface="黑体" panose="02010609060101010101" pitchFamily="49" charset="-122"/>
                      </a:rPr>
                      <m:t>+</m:t>
                    </m:r>
                    <m:r>
                      <a:rPr lang="en-US" altLang="zh-CN" sz="1600" i="1">
                        <a:solidFill>
                          <a:srgbClr val="156389"/>
                        </a:solidFill>
                        <a:latin typeface="Cambria Math" panose="02040503050406030204" pitchFamily="18" charset="0"/>
                        <a:ea typeface="黑体" panose="02010609060101010101" pitchFamily="49" charset="-122"/>
                      </a:rPr>
                      <m:t>𝑏</m:t>
                    </m:r>
                    <m:r>
                      <m:rPr>
                        <m:nor/>
                      </m:rPr>
                      <a:rPr lang="en-US" altLang="zh-CN" sz="1600" dirty="0">
                        <a:solidFill>
                          <a:srgbClr val="156389"/>
                        </a:solidFill>
                        <a:latin typeface="黑体" panose="02010609060101010101" pitchFamily="49" charset="-122"/>
                        <a:ea typeface="黑体" panose="02010609060101010101" pitchFamily="49" charset="-122"/>
                      </a:rPr>
                      <m:t>)²</m:t>
                    </m:r>
                    <m:r>
                      <a:rPr lang="en-US" altLang="zh-CN" sz="1600" b="0" i="1" dirty="0" smtClean="0">
                        <a:solidFill>
                          <a:srgbClr val="156389"/>
                        </a:solidFill>
                        <a:latin typeface="Cambria Math" panose="02040503050406030204" pitchFamily="18" charset="0"/>
                        <a:ea typeface="黑体" panose="02010609060101010101" pitchFamily="49" charset="-122"/>
                      </a:rPr>
                      <m:t>+</m:t>
                    </m:r>
                  </m:oMath>
                </a14:m>
                <a:r>
                  <a:rPr lang="en-US" altLang="zh-CN" sz="1600" dirty="0">
                    <a:solidFill>
                      <a:srgbClr val="156389"/>
                    </a:solidFill>
                    <a:ea typeface="黑体" panose="02010609060101010101" pitchFamily="49" charset="-122"/>
                  </a:rPr>
                  <a:t> </a:t>
                </a:r>
                <a14:m>
                  <m:oMath xmlns:m="http://schemas.openxmlformats.org/officeDocument/2006/math">
                    <m:r>
                      <m:rPr>
                        <m:nor/>
                      </m:rPr>
                      <a:rPr lang="en-US" altLang="zh-CN" sz="1600" dirty="0">
                        <a:solidFill>
                          <a:srgbClr val="156389"/>
                        </a:solidFill>
                        <a:latin typeface="黑体" panose="02010609060101010101" pitchFamily="49" charset="-122"/>
                        <a:ea typeface="黑体" panose="02010609060101010101" pitchFamily="49" charset="-122"/>
                      </a:rPr>
                      <m:t>(</m:t>
                    </m:r>
                    <m:r>
                      <a:rPr lang="en-US" altLang="zh-CN" sz="1600" i="1">
                        <a:solidFill>
                          <a:srgbClr val="156389"/>
                        </a:solidFill>
                        <a:latin typeface="Cambria Math" panose="02040503050406030204" pitchFamily="18" charset="0"/>
                        <a:ea typeface="黑体" panose="02010609060101010101" pitchFamily="49" charset="-122"/>
                      </a:rPr>
                      <m:t>𝑎</m:t>
                    </m:r>
                    <m:r>
                      <a:rPr lang="en-US" altLang="zh-CN" sz="1600" b="0" i="1" smtClean="0">
                        <a:solidFill>
                          <a:srgbClr val="156389"/>
                        </a:solidFill>
                        <a:latin typeface="Cambria Math" panose="02040503050406030204" pitchFamily="18" charset="0"/>
                        <a:ea typeface="黑体" panose="02010609060101010101" pitchFamily="49" charset="-122"/>
                      </a:rPr>
                      <m:t>−</m:t>
                    </m:r>
                    <m:r>
                      <a:rPr lang="en-US" altLang="zh-CN" sz="1600" i="1">
                        <a:solidFill>
                          <a:srgbClr val="156389"/>
                        </a:solidFill>
                        <a:latin typeface="Cambria Math" panose="02040503050406030204" pitchFamily="18" charset="0"/>
                        <a:ea typeface="黑体" panose="02010609060101010101" pitchFamily="49" charset="-122"/>
                      </a:rPr>
                      <m:t>𝑏</m:t>
                    </m:r>
                    <m:r>
                      <m:rPr>
                        <m:nor/>
                      </m:rPr>
                      <a:rPr lang="en-US" altLang="zh-CN" sz="1600" dirty="0">
                        <a:solidFill>
                          <a:srgbClr val="156389"/>
                        </a:solidFill>
                        <a:latin typeface="黑体" panose="02010609060101010101" pitchFamily="49" charset="-122"/>
                        <a:ea typeface="黑体" panose="02010609060101010101" pitchFamily="49" charset="-122"/>
                      </a:rPr>
                      <m:t>)²</m:t>
                    </m:r>
                    <m:r>
                      <a:rPr lang="en-US" altLang="zh-CN" sz="1600" i="1" dirty="0">
                        <a:solidFill>
                          <a:srgbClr val="156389"/>
                        </a:solidFill>
                        <a:latin typeface="Cambria Math" panose="02040503050406030204" pitchFamily="18" charset="0"/>
                        <a:ea typeface="黑体" panose="02010609060101010101" pitchFamily="49" charset="-122"/>
                      </a:rPr>
                      <m:t>=</m:t>
                    </m:r>
                  </m:oMath>
                </a14:m>
                <a:r>
                  <a:rPr lang="en-US" altLang="zh-CN" sz="1600" dirty="0">
                    <a:solidFill>
                      <a:srgbClr val="156389"/>
                    </a:solidFill>
                    <a:ea typeface="黑体" panose="02010609060101010101" pitchFamily="49" charset="-122"/>
                  </a:rPr>
                  <a:t> </a:t>
                </a:r>
                <a14:m>
                  <m:oMath xmlns:m="http://schemas.openxmlformats.org/officeDocument/2006/math">
                    <m:sSup>
                      <m:sSupPr>
                        <m:ctrlPr>
                          <a:rPr lang="en-US" altLang="zh-CN" sz="1600" i="1">
                            <a:solidFill>
                              <a:srgbClr val="156389"/>
                            </a:solidFill>
                            <a:latin typeface="Cambria Math" panose="02040503050406030204" pitchFamily="18" charset="0"/>
                            <a:ea typeface="黑体" panose="02010609060101010101" pitchFamily="49" charset="-122"/>
                          </a:rPr>
                        </m:ctrlPr>
                      </m:sSupPr>
                      <m:e>
                        <m:r>
                          <a:rPr lang="en-US" altLang="zh-CN" sz="1600" b="0" i="1" smtClean="0">
                            <a:solidFill>
                              <a:srgbClr val="156389"/>
                            </a:solidFill>
                            <a:latin typeface="Cambria Math" panose="02040503050406030204" pitchFamily="18" charset="0"/>
                            <a:ea typeface="黑体" panose="02010609060101010101" pitchFamily="49" charset="-122"/>
                          </a:rPr>
                          <m:t>2</m:t>
                        </m:r>
                        <m:r>
                          <a:rPr lang="en-US" altLang="zh-CN" sz="1600" i="1">
                            <a:solidFill>
                              <a:srgbClr val="156389"/>
                            </a:solidFill>
                            <a:latin typeface="Cambria Math" panose="02040503050406030204" pitchFamily="18" charset="0"/>
                            <a:ea typeface="黑体" panose="02010609060101010101" pitchFamily="49" charset="-122"/>
                          </a:rPr>
                          <m:t>𝑎</m:t>
                        </m:r>
                      </m:e>
                      <m:sup>
                        <m:r>
                          <a:rPr lang="en-US" altLang="zh-CN" sz="1600" i="1">
                            <a:solidFill>
                              <a:srgbClr val="156389"/>
                            </a:solidFill>
                            <a:latin typeface="Cambria Math" panose="02040503050406030204" pitchFamily="18" charset="0"/>
                            <a:ea typeface="黑体" panose="02010609060101010101" pitchFamily="49" charset="-122"/>
                          </a:rPr>
                          <m:t>2</m:t>
                        </m:r>
                      </m:sup>
                    </m:sSup>
                    <m:r>
                      <a:rPr lang="en-US" altLang="zh-CN" sz="1600">
                        <a:solidFill>
                          <a:srgbClr val="156389"/>
                        </a:solidFill>
                        <a:latin typeface="Cambria Math" panose="02040503050406030204" pitchFamily="18" charset="0"/>
                        <a:ea typeface="黑体" panose="02010609060101010101" pitchFamily="49" charset="-122"/>
                      </a:rPr>
                      <m:t>+</m:t>
                    </m:r>
                  </m:oMath>
                </a14:m>
                <a:r>
                  <a:rPr lang="en-US" altLang="zh-CN" sz="1600" dirty="0">
                    <a:solidFill>
                      <a:srgbClr val="156389"/>
                    </a:solidFill>
                    <a:ea typeface="黑体" panose="02010609060101010101" pitchFamily="49" charset="-122"/>
                  </a:rPr>
                  <a:t> 2</a:t>
                </a:r>
                <a14:m>
                  <m:oMath xmlns:m="http://schemas.openxmlformats.org/officeDocument/2006/math">
                    <m:sSup>
                      <m:sSupPr>
                        <m:ctrlPr>
                          <a:rPr lang="en-US" altLang="zh-CN" sz="1600" i="1">
                            <a:solidFill>
                              <a:srgbClr val="156389"/>
                            </a:solidFill>
                            <a:latin typeface="Cambria Math" panose="02040503050406030204" pitchFamily="18" charset="0"/>
                            <a:ea typeface="黑体" panose="02010609060101010101" pitchFamily="49" charset="-122"/>
                          </a:rPr>
                        </m:ctrlPr>
                      </m:sSupPr>
                      <m:e>
                        <m:r>
                          <a:rPr lang="en-US" altLang="zh-CN" sz="1600" i="1">
                            <a:solidFill>
                              <a:srgbClr val="156389"/>
                            </a:solidFill>
                            <a:latin typeface="Cambria Math" panose="02040503050406030204" pitchFamily="18" charset="0"/>
                            <a:ea typeface="黑体" panose="02010609060101010101" pitchFamily="49" charset="-122"/>
                          </a:rPr>
                          <m:t>𝑏</m:t>
                        </m:r>
                      </m:e>
                      <m:sup>
                        <m:r>
                          <a:rPr lang="en-US" altLang="zh-CN" sz="1600" i="1">
                            <a:solidFill>
                              <a:srgbClr val="156389"/>
                            </a:solidFill>
                            <a:latin typeface="Cambria Math" panose="02040503050406030204" pitchFamily="18" charset="0"/>
                            <a:ea typeface="黑体" panose="02010609060101010101" pitchFamily="49" charset="-122"/>
                          </a:rPr>
                          <m:t>2</m:t>
                        </m:r>
                      </m:sup>
                    </m:sSup>
                  </m:oMath>
                </a14:m>
                <a:r>
                  <a:rPr lang="zh-CN" altLang="en-US" sz="1600" dirty="0">
                    <a:solidFill>
                      <a:srgbClr val="156389"/>
                    </a:solidFill>
                    <a:latin typeface="黑体" panose="02010609060101010101" pitchFamily="49" charset="-122"/>
                    <a:ea typeface="黑体" panose="02010609060101010101" pitchFamily="49" charset="-122"/>
                  </a:rPr>
                  <a:t>，</a:t>
                </a:r>
                <a:r>
                  <a:rPr lang="en-US" altLang="zh-CN" sz="1600" dirty="0">
                    <a:solidFill>
                      <a:srgbClr val="156389"/>
                    </a:solidFill>
                    <a:ea typeface="黑体" panose="02010609060101010101" pitchFamily="49" charset="-122"/>
                  </a:rPr>
                  <a:t> </a:t>
                </a:r>
                <a14:m>
                  <m:oMath xmlns:m="http://schemas.openxmlformats.org/officeDocument/2006/math">
                    <m:r>
                      <m:rPr>
                        <m:nor/>
                      </m:rPr>
                      <a:rPr lang="en-US" altLang="zh-CN" sz="1600" dirty="0">
                        <a:solidFill>
                          <a:srgbClr val="156389"/>
                        </a:solidFill>
                        <a:latin typeface="黑体" panose="02010609060101010101" pitchFamily="49" charset="-122"/>
                        <a:ea typeface="黑体" panose="02010609060101010101" pitchFamily="49" charset="-122"/>
                      </a:rPr>
                      <m:t>(</m:t>
                    </m:r>
                    <m:r>
                      <a:rPr lang="en-US" altLang="zh-CN" sz="1600" i="1">
                        <a:solidFill>
                          <a:srgbClr val="156389"/>
                        </a:solidFill>
                        <a:latin typeface="Cambria Math" panose="02040503050406030204" pitchFamily="18" charset="0"/>
                        <a:ea typeface="黑体" panose="02010609060101010101" pitchFamily="49" charset="-122"/>
                      </a:rPr>
                      <m:t>𝑎</m:t>
                    </m:r>
                    <m:r>
                      <a:rPr lang="en-US" altLang="zh-CN" sz="1600" i="1">
                        <a:solidFill>
                          <a:srgbClr val="156389"/>
                        </a:solidFill>
                        <a:latin typeface="Cambria Math" panose="02040503050406030204" pitchFamily="18" charset="0"/>
                        <a:ea typeface="黑体" panose="02010609060101010101" pitchFamily="49" charset="-122"/>
                      </a:rPr>
                      <m:t>+</m:t>
                    </m:r>
                    <m:r>
                      <a:rPr lang="en-US" altLang="zh-CN" sz="1600" i="1">
                        <a:solidFill>
                          <a:srgbClr val="156389"/>
                        </a:solidFill>
                        <a:latin typeface="Cambria Math" panose="02040503050406030204" pitchFamily="18" charset="0"/>
                        <a:ea typeface="黑体" panose="02010609060101010101" pitchFamily="49" charset="-122"/>
                      </a:rPr>
                      <m:t>𝑏</m:t>
                    </m:r>
                    <m:r>
                      <m:rPr>
                        <m:nor/>
                      </m:rPr>
                      <a:rPr lang="en-US" altLang="zh-CN" sz="1600" dirty="0">
                        <a:solidFill>
                          <a:srgbClr val="156389"/>
                        </a:solidFill>
                        <a:latin typeface="黑体" panose="02010609060101010101" pitchFamily="49" charset="-122"/>
                        <a:ea typeface="黑体" panose="02010609060101010101" pitchFamily="49" charset="-122"/>
                      </a:rPr>
                      <m:t>)²</m:t>
                    </m:r>
                    <m:r>
                      <a:rPr lang="en-US" altLang="zh-CN" sz="1600" b="0" i="1" dirty="0" smtClean="0">
                        <a:solidFill>
                          <a:srgbClr val="156389"/>
                        </a:solidFill>
                        <a:latin typeface="Cambria Math" panose="02040503050406030204" pitchFamily="18" charset="0"/>
                        <a:ea typeface="黑体" panose="02010609060101010101" pitchFamily="49" charset="-122"/>
                      </a:rPr>
                      <m:t>−</m:t>
                    </m:r>
                  </m:oMath>
                </a14:m>
                <a:r>
                  <a:rPr lang="en-US" altLang="zh-CN" sz="1600" dirty="0">
                    <a:solidFill>
                      <a:srgbClr val="156389"/>
                    </a:solidFill>
                    <a:ea typeface="黑体" panose="02010609060101010101" pitchFamily="49" charset="-122"/>
                  </a:rPr>
                  <a:t> </a:t>
                </a:r>
                <a14:m>
                  <m:oMath xmlns:m="http://schemas.openxmlformats.org/officeDocument/2006/math">
                    <m:r>
                      <m:rPr>
                        <m:nor/>
                      </m:rPr>
                      <a:rPr lang="en-US" altLang="zh-CN" sz="1600" dirty="0">
                        <a:solidFill>
                          <a:srgbClr val="156389"/>
                        </a:solidFill>
                        <a:latin typeface="黑体" panose="02010609060101010101" pitchFamily="49" charset="-122"/>
                        <a:ea typeface="黑体" panose="02010609060101010101" pitchFamily="49" charset="-122"/>
                      </a:rPr>
                      <m:t>(</m:t>
                    </m:r>
                    <m:r>
                      <a:rPr lang="en-US" altLang="zh-CN" sz="1600" i="1">
                        <a:solidFill>
                          <a:srgbClr val="156389"/>
                        </a:solidFill>
                        <a:latin typeface="Cambria Math" panose="02040503050406030204" pitchFamily="18" charset="0"/>
                        <a:ea typeface="黑体" panose="02010609060101010101" pitchFamily="49" charset="-122"/>
                      </a:rPr>
                      <m:t>𝑎</m:t>
                    </m:r>
                    <m:r>
                      <a:rPr lang="en-US" altLang="zh-CN" sz="1600" i="1">
                        <a:solidFill>
                          <a:srgbClr val="156389"/>
                        </a:solidFill>
                        <a:latin typeface="Cambria Math" panose="02040503050406030204" pitchFamily="18" charset="0"/>
                        <a:ea typeface="黑体" panose="02010609060101010101" pitchFamily="49" charset="-122"/>
                      </a:rPr>
                      <m:t>−</m:t>
                    </m:r>
                    <m:r>
                      <a:rPr lang="en-US" altLang="zh-CN" sz="1600" i="1">
                        <a:solidFill>
                          <a:srgbClr val="156389"/>
                        </a:solidFill>
                        <a:latin typeface="Cambria Math" panose="02040503050406030204" pitchFamily="18" charset="0"/>
                        <a:ea typeface="黑体" panose="02010609060101010101" pitchFamily="49" charset="-122"/>
                      </a:rPr>
                      <m:t>𝑏</m:t>
                    </m:r>
                    <m:r>
                      <m:rPr>
                        <m:nor/>
                      </m:rPr>
                      <a:rPr lang="en-US" altLang="zh-CN" sz="1600" dirty="0">
                        <a:solidFill>
                          <a:srgbClr val="156389"/>
                        </a:solidFill>
                        <a:latin typeface="黑体" panose="02010609060101010101" pitchFamily="49" charset="-122"/>
                        <a:ea typeface="黑体" panose="02010609060101010101" pitchFamily="49" charset="-122"/>
                      </a:rPr>
                      <m:t>)²</m:t>
                    </m:r>
                    <m:r>
                      <a:rPr lang="en-US" altLang="zh-CN" sz="1600" i="1" dirty="0">
                        <a:solidFill>
                          <a:srgbClr val="156389"/>
                        </a:solidFill>
                        <a:latin typeface="Cambria Math" panose="02040503050406030204" pitchFamily="18" charset="0"/>
                        <a:ea typeface="黑体" panose="02010609060101010101" pitchFamily="49" charset="-122"/>
                      </a:rPr>
                      <m:t>=</m:t>
                    </m:r>
                  </m:oMath>
                </a14:m>
                <a:r>
                  <a:rPr lang="en-US" altLang="zh-CN" sz="1600" dirty="0">
                    <a:solidFill>
                      <a:srgbClr val="156389"/>
                    </a:solidFill>
                    <a:ea typeface="黑体" panose="02010609060101010101" pitchFamily="49" charset="-122"/>
                  </a:rPr>
                  <a:t> </a:t>
                </a:r>
                <a14:m>
                  <m:oMath xmlns:m="http://schemas.openxmlformats.org/officeDocument/2006/math">
                    <m:r>
                      <a:rPr lang="en-US" altLang="zh-CN" sz="1600" b="0" i="1" smtClean="0">
                        <a:solidFill>
                          <a:srgbClr val="156389"/>
                        </a:solidFill>
                        <a:latin typeface="Cambria Math" panose="02040503050406030204" pitchFamily="18" charset="0"/>
                        <a:ea typeface="黑体" panose="02010609060101010101" pitchFamily="49" charset="-122"/>
                      </a:rPr>
                      <m:t>4</m:t>
                    </m:r>
                    <m:r>
                      <a:rPr lang="zh-CN" altLang="en-US" sz="1600" i="1">
                        <a:solidFill>
                          <a:srgbClr val="156389"/>
                        </a:solidFill>
                        <a:latin typeface="Cambria Math" panose="02040503050406030204" pitchFamily="18" charset="0"/>
                        <a:ea typeface="黑体" panose="02010609060101010101" pitchFamily="49" charset="-122"/>
                      </a:rPr>
                      <m:t>𝑎𝑏</m:t>
                    </m:r>
                  </m:oMath>
                </a14:m>
                <a:endParaRPr lang="en-US" altLang="zh-CN" sz="1600" dirty="0">
                  <a:solidFill>
                    <a:srgbClr val="156389"/>
                  </a:solidFill>
                  <a:latin typeface="黑体" panose="02010609060101010101" pitchFamily="49" charset="-122"/>
                  <a:ea typeface="黑体" panose="02010609060101010101" pitchFamily="49" charset="-122"/>
                </a:endParaRPr>
              </a:p>
              <a:p>
                <a:pPr>
                  <a:lnSpc>
                    <a:spcPct val="150000"/>
                  </a:lnSpc>
                </a:pPr>
                <a:r>
                  <a:rPr lang="zh-CN" altLang="en-US" sz="1600" dirty="0">
                    <a:solidFill>
                      <a:srgbClr val="156389"/>
                    </a:solidFill>
                    <a:latin typeface="黑体" panose="02010609060101010101" pitchFamily="49" charset="-122"/>
                    <a:ea typeface="黑体" panose="02010609060101010101" pitchFamily="49" charset="-122"/>
                  </a:rPr>
                  <a:t>   （</a:t>
                </a:r>
                <a:r>
                  <a:rPr lang="en-US" altLang="zh-CN" sz="1600" dirty="0">
                    <a:solidFill>
                      <a:srgbClr val="156389"/>
                    </a:solidFill>
                    <a:latin typeface="黑体" panose="02010609060101010101" pitchFamily="49" charset="-122"/>
                    <a:ea typeface="黑体" panose="02010609060101010101" pitchFamily="49" charset="-122"/>
                  </a:rPr>
                  <a:t>5</a:t>
                </a:r>
                <a:r>
                  <a:rPr lang="zh-CN" altLang="en-US" sz="1600" dirty="0">
                    <a:solidFill>
                      <a:srgbClr val="156389"/>
                    </a:solidFill>
                    <a:latin typeface="黑体" panose="02010609060101010101" pitchFamily="49" charset="-122"/>
                    <a:ea typeface="黑体" panose="02010609060101010101" pitchFamily="49" charset="-122"/>
                  </a:rPr>
                  <a:t>）</a:t>
                </a:r>
                <a:r>
                  <a:rPr lang="en-US" altLang="zh-CN" sz="1600" dirty="0">
                    <a:solidFill>
                      <a:srgbClr val="156389"/>
                    </a:solidFill>
                    <a:ea typeface="黑体" panose="02010609060101010101" pitchFamily="49" charset="-122"/>
                  </a:rPr>
                  <a:t> </a:t>
                </a:r>
                <a14:m>
                  <m:oMath xmlns:m="http://schemas.openxmlformats.org/officeDocument/2006/math">
                    <m:sSup>
                      <m:sSupPr>
                        <m:ctrlPr>
                          <a:rPr lang="en-US" altLang="zh-CN" sz="1600" i="1" smtClean="0">
                            <a:solidFill>
                              <a:srgbClr val="156389"/>
                            </a:solidFill>
                            <a:latin typeface="Cambria Math" panose="02040503050406030204" pitchFamily="18" charset="0"/>
                            <a:ea typeface="黑体" panose="02010609060101010101" pitchFamily="49" charset="-122"/>
                          </a:rPr>
                        </m:ctrlPr>
                      </m:sSupPr>
                      <m:e>
                        <m:r>
                          <a:rPr lang="en-US" altLang="zh-CN" sz="1600" b="0" i="1" smtClean="0">
                            <a:solidFill>
                              <a:srgbClr val="156389"/>
                            </a:solidFill>
                            <a:latin typeface="Cambria Math" panose="02040503050406030204" pitchFamily="18" charset="0"/>
                            <a:ea typeface="黑体" panose="02010609060101010101" pitchFamily="49" charset="-122"/>
                          </a:rPr>
                          <m:t>𝑎</m:t>
                        </m:r>
                      </m:e>
                      <m:sup>
                        <m:r>
                          <a:rPr lang="en-US" altLang="zh-CN" sz="1600" b="0" i="1" smtClean="0">
                            <a:solidFill>
                              <a:srgbClr val="156389"/>
                            </a:solidFill>
                            <a:latin typeface="Cambria Math" panose="02040503050406030204" pitchFamily="18" charset="0"/>
                            <a:ea typeface="黑体" panose="02010609060101010101" pitchFamily="49" charset="-122"/>
                          </a:rPr>
                          <m:t>2</m:t>
                        </m:r>
                      </m:sup>
                    </m:sSup>
                    <m:r>
                      <a:rPr lang="en-US" altLang="zh-CN" sz="1600" b="0" i="0" smtClean="0">
                        <a:solidFill>
                          <a:srgbClr val="156389"/>
                        </a:solidFill>
                        <a:latin typeface="Cambria Math" panose="02040503050406030204" pitchFamily="18" charset="0"/>
                        <a:ea typeface="黑体" panose="02010609060101010101" pitchFamily="49" charset="-122"/>
                      </a:rPr>
                      <m:t>+</m:t>
                    </m:r>
                  </m:oMath>
                </a14:m>
                <a:r>
                  <a:rPr lang="en-US" altLang="zh-CN" sz="1600" dirty="0">
                    <a:solidFill>
                      <a:srgbClr val="156389"/>
                    </a:solidFill>
                    <a:ea typeface="黑体" panose="02010609060101010101" pitchFamily="49" charset="-122"/>
                  </a:rPr>
                  <a:t> </a:t>
                </a:r>
                <a14:m>
                  <m:oMath xmlns:m="http://schemas.openxmlformats.org/officeDocument/2006/math">
                    <m:sSup>
                      <m:sSupPr>
                        <m:ctrlPr>
                          <a:rPr lang="en-US" altLang="zh-CN" sz="1600" i="1">
                            <a:solidFill>
                              <a:srgbClr val="156389"/>
                            </a:solidFill>
                            <a:latin typeface="Cambria Math" panose="02040503050406030204" pitchFamily="18" charset="0"/>
                            <a:ea typeface="黑体" panose="02010609060101010101" pitchFamily="49" charset="-122"/>
                          </a:rPr>
                        </m:ctrlPr>
                      </m:sSupPr>
                      <m:e>
                        <m:r>
                          <a:rPr lang="en-US" altLang="zh-CN" sz="1600" b="0" i="1" smtClean="0">
                            <a:solidFill>
                              <a:srgbClr val="156389"/>
                            </a:solidFill>
                            <a:latin typeface="Cambria Math" panose="02040503050406030204" pitchFamily="18" charset="0"/>
                            <a:ea typeface="黑体" panose="02010609060101010101" pitchFamily="49" charset="-122"/>
                          </a:rPr>
                          <m:t>𝑏</m:t>
                        </m:r>
                      </m:e>
                      <m:sup>
                        <m:r>
                          <a:rPr lang="en-US" altLang="zh-CN" sz="1600" i="1">
                            <a:solidFill>
                              <a:srgbClr val="156389"/>
                            </a:solidFill>
                            <a:latin typeface="Cambria Math" panose="02040503050406030204" pitchFamily="18" charset="0"/>
                            <a:ea typeface="黑体" panose="02010609060101010101" pitchFamily="49" charset="-122"/>
                          </a:rPr>
                          <m:t>2</m:t>
                        </m:r>
                      </m:sup>
                    </m:sSup>
                  </m:oMath>
                </a14:m>
                <a:r>
                  <a:rPr lang="en-US" altLang="zh-CN" sz="1600" dirty="0">
                    <a:solidFill>
                      <a:srgbClr val="156389"/>
                    </a:solidFill>
                    <a:ea typeface="黑体" panose="02010609060101010101" pitchFamily="49" charset="-122"/>
                  </a:rPr>
                  <a:t> </a:t>
                </a:r>
                <a14:m>
                  <m:oMath xmlns:m="http://schemas.openxmlformats.org/officeDocument/2006/math">
                    <m:r>
                      <a:rPr lang="en-US" altLang="zh-CN" sz="1600">
                        <a:solidFill>
                          <a:srgbClr val="156389"/>
                        </a:solidFill>
                        <a:latin typeface="Cambria Math" panose="02040503050406030204" pitchFamily="18" charset="0"/>
                        <a:ea typeface="黑体" panose="02010609060101010101" pitchFamily="49" charset="-122"/>
                      </a:rPr>
                      <m:t>+</m:t>
                    </m:r>
                  </m:oMath>
                </a14:m>
                <a:r>
                  <a:rPr lang="en-US" altLang="zh-CN" sz="1600" dirty="0">
                    <a:solidFill>
                      <a:srgbClr val="156389"/>
                    </a:solidFill>
                    <a:ea typeface="黑体" panose="02010609060101010101" pitchFamily="49" charset="-122"/>
                  </a:rPr>
                  <a:t> </a:t>
                </a:r>
                <a14:m>
                  <m:oMath xmlns:m="http://schemas.openxmlformats.org/officeDocument/2006/math">
                    <m:sSup>
                      <m:sSupPr>
                        <m:ctrlPr>
                          <a:rPr lang="en-US" altLang="zh-CN" sz="1600" i="1">
                            <a:solidFill>
                              <a:srgbClr val="156389"/>
                            </a:solidFill>
                            <a:latin typeface="Cambria Math" panose="02040503050406030204" pitchFamily="18" charset="0"/>
                            <a:ea typeface="黑体" panose="02010609060101010101" pitchFamily="49" charset="-122"/>
                          </a:rPr>
                        </m:ctrlPr>
                      </m:sSupPr>
                      <m:e>
                        <m:r>
                          <m:rPr>
                            <m:sty m:val="p"/>
                          </m:rPr>
                          <a:rPr lang="en-US" altLang="zh-CN" sz="1600" i="1">
                            <a:solidFill>
                              <a:srgbClr val="156389"/>
                            </a:solidFill>
                            <a:latin typeface="Cambria Math" panose="02040503050406030204" pitchFamily="18" charset="0"/>
                            <a:ea typeface="黑体" panose="02010609060101010101" pitchFamily="49" charset="-122"/>
                          </a:rPr>
                          <m:t>c</m:t>
                        </m:r>
                      </m:e>
                      <m:sup>
                        <m:r>
                          <a:rPr lang="en-US" altLang="zh-CN" sz="1600" i="1">
                            <a:solidFill>
                              <a:srgbClr val="156389"/>
                            </a:solidFill>
                            <a:latin typeface="Cambria Math" panose="02040503050406030204" pitchFamily="18" charset="0"/>
                            <a:ea typeface="黑体" panose="02010609060101010101" pitchFamily="49" charset="-122"/>
                          </a:rPr>
                          <m:t>2</m:t>
                        </m:r>
                      </m:sup>
                    </m:sSup>
                  </m:oMath>
                </a14:m>
                <a:r>
                  <a:rPr lang="en-US" altLang="zh-CN" sz="1600" dirty="0">
                    <a:solidFill>
                      <a:srgbClr val="156389"/>
                    </a:solidFill>
                    <a:ea typeface="黑体" panose="02010609060101010101" pitchFamily="49" charset="-122"/>
                  </a:rPr>
                  <a:t> </a:t>
                </a:r>
                <a14:m>
                  <m:oMath xmlns:m="http://schemas.openxmlformats.org/officeDocument/2006/math">
                    <m:r>
                      <a:rPr lang="en-US" altLang="zh-CN" sz="1600">
                        <a:solidFill>
                          <a:srgbClr val="156389"/>
                        </a:solidFill>
                        <a:latin typeface="Cambria Math" panose="02040503050406030204" pitchFamily="18" charset="0"/>
                        <a:ea typeface="黑体" panose="02010609060101010101" pitchFamily="49" charset="-122"/>
                      </a:rPr>
                      <m:t>=</m:t>
                    </m:r>
                  </m:oMath>
                </a14:m>
                <a:r>
                  <a:rPr lang="en-US" altLang="zh-CN" sz="1600" dirty="0">
                    <a:solidFill>
                      <a:srgbClr val="156389"/>
                    </a:solidFill>
                    <a:latin typeface="黑体" panose="02010609060101010101" pitchFamily="49" charset="-122"/>
                    <a:ea typeface="黑体" panose="02010609060101010101" pitchFamily="49" charset="-122"/>
                  </a:rPr>
                  <a:t>(</a:t>
                </a:r>
                <a14:m>
                  <m:oMath xmlns:m="http://schemas.openxmlformats.org/officeDocument/2006/math">
                    <m:r>
                      <a:rPr lang="en-US" altLang="zh-CN" sz="1600" i="1">
                        <a:solidFill>
                          <a:srgbClr val="156389"/>
                        </a:solidFill>
                        <a:latin typeface="Cambria Math" panose="02040503050406030204" pitchFamily="18" charset="0"/>
                        <a:ea typeface="黑体" panose="02010609060101010101" pitchFamily="49" charset="-122"/>
                      </a:rPr>
                      <m:t>𝑎</m:t>
                    </m:r>
                    <m:r>
                      <a:rPr lang="en-US" altLang="zh-CN" sz="1600" i="1">
                        <a:solidFill>
                          <a:srgbClr val="156389"/>
                        </a:solidFill>
                        <a:latin typeface="Cambria Math" panose="02040503050406030204" pitchFamily="18" charset="0"/>
                        <a:ea typeface="黑体" panose="02010609060101010101" pitchFamily="49" charset="-122"/>
                      </a:rPr>
                      <m:t>+</m:t>
                    </m:r>
                    <m:r>
                      <a:rPr lang="en-US" altLang="zh-CN" sz="1600" i="1">
                        <a:solidFill>
                          <a:srgbClr val="156389"/>
                        </a:solidFill>
                        <a:latin typeface="Cambria Math" panose="02040503050406030204" pitchFamily="18" charset="0"/>
                        <a:ea typeface="黑体" panose="02010609060101010101" pitchFamily="49" charset="-122"/>
                      </a:rPr>
                      <m:t>𝑏</m:t>
                    </m:r>
                    <m:r>
                      <a:rPr lang="en-US" altLang="zh-CN" sz="1600" i="1">
                        <a:solidFill>
                          <a:srgbClr val="156389"/>
                        </a:solidFill>
                        <a:latin typeface="Cambria Math" panose="02040503050406030204" pitchFamily="18" charset="0"/>
                        <a:ea typeface="黑体" panose="02010609060101010101" pitchFamily="49" charset="-122"/>
                      </a:rPr>
                      <m:t>+</m:t>
                    </m:r>
                  </m:oMath>
                </a14:m>
                <a:r>
                  <a:rPr lang="en-US" altLang="zh-CN" sz="1600" dirty="0">
                    <a:solidFill>
                      <a:srgbClr val="156389"/>
                    </a:solidFill>
                    <a:ea typeface="黑体" panose="02010609060101010101" pitchFamily="49" charset="-122"/>
                  </a:rPr>
                  <a:t> </a:t>
                </a:r>
                <a14:m>
                  <m:oMath xmlns:m="http://schemas.openxmlformats.org/officeDocument/2006/math">
                    <m:r>
                      <m:rPr>
                        <m:sty m:val="p"/>
                      </m:rPr>
                      <a:rPr lang="en-US" altLang="zh-CN" sz="1600" i="1">
                        <a:solidFill>
                          <a:srgbClr val="156389"/>
                        </a:solidFill>
                        <a:latin typeface="Cambria Math" panose="02040503050406030204" pitchFamily="18" charset="0"/>
                        <a:ea typeface="黑体" panose="02010609060101010101" pitchFamily="49" charset="-122"/>
                      </a:rPr>
                      <m:t>c</m:t>
                    </m:r>
                  </m:oMath>
                </a14:m>
                <a:r>
                  <a:rPr lang="en-US" altLang="zh-CN" sz="1600" dirty="0">
                    <a:solidFill>
                      <a:srgbClr val="156389"/>
                    </a:solidFill>
                    <a:latin typeface="黑体" panose="02010609060101010101" pitchFamily="49" charset="-122"/>
                    <a:ea typeface="黑体" panose="02010609060101010101" pitchFamily="49" charset="-122"/>
                  </a:rPr>
                  <a:t>)²</a:t>
                </a:r>
                <a:r>
                  <a:rPr lang="en-US" altLang="zh-CN" sz="1600" dirty="0">
                    <a:solidFill>
                      <a:srgbClr val="156389"/>
                    </a:solidFill>
                    <a:ea typeface="黑体" panose="02010609060101010101" pitchFamily="49" charset="-122"/>
                  </a:rPr>
                  <a:t> </a:t>
                </a:r>
                <a14:m>
                  <m:oMath xmlns:m="http://schemas.openxmlformats.org/officeDocument/2006/math">
                    <m:r>
                      <a:rPr lang="en-US" altLang="zh-CN" sz="1600" i="1">
                        <a:solidFill>
                          <a:srgbClr val="156389"/>
                        </a:solidFill>
                        <a:latin typeface="Cambria Math" panose="02040503050406030204" pitchFamily="18" charset="0"/>
                        <a:ea typeface="黑体" panose="02010609060101010101" pitchFamily="49" charset="-122"/>
                      </a:rPr>
                      <m:t>−</m:t>
                    </m:r>
                    <m:r>
                      <m:rPr>
                        <m:nor/>
                      </m:rPr>
                      <a:rPr lang="en-US" altLang="zh-CN" sz="1600" b="0" i="0" smtClean="0">
                        <a:solidFill>
                          <a:srgbClr val="156389"/>
                        </a:solidFill>
                        <a:latin typeface="Cambria Math" panose="02040503050406030204" pitchFamily="18" charset="0"/>
                        <a:ea typeface="黑体" panose="02010609060101010101" pitchFamily="49" charset="-122"/>
                      </a:rPr>
                      <m:t>2</m:t>
                    </m:r>
                    <m:r>
                      <m:rPr>
                        <m:nor/>
                      </m:rPr>
                      <a:rPr lang="en-US" altLang="zh-CN" sz="1600" dirty="0">
                        <a:solidFill>
                          <a:srgbClr val="156389"/>
                        </a:solidFill>
                        <a:latin typeface="黑体" panose="02010609060101010101" pitchFamily="49" charset="-122"/>
                        <a:ea typeface="黑体" panose="02010609060101010101" pitchFamily="49" charset="-122"/>
                      </a:rPr>
                      <m:t>(</m:t>
                    </m:r>
                    <m:r>
                      <a:rPr lang="en-US" altLang="zh-CN" sz="1600" i="1">
                        <a:solidFill>
                          <a:srgbClr val="156389"/>
                        </a:solidFill>
                        <a:latin typeface="Cambria Math" panose="02040503050406030204" pitchFamily="18" charset="0"/>
                        <a:ea typeface="黑体" panose="02010609060101010101" pitchFamily="49" charset="-122"/>
                      </a:rPr>
                      <m:t>𝑎𝑏</m:t>
                    </m:r>
                    <m:r>
                      <a:rPr lang="en-US" altLang="zh-CN" sz="1600" i="1" smtClean="0">
                        <a:solidFill>
                          <a:srgbClr val="156389"/>
                        </a:solidFill>
                        <a:latin typeface="Cambria Math" panose="02040503050406030204" pitchFamily="18" charset="0"/>
                        <a:ea typeface="黑体" panose="02010609060101010101" pitchFamily="49" charset="-122"/>
                      </a:rPr>
                      <m:t>+</m:t>
                    </m:r>
                    <m:r>
                      <a:rPr lang="en-US" altLang="zh-CN" sz="1600" i="1">
                        <a:solidFill>
                          <a:srgbClr val="156389"/>
                        </a:solidFill>
                        <a:latin typeface="Cambria Math" panose="02040503050406030204" pitchFamily="18" charset="0"/>
                        <a:ea typeface="黑体" panose="02010609060101010101" pitchFamily="49" charset="-122"/>
                      </a:rPr>
                      <m:t>𝑏</m:t>
                    </m:r>
                    <m:r>
                      <m:rPr>
                        <m:sty m:val="p"/>
                      </m:rPr>
                      <a:rPr lang="en-US" altLang="zh-CN" sz="1600" i="1">
                        <a:solidFill>
                          <a:srgbClr val="156389"/>
                        </a:solidFill>
                        <a:latin typeface="Cambria Math" panose="02040503050406030204" pitchFamily="18" charset="0"/>
                        <a:ea typeface="黑体" panose="02010609060101010101" pitchFamily="49" charset="-122"/>
                      </a:rPr>
                      <m:t>c</m:t>
                    </m:r>
                    <m:r>
                      <a:rPr lang="en-US" altLang="zh-CN" sz="1600" i="1" smtClean="0">
                        <a:solidFill>
                          <a:srgbClr val="156389"/>
                        </a:solidFill>
                        <a:latin typeface="Cambria Math" panose="02040503050406030204" pitchFamily="18" charset="0"/>
                        <a:ea typeface="黑体" panose="02010609060101010101" pitchFamily="49" charset="-122"/>
                      </a:rPr>
                      <m:t>+</m:t>
                    </m:r>
                    <m:r>
                      <a:rPr lang="en-US" altLang="zh-CN" sz="1600" i="1">
                        <a:solidFill>
                          <a:srgbClr val="156389"/>
                        </a:solidFill>
                        <a:latin typeface="Cambria Math" panose="02040503050406030204" pitchFamily="18" charset="0"/>
                        <a:ea typeface="黑体" panose="02010609060101010101" pitchFamily="49" charset="-122"/>
                      </a:rPr>
                      <m:t>𝑎</m:t>
                    </m:r>
                    <m:r>
                      <m:rPr>
                        <m:sty m:val="p"/>
                      </m:rPr>
                      <a:rPr lang="en-US" altLang="zh-CN" sz="1600" i="1">
                        <a:solidFill>
                          <a:srgbClr val="156389"/>
                        </a:solidFill>
                        <a:latin typeface="Cambria Math" panose="02040503050406030204" pitchFamily="18" charset="0"/>
                        <a:ea typeface="黑体" panose="02010609060101010101" pitchFamily="49" charset="-122"/>
                      </a:rPr>
                      <m:t>c</m:t>
                    </m:r>
                    <m:r>
                      <m:rPr>
                        <m:nor/>
                      </m:rPr>
                      <a:rPr lang="en-US" altLang="zh-CN" sz="1600" dirty="0">
                        <a:solidFill>
                          <a:srgbClr val="156389"/>
                        </a:solidFill>
                        <a:latin typeface="黑体" panose="02010609060101010101" pitchFamily="49" charset="-122"/>
                        <a:ea typeface="黑体" panose="02010609060101010101" pitchFamily="49" charset="-122"/>
                      </a:rPr>
                      <m:t>)</m:t>
                    </m:r>
                  </m:oMath>
                </a14:m>
                <a:endParaRPr lang="en-US" altLang="zh-CN" sz="1600" dirty="0">
                  <a:solidFill>
                    <a:srgbClr val="156389"/>
                  </a:solidFill>
                  <a:latin typeface="黑体" panose="02010609060101010101" pitchFamily="49" charset="-122"/>
                  <a:ea typeface="黑体" panose="02010609060101010101" pitchFamily="49" charset="-122"/>
                </a:endParaRPr>
              </a:p>
              <a:p>
                <a:pPr>
                  <a:lnSpc>
                    <a:spcPct val="150000"/>
                  </a:lnSpc>
                </a:pPr>
                <a:endParaRPr lang="zh-CN" altLang="en-US" sz="1600" dirty="0">
                  <a:solidFill>
                    <a:srgbClr val="156389"/>
                  </a:solidFill>
                  <a:latin typeface="黑体" panose="02010609060101010101" pitchFamily="49" charset="-122"/>
                  <a:ea typeface="黑体" panose="02010609060101010101" pitchFamily="49" charset="-122"/>
                </a:endParaRPr>
              </a:p>
            </p:txBody>
          </p:sp>
        </mc:Choice>
        <mc:Fallback xmlns="">
          <p:sp>
            <p:nvSpPr>
              <p:cNvPr id="12" name="文本框 11">
                <a:extLst>
                  <a:ext uri="{FF2B5EF4-FFF2-40B4-BE49-F238E27FC236}">
                    <a16:creationId xmlns:a16="http://schemas.microsoft.com/office/drawing/2014/main" id="{167839A2-3F3B-4DB1-AAE8-FFC0159087DF}"/>
                  </a:ext>
                </a:extLst>
              </p:cNvPr>
              <p:cNvSpPr txBox="1">
                <a:spLocks noRot="1" noChangeAspect="1" noMove="1" noResize="1" noEditPoints="1" noAdjustHandles="1" noChangeArrowheads="1" noChangeShapeType="1" noTextEdit="1"/>
              </p:cNvSpPr>
              <p:nvPr/>
            </p:nvSpPr>
            <p:spPr>
              <a:xfrm>
                <a:off x="1040859" y="721995"/>
                <a:ext cx="10110281" cy="6016712"/>
              </a:xfrm>
              <a:prstGeom prst="rect">
                <a:avLst/>
              </a:prstGeom>
              <a:blipFill>
                <a:blip r:embed="rId3"/>
                <a:stretch>
                  <a:fillRect l="-422"/>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407844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139065"/>
            <a:ext cx="12211685" cy="459740"/>
            <a:chOff x="0" y="219"/>
            <a:chExt cx="19231" cy="724"/>
          </a:xfrm>
        </p:grpSpPr>
        <p:cxnSp>
          <p:nvCxnSpPr>
            <p:cNvPr id="2" name="直接连接符 1"/>
            <p:cNvCxnSpPr/>
            <p:nvPr/>
          </p:nvCxnSpPr>
          <p:spPr>
            <a:xfrm>
              <a:off x="0" y="581"/>
              <a:ext cx="6885"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6736" y="388"/>
              <a:ext cx="387" cy="38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7531" y="219"/>
              <a:ext cx="4138" cy="725"/>
            </a:xfrm>
            <a:prstGeom prst="rect">
              <a:avLst/>
            </a:prstGeom>
            <a:noFill/>
          </p:spPr>
          <p:txBody>
            <a:bodyPr wrap="square" rtlCol="0" anchor="t">
              <a:spAutoFit/>
            </a:bodyPr>
            <a:lstStyle/>
            <a:p>
              <a:pPr algn="ctr"/>
              <a:r>
                <a:rPr lang="zh-CN" altLang="en-US" sz="2400" b="1" dirty="0">
                  <a:solidFill>
                    <a:srgbClr val="156389"/>
                  </a:solidFill>
                  <a:latin typeface="Arial" panose="020B0604020202020204" pitchFamily="34" charset="0"/>
                  <a:ea typeface="微软雅黑" panose="020B0503020204020204" pitchFamily="34" charset="-122"/>
                  <a:sym typeface="+mn-ea"/>
                </a:rPr>
                <a:t>重点题型</a:t>
              </a:r>
            </a:p>
          </p:txBody>
        </p:sp>
        <p:cxnSp>
          <p:nvCxnSpPr>
            <p:cNvPr id="3" name="直接连接符 2"/>
            <p:cNvCxnSpPr/>
            <p:nvPr/>
          </p:nvCxnSpPr>
          <p:spPr>
            <a:xfrm>
              <a:off x="12347" y="582"/>
              <a:ext cx="6885"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1960" y="387"/>
              <a:ext cx="387" cy="38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a:extLst>
              <a:ext uri="{FF2B5EF4-FFF2-40B4-BE49-F238E27FC236}">
                <a16:creationId xmlns:a16="http://schemas.microsoft.com/office/drawing/2014/main" id="{07538DFA-68E6-4662-88AE-0A8DF30EBD96}"/>
              </a:ext>
            </a:extLst>
          </p:cNvPr>
          <p:cNvSpPr/>
          <p:nvPr/>
        </p:nvSpPr>
        <p:spPr>
          <a:xfrm>
            <a:off x="516981" y="721360"/>
            <a:ext cx="10547826" cy="599757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5FEEE3D-02AC-4094-941D-B38249D04E6A}"/>
                  </a:ext>
                </a:extLst>
              </p:cNvPr>
              <p:cNvSpPr txBox="1"/>
              <p:nvPr/>
            </p:nvSpPr>
            <p:spPr>
              <a:xfrm>
                <a:off x="1127193" y="998695"/>
                <a:ext cx="9311605" cy="5137945"/>
              </a:xfrm>
              <a:prstGeom prst="rect">
                <a:avLst/>
              </a:prstGeom>
              <a:noFill/>
            </p:spPr>
            <p:txBody>
              <a:bodyPr wrap="square">
                <a:spAutoFit/>
              </a:bodyPr>
              <a:lstStyle/>
              <a:p>
                <a:pPr indent="304800" algn="just">
                  <a:lnSpc>
                    <a:spcPct val="150000"/>
                  </a:lnSpc>
                </a:pPr>
                <a:r>
                  <a:rPr lang="zh-CN" altLang="en-US" sz="1600" kern="100" dirty="0">
                    <a:latin typeface="隶书" panose="02010509060101010101" pitchFamily="49" charset="-122"/>
                    <a:ea typeface="隶书" panose="02010509060101010101" pitchFamily="49" charset="-122"/>
                  </a:rPr>
                  <a:t>例题：</a:t>
                </a:r>
                <a:r>
                  <a:rPr lang="en-US" altLang="zh-CN" sz="1600" kern="100" dirty="0">
                    <a:latin typeface="隶书" panose="02010509060101010101" pitchFamily="49" charset="-122"/>
                    <a:ea typeface="隶书" panose="02010509060101010101" pitchFamily="49" charset="-122"/>
                  </a:rPr>
                  <a:t>1.</a:t>
                </a:r>
                <a:r>
                  <a:rPr lang="zh-CN" altLang="en-US" sz="1600" kern="100" dirty="0">
                    <a:latin typeface="隶书" panose="02010509060101010101" pitchFamily="49" charset="-122"/>
                    <a:ea typeface="隶书" panose="02010509060101010101" pitchFamily="49" charset="-122"/>
                  </a:rPr>
                  <a:t>如果</a:t>
                </a:r>
                <a14:m>
                  <m:oMath xmlns:m="http://schemas.openxmlformats.org/officeDocument/2006/math">
                    <m:sSup>
                      <m:sSupPr>
                        <m:ctrlPr>
                          <a:rPr lang="en-US" altLang="zh-CN" sz="1600" i="1" kern="100">
                            <a:latin typeface="Cambria Math" panose="02040503050406030204" pitchFamily="18" charset="0"/>
                            <a:ea typeface="隶书" panose="02010509060101010101" pitchFamily="49" charset="-122"/>
                          </a:rPr>
                        </m:ctrlPr>
                      </m:sSupPr>
                      <m:e>
                        <m:r>
                          <a:rPr lang="en-US" altLang="zh-CN" sz="1600" kern="100">
                            <a:latin typeface="Cambria Math" panose="02040503050406030204" pitchFamily="18" charset="0"/>
                            <a:ea typeface="隶书" panose="02010509060101010101" pitchFamily="49" charset="-122"/>
                          </a:rPr>
                          <m:t>𝑎</m:t>
                        </m:r>
                      </m:e>
                      <m:sup>
                        <m:r>
                          <a:rPr lang="en-US" altLang="zh-CN" sz="1600" kern="100">
                            <a:latin typeface="Cambria Math" panose="02040503050406030204" pitchFamily="18" charset="0"/>
                            <a:ea typeface="隶书" panose="02010509060101010101" pitchFamily="49" charset="-122"/>
                          </a:rPr>
                          <m:t>2</m:t>
                        </m:r>
                      </m:sup>
                    </m:sSup>
                    <m:r>
                      <a:rPr lang="en-US" altLang="zh-CN" sz="1600" kern="100">
                        <a:latin typeface="Cambria Math" panose="02040503050406030204" pitchFamily="18" charset="0"/>
                        <a:ea typeface="隶书" panose="02010509060101010101" pitchFamily="49" charset="-122"/>
                      </a:rPr>
                      <m:t>+</m:t>
                    </m:r>
                    <m:sSup>
                      <m:sSupPr>
                        <m:ctrlPr>
                          <a:rPr lang="en-US" altLang="zh-CN" sz="1600" i="1" kern="100">
                            <a:latin typeface="Cambria Math" panose="02040503050406030204" pitchFamily="18" charset="0"/>
                            <a:ea typeface="隶书" panose="02010509060101010101" pitchFamily="49" charset="-122"/>
                          </a:rPr>
                        </m:ctrlPr>
                      </m:sSupPr>
                      <m:e>
                        <m:r>
                          <a:rPr lang="en-US" altLang="zh-CN" sz="1600" kern="100">
                            <a:latin typeface="Cambria Math" panose="02040503050406030204" pitchFamily="18" charset="0"/>
                            <a:ea typeface="隶书" panose="02010509060101010101" pitchFamily="49" charset="-122"/>
                          </a:rPr>
                          <m:t>𝑏</m:t>
                        </m:r>
                      </m:e>
                      <m:sup>
                        <m:r>
                          <a:rPr lang="en-US" altLang="zh-CN" sz="1600" kern="100">
                            <a:latin typeface="Cambria Math" panose="02040503050406030204" pitchFamily="18" charset="0"/>
                            <a:ea typeface="隶书" panose="02010509060101010101" pitchFamily="49" charset="-122"/>
                          </a:rPr>
                          <m:t>2</m:t>
                        </m:r>
                      </m:sup>
                    </m:sSup>
                    <m:r>
                      <a:rPr lang="en-US" altLang="zh-CN" sz="1600" kern="100">
                        <a:latin typeface="Cambria Math" panose="02040503050406030204" pitchFamily="18" charset="0"/>
                        <a:ea typeface="隶书" panose="02010509060101010101" pitchFamily="49" charset="-122"/>
                      </a:rPr>
                      <m:t>+</m:t>
                    </m:r>
                    <m:sSup>
                      <m:sSupPr>
                        <m:ctrlPr>
                          <a:rPr lang="en-US" altLang="zh-CN" sz="1600" i="1" kern="100">
                            <a:latin typeface="Cambria Math" panose="02040503050406030204" pitchFamily="18" charset="0"/>
                            <a:ea typeface="隶书" panose="02010509060101010101" pitchFamily="49" charset="-122"/>
                          </a:rPr>
                        </m:ctrlPr>
                      </m:sSupPr>
                      <m:e>
                        <m:r>
                          <a:rPr lang="en-US" altLang="zh-CN" sz="1600" kern="100">
                            <a:latin typeface="Cambria Math" panose="02040503050406030204" pitchFamily="18" charset="0"/>
                            <a:ea typeface="隶书" panose="02010509060101010101" pitchFamily="49" charset="-122"/>
                          </a:rPr>
                          <m:t>2</m:t>
                        </m:r>
                        <m:r>
                          <m:rPr>
                            <m:sty m:val="p"/>
                          </m:rPr>
                          <a:rPr lang="en-US" altLang="zh-CN" sz="1600" kern="100">
                            <a:latin typeface="Cambria Math" panose="02040503050406030204" pitchFamily="18" charset="0"/>
                            <a:ea typeface="隶书" panose="02010509060101010101" pitchFamily="49" charset="-122"/>
                          </a:rPr>
                          <m:t>c</m:t>
                        </m:r>
                      </m:e>
                      <m:sup>
                        <m:r>
                          <a:rPr lang="en-US" altLang="zh-CN" sz="1600" kern="100">
                            <a:latin typeface="Cambria Math" panose="02040503050406030204" pitchFamily="18" charset="0"/>
                            <a:ea typeface="隶书" panose="02010509060101010101" pitchFamily="49" charset="-122"/>
                          </a:rPr>
                          <m:t>2</m:t>
                        </m:r>
                      </m:sup>
                    </m:sSup>
                    <m:r>
                      <a:rPr lang="en-US" altLang="zh-CN" sz="1600" kern="100">
                        <a:latin typeface="Cambria Math" panose="02040503050406030204" pitchFamily="18" charset="0"/>
                        <a:ea typeface="隶书" panose="02010509060101010101" pitchFamily="49" charset="-122"/>
                      </a:rPr>
                      <m:t>+2</m:t>
                    </m:r>
                    <m:r>
                      <a:rPr lang="en-US" altLang="zh-CN" sz="1600" kern="100">
                        <a:latin typeface="Cambria Math" panose="02040503050406030204" pitchFamily="18" charset="0"/>
                        <a:ea typeface="隶书" panose="02010509060101010101" pitchFamily="49" charset="-122"/>
                      </a:rPr>
                      <m:t>𝑎</m:t>
                    </m:r>
                    <m:r>
                      <m:rPr>
                        <m:sty m:val="p"/>
                      </m:rPr>
                      <a:rPr lang="en-US" altLang="zh-CN" sz="1600" kern="100">
                        <a:latin typeface="Cambria Math" panose="02040503050406030204" pitchFamily="18" charset="0"/>
                        <a:ea typeface="隶书" panose="02010509060101010101" pitchFamily="49" charset="-122"/>
                      </a:rPr>
                      <m:t>c</m:t>
                    </m:r>
                    <m:r>
                      <a:rPr lang="en-US" altLang="zh-CN" sz="1600" kern="100">
                        <a:latin typeface="Cambria Math" panose="02040503050406030204" pitchFamily="18" charset="0"/>
                        <a:ea typeface="隶书" panose="02010509060101010101" pitchFamily="49" charset="-122"/>
                      </a:rPr>
                      <m:t>−2</m:t>
                    </m:r>
                    <m:r>
                      <a:rPr lang="en-US" altLang="zh-CN" sz="1600" kern="100">
                        <a:latin typeface="Cambria Math" panose="02040503050406030204" pitchFamily="18" charset="0"/>
                        <a:ea typeface="隶书" panose="02010509060101010101" pitchFamily="49" charset="-122"/>
                      </a:rPr>
                      <m:t>𝑏</m:t>
                    </m:r>
                    <m:r>
                      <m:rPr>
                        <m:sty m:val="p"/>
                      </m:rPr>
                      <a:rPr lang="en-US" altLang="zh-CN" sz="1600" kern="100">
                        <a:latin typeface="Cambria Math" panose="02040503050406030204" pitchFamily="18" charset="0"/>
                        <a:ea typeface="隶书" panose="02010509060101010101" pitchFamily="49" charset="-122"/>
                      </a:rPr>
                      <m:t>c</m:t>
                    </m:r>
                    <m:r>
                      <a:rPr lang="en-US" altLang="zh-CN" sz="1600" kern="100">
                        <a:latin typeface="Cambria Math" panose="02040503050406030204" pitchFamily="18" charset="0"/>
                        <a:ea typeface="隶书" panose="02010509060101010101" pitchFamily="49" charset="-122"/>
                      </a:rPr>
                      <m:t>=0</m:t>
                    </m:r>
                  </m:oMath>
                </a14:m>
                <a:r>
                  <a:rPr lang="zh-CN" altLang="en-US" sz="1600" kern="100" dirty="0">
                    <a:latin typeface="隶书" panose="02010509060101010101" pitchFamily="49" charset="-122"/>
                    <a:ea typeface="隶书" panose="02010509060101010101" pitchFamily="49" charset="-122"/>
                  </a:rPr>
                  <a:t>，则</a:t>
                </a:r>
                <a14:m>
                  <m:oMath xmlns:m="http://schemas.openxmlformats.org/officeDocument/2006/math">
                    <m:r>
                      <a:rPr lang="en-US" altLang="zh-CN" sz="1600" kern="100">
                        <a:latin typeface="Cambria Math" panose="02040503050406030204" pitchFamily="18" charset="0"/>
                        <a:ea typeface="隶书" panose="02010509060101010101" pitchFamily="49" charset="-122"/>
                      </a:rPr>
                      <m:t>𝑎</m:t>
                    </m:r>
                    <m:r>
                      <a:rPr lang="en-US" altLang="zh-CN" sz="1600" kern="100">
                        <a:latin typeface="Cambria Math" panose="02040503050406030204" pitchFamily="18" charset="0"/>
                        <a:ea typeface="隶书" panose="02010509060101010101" pitchFamily="49" charset="-122"/>
                      </a:rPr>
                      <m:t>+</m:t>
                    </m:r>
                    <m:r>
                      <a:rPr lang="en-US" altLang="zh-CN" sz="1600" kern="100">
                        <a:latin typeface="Cambria Math" panose="02040503050406030204" pitchFamily="18" charset="0"/>
                        <a:ea typeface="隶书" panose="02010509060101010101" pitchFamily="49" charset="-122"/>
                      </a:rPr>
                      <m:t>𝑏</m:t>
                    </m:r>
                  </m:oMath>
                </a14:m>
                <a:r>
                  <a:rPr lang="zh-CN" altLang="en-US" sz="1600" kern="100" dirty="0">
                    <a:latin typeface="隶书" panose="02010509060101010101" pitchFamily="49" charset="-122"/>
                    <a:ea typeface="隶书" panose="02010509060101010101" pitchFamily="49" charset="-122"/>
                  </a:rPr>
                  <a:t>的值为（ ）</a:t>
                </a:r>
                <a:r>
                  <a:rPr lang="en-US" altLang="zh-CN" sz="1600" kern="100" dirty="0">
                    <a:latin typeface="隶书" panose="02010509060101010101" pitchFamily="49" charset="-122"/>
                    <a:ea typeface="隶书" panose="02010509060101010101" pitchFamily="49" charset="-122"/>
                  </a:rPr>
                  <a:t>.</a:t>
                </a:r>
              </a:p>
              <a:p>
                <a:pPr indent="304800" algn="just">
                  <a:lnSpc>
                    <a:spcPct val="150000"/>
                  </a:lnSpc>
                </a:pP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A</a:t>
                </a: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0     </a:t>
                </a: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B</a:t>
                </a: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1     </a:t>
                </a: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C</a:t>
                </a: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-1     </a:t>
                </a: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D</a:t>
                </a: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-2     </a:t>
                </a: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E</a:t>
                </a: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2</a:t>
                </a:r>
              </a:p>
              <a:p>
                <a:pPr indent="304800" algn="just">
                  <a:lnSpc>
                    <a:spcPct val="150000"/>
                  </a:lnSpc>
                </a:pPr>
                <a:r>
                  <a:rPr lang="en-US" altLang="zh-CN" kern="100" dirty="0">
                    <a:latin typeface="隶书" panose="02010509060101010101" pitchFamily="49" charset="-122"/>
                    <a:ea typeface="隶书" panose="02010509060101010101" pitchFamily="49" charset="-122"/>
                  </a:rPr>
                  <a:t>2.</a:t>
                </a:r>
                <a:r>
                  <a:rPr lang="zh-CN" altLang="en-US" kern="100" dirty="0">
                    <a:latin typeface="隶书" panose="02010509060101010101" pitchFamily="49" charset="-122"/>
                    <a:ea typeface="隶书" panose="02010509060101010101" pitchFamily="49" charset="-122"/>
                  </a:rPr>
                  <a:t>若</a:t>
                </a:r>
                <a:r>
                  <a:rPr lang="en-US" altLang="zh-CN" sz="1600" kern="100" dirty="0">
                    <a:latin typeface="隶书" panose="02010509060101010101" pitchFamily="49" charset="-122"/>
                    <a:ea typeface="隶书" panose="02010509060101010101" pitchFamily="49" charset="-122"/>
                  </a:rPr>
                  <a:t>3(</a:t>
                </a:r>
                <a14:m>
                  <m:oMath xmlns:m="http://schemas.openxmlformats.org/officeDocument/2006/math">
                    <m:sSup>
                      <m:sSupPr>
                        <m:ctrlPr>
                          <a:rPr lang="en-US" altLang="zh-CN" sz="1600" i="1" kern="100">
                            <a:latin typeface="Cambria Math" panose="02040503050406030204" pitchFamily="18" charset="0"/>
                            <a:ea typeface="隶书" panose="02010509060101010101" pitchFamily="49" charset="-122"/>
                          </a:rPr>
                        </m:ctrlPr>
                      </m:sSupPr>
                      <m:e>
                        <m:r>
                          <a:rPr lang="en-US" altLang="zh-CN" sz="1600" kern="100">
                            <a:latin typeface="Cambria Math" panose="02040503050406030204" pitchFamily="18" charset="0"/>
                            <a:ea typeface="隶书" panose="02010509060101010101" pitchFamily="49" charset="-122"/>
                          </a:rPr>
                          <m:t>𝑎</m:t>
                        </m:r>
                      </m:e>
                      <m:sup>
                        <m:r>
                          <a:rPr lang="en-US" altLang="zh-CN" sz="1600" kern="100">
                            <a:latin typeface="Cambria Math" panose="02040503050406030204" pitchFamily="18" charset="0"/>
                            <a:ea typeface="隶书" panose="02010509060101010101" pitchFamily="49" charset="-122"/>
                          </a:rPr>
                          <m:t>2</m:t>
                        </m:r>
                      </m:sup>
                    </m:sSup>
                    <m:r>
                      <a:rPr lang="en-US" altLang="zh-CN" sz="1600" kern="100">
                        <a:latin typeface="Cambria Math" panose="02040503050406030204" pitchFamily="18" charset="0"/>
                        <a:ea typeface="隶书" panose="02010509060101010101" pitchFamily="49" charset="-122"/>
                      </a:rPr>
                      <m:t>+</m:t>
                    </m:r>
                  </m:oMath>
                </a14:m>
                <a:r>
                  <a:rPr lang="en-US" altLang="zh-CN" sz="1600" kern="100" dirty="0">
                    <a:latin typeface="隶书" panose="02010509060101010101" pitchFamily="49" charset="-122"/>
                    <a:ea typeface="隶书" panose="02010509060101010101" pitchFamily="49" charset="-122"/>
                  </a:rPr>
                  <a:t> </a:t>
                </a:r>
                <a14:m>
                  <m:oMath xmlns:m="http://schemas.openxmlformats.org/officeDocument/2006/math">
                    <m:sSup>
                      <m:sSupPr>
                        <m:ctrlPr>
                          <a:rPr lang="en-US" altLang="zh-CN" sz="1600" i="1" kern="100">
                            <a:latin typeface="Cambria Math" panose="02040503050406030204" pitchFamily="18" charset="0"/>
                            <a:ea typeface="隶书" panose="02010509060101010101" pitchFamily="49" charset="-122"/>
                          </a:rPr>
                        </m:ctrlPr>
                      </m:sSupPr>
                      <m:e>
                        <m:r>
                          <a:rPr lang="en-US" altLang="zh-CN" sz="1600" kern="100">
                            <a:latin typeface="Cambria Math" panose="02040503050406030204" pitchFamily="18" charset="0"/>
                            <a:ea typeface="隶书" panose="02010509060101010101" pitchFamily="49" charset="-122"/>
                          </a:rPr>
                          <m:t>𝑏</m:t>
                        </m:r>
                      </m:e>
                      <m:sup>
                        <m:r>
                          <a:rPr lang="en-US" altLang="zh-CN" sz="1600" kern="100">
                            <a:latin typeface="Cambria Math" panose="02040503050406030204" pitchFamily="18" charset="0"/>
                            <a:ea typeface="隶书" panose="02010509060101010101" pitchFamily="49" charset="-122"/>
                          </a:rPr>
                          <m:t>2</m:t>
                        </m:r>
                      </m:sup>
                    </m:sSup>
                  </m:oMath>
                </a14:m>
                <a:r>
                  <a:rPr lang="en-US" altLang="zh-CN" sz="1600" kern="100" dirty="0">
                    <a:latin typeface="隶书" panose="02010509060101010101" pitchFamily="49" charset="-122"/>
                    <a:ea typeface="隶书" panose="02010509060101010101" pitchFamily="49" charset="-122"/>
                  </a:rPr>
                  <a:t> </a:t>
                </a:r>
                <a14:m>
                  <m:oMath xmlns:m="http://schemas.openxmlformats.org/officeDocument/2006/math">
                    <m:r>
                      <a:rPr lang="en-US" altLang="zh-CN" sz="1600" kern="100">
                        <a:latin typeface="Cambria Math" panose="02040503050406030204" pitchFamily="18" charset="0"/>
                        <a:ea typeface="隶书" panose="02010509060101010101" pitchFamily="49" charset="-122"/>
                      </a:rPr>
                      <m:t>+</m:t>
                    </m:r>
                  </m:oMath>
                </a14:m>
                <a:r>
                  <a:rPr lang="en-US" altLang="zh-CN" sz="1600" kern="100" dirty="0">
                    <a:latin typeface="隶书" panose="02010509060101010101" pitchFamily="49" charset="-122"/>
                    <a:ea typeface="隶书" panose="02010509060101010101" pitchFamily="49" charset="-122"/>
                  </a:rPr>
                  <a:t> </a:t>
                </a:r>
                <a14:m>
                  <m:oMath xmlns:m="http://schemas.openxmlformats.org/officeDocument/2006/math">
                    <m:sSup>
                      <m:sSupPr>
                        <m:ctrlPr>
                          <a:rPr lang="en-US" altLang="zh-CN" sz="1600" i="1" kern="100">
                            <a:latin typeface="Cambria Math" panose="02040503050406030204" pitchFamily="18" charset="0"/>
                            <a:ea typeface="隶书" panose="02010509060101010101" pitchFamily="49" charset="-122"/>
                          </a:rPr>
                        </m:ctrlPr>
                      </m:sSupPr>
                      <m:e>
                        <m:r>
                          <m:rPr>
                            <m:sty m:val="p"/>
                          </m:rPr>
                          <a:rPr lang="en-US" altLang="zh-CN" sz="1600" kern="100">
                            <a:latin typeface="Cambria Math" panose="02040503050406030204" pitchFamily="18" charset="0"/>
                            <a:ea typeface="隶书" panose="02010509060101010101" pitchFamily="49" charset="-122"/>
                          </a:rPr>
                          <m:t>c</m:t>
                        </m:r>
                      </m:e>
                      <m:sup>
                        <m:r>
                          <a:rPr lang="en-US" altLang="zh-CN" sz="1600" kern="100">
                            <a:latin typeface="Cambria Math" panose="02040503050406030204" pitchFamily="18" charset="0"/>
                            <a:ea typeface="隶书" panose="02010509060101010101" pitchFamily="49" charset="-122"/>
                          </a:rPr>
                          <m:t>2</m:t>
                        </m:r>
                      </m:sup>
                    </m:sSup>
                    <m:r>
                      <a:rPr lang="en-US" altLang="zh-CN" sz="1600" kern="100">
                        <a:latin typeface="Cambria Math" panose="02040503050406030204" pitchFamily="18" charset="0"/>
                        <a:ea typeface="隶书" panose="02010509060101010101" pitchFamily="49" charset="-122"/>
                      </a:rPr>
                      <m:t>)=(</m:t>
                    </m:r>
                    <m:r>
                      <a:rPr lang="zh-CN" altLang="en-US" sz="1600" kern="100">
                        <a:latin typeface="Cambria Math" panose="02040503050406030204" pitchFamily="18" charset="0"/>
                        <a:ea typeface="隶书" panose="02010509060101010101" pitchFamily="49" charset="-122"/>
                      </a:rPr>
                      <m:t>𝑎</m:t>
                    </m:r>
                    <m:r>
                      <a:rPr lang="en-US" altLang="zh-CN" sz="1600" kern="100">
                        <a:latin typeface="Cambria Math" panose="02040503050406030204" pitchFamily="18" charset="0"/>
                        <a:ea typeface="隶书" panose="02010509060101010101" pitchFamily="49" charset="-122"/>
                      </a:rPr>
                      <m:t>+</m:t>
                    </m:r>
                    <m:r>
                      <a:rPr lang="zh-CN" altLang="en-US" sz="1600" kern="100">
                        <a:latin typeface="Cambria Math" panose="02040503050406030204" pitchFamily="18" charset="0"/>
                        <a:ea typeface="隶书" panose="02010509060101010101" pitchFamily="49" charset="-122"/>
                      </a:rPr>
                      <m:t>𝑏</m:t>
                    </m:r>
                    <m:r>
                      <a:rPr lang="en-US" altLang="zh-CN" sz="1600" kern="100">
                        <a:latin typeface="Cambria Math" panose="02040503050406030204" pitchFamily="18" charset="0"/>
                        <a:ea typeface="隶书" panose="02010509060101010101" pitchFamily="49" charset="-122"/>
                      </a:rPr>
                      <m:t>+ </m:t>
                    </m:r>
                    <m:r>
                      <a:rPr lang="en-US" altLang="zh-CN" sz="1600" kern="100">
                        <a:latin typeface="Cambria Math" panose="02040503050406030204" pitchFamily="18" charset="0"/>
                        <a:ea typeface="隶书" panose="02010509060101010101" pitchFamily="49" charset="-122"/>
                      </a:rPr>
                      <m:t>𝑐</m:t>
                    </m:r>
                    <m:r>
                      <a:rPr lang="en-US" altLang="zh-CN" sz="1600" kern="100">
                        <a:latin typeface="Cambria Math" panose="02040503050406030204" pitchFamily="18" charset="0"/>
                        <a:ea typeface="隶书" panose="02010509060101010101" pitchFamily="49" charset="-122"/>
                      </a:rPr>
                      <m:t>)²</m:t>
                    </m:r>
                  </m:oMath>
                </a14:m>
                <a:r>
                  <a:rPr lang="zh-CN" altLang="en-US" sz="1600" kern="100" dirty="0">
                    <a:latin typeface="隶书" panose="02010509060101010101" pitchFamily="49" charset="-122"/>
                    <a:ea typeface="隶书" panose="02010509060101010101" pitchFamily="49" charset="-122"/>
                  </a:rPr>
                  <a:t>，则</a:t>
                </a:r>
                <a14:m>
                  <m:oMath xmlns:m="http://schemas.openxmlformats.org/officeDocument/2006/math">
                    <m:r>
                      <a:rPr lang="zh-CN" altLang="en-US" sz="1600" kern="100">
                        <a:latin typeface="Cambria Math" panose="02040503050406030204" pitchFamily="18" charset="0"/>
                        <a:ea typeface="隶书" panose="02010509060101010101" pitchFamily="49" charset="-122"/>
                      </a:rPr>
                      <m:t>𝑎</m:t>
                    </m:r>
                    <m:r>
                      <a:rPr lang="zh-CN" altLang="en-US" sz="1600" kern="100" dirty="0">
                        <a:latin typeface="Cambria Math" panose="02040503050406030204" pitchFamily="18" charset="0"/>
                        <a:ea typeface="隶书" panose="02010509060101010101" pitchFamily="49" charset="-122"/>
                      </a:rPr>
                      <m:t>、</m:t>
                    </m:r>
                    <m:r>
                      <a:rPr lang="zh-CN" altLang="en-US" sz="1600" kern="100">
                        <a:latin typeface="Cambria Math" panose="02040503050406030204" pitchFamily="18" charset="0"/>
                        <a:ea typeface="隶书" panose="02010509060101010101" pitchFamily="49" charset="-122"/>
                      </a:rPr>
                      <m:t>𝑏</m:t>
                    </m:r>
                    <m:r>
                      <a:rPr lang="zh-CN" altLang="en-US" sz="1600" kern="100">
                        <a:latin typeface="Cambria Math" panose="02040503050406030204" pitchFamily="18" charset="0"/>
                        <a:ea typeface="隶书" panose="02010509060101010101" pitchFamily="49" charset="-122"/>
                      </a:rPr>
                      <m:t>、</m:t>
                    </m:r>
                    <m:r>
                      <a:rPr lang="en-US" altLang="zh-CN" sz="1600" kern="100">
                        <a:latin typeface="Cambria Math" panose="02040503050406030204" pitchFamily="18" charset="0"/>
                        <a:ea typeface="隶书" panose="02010509060101010101" pitchFamily="49" charset="-122"/>
                      </a:rPr>
                      <m:t> </m:t>
                    </m:r>
                    <m:r>
                      <a:rPr lang="en-US" altLang="zh-CN" sz="1600" kern="100">
                        <a:latin typeface="Cambria Math" panose="02040503050406030204" pitchFamily="18" charset="0"/>
                        <a:ea typeface="隶书" panose="02010509060101010101" pitchFamily="49" charset="-122"/>
                      </a:rPr>
                      <m:t>𝑐</m:t>
                    </m:r>
                  </m:oMath>
                </a14:m>
                <a:r>
                  <a:rPr lang="zh-CN" altLang="en-US" sz="1600" kern="100" dirty="0">
                    <a:latin typeface="隶书" panose="02010509060101010101" pitchFamily="49" charset="-122"/>
                    <a:ea typeface="隶书" panose="02010509060101010101" pitchFamily="49" charset="-122"/>
                  </a:rPr>
                  <a:t>三者的关系为</a:t>
                </a:r>
                <a:r>
                  <a:rPr lang="zh-CN" altLang="en-US" kern="100" dirty="0">
                    <a:latin typeface="隶书" panose="02010509060101010101" pitchFamily="49" charset="-122"/>
                    <a:ea typeface="隶书" panose="02010509060101010101" pitchFamily="49" charset="-122"/>
                  </a:rPr>
                  <a:t>（ ）</a:t>
                </a:r>
                <a:r>
                  <a:rPr lang="en-US" altLang="zh-CN" kern="100" dirty="0">
                    <a:latin typeface="隶书" panose="02010509060101010101" pitchFamily="49" charset="-122"/>
                    <a:ea typeface="隶书" panose="02010509060101010101" pitchFamily="49" charset="-122"/>
                  </a:rPr>
                  <a:t>.</a:t>
                </a:r>
                <a:endParaRPr lang="en-US" altLang="zh-CN" kern="100" dirty="0">
                  <a:solidFill>
                    <a:srgbClr val="000000"/>
                  </a:solidFill>
                  <a:latin typeface="宋体" panose="02010600030101010101" pitchFamily="2" charset="-122"/>
                  <a:ea typeface="宋体" panose="02010600030101010101" pitchFamily="2" charset="-122"/>
                </a:endParaRPr>
              </a:p>
              <a:p>
                <a:pPr indent="304800" algn="just">
                  <a:lnSpc>
                    <a:spcPct val="150000"/>
                  </a:lnSpc>
                </a:pPr>
                <a:r>
                  <a:rPr lang="en-US" altLang="zh-CN" kern="100" dirty="0">
                    <a:solidFill>
                      <a:srgbClr val="000000"/>
                    </a:solidFill>
                    <a:latin typeface="宋体" panose="02010600030101010101" pitchFamily="2" charset="-122"/>
                    <a:ea typeface="宋体" panose="02010600030101010101" pitchFamily="2" charset="-122"/>
                  </a:rPr>
                  <a:t> (A)</a:t>
                </a:r>
                <a14:m>
                  <m:oMath xmlns:m="http://schemas.openxmlformats.org/officeDocument/2006/math">
                    <m:r>
                      <a:rPr lang="zh-CN" altLang="en-US" sz="1800" kern="100" smtClean="0">
                        <a:latin typeface="Cambria Math" panose="02040503050406030204" pitchFamily="18" charset="0"/>
                        <a:ea typeface="隶书" panose="02010509060101010101" pitchFamily="49" charset="-122"/>
                      </a:rPr>
                      <m:t>𝑎</m:t>
                    </m:r>
                    <m:r>
                      <a:rPr lang="en-US" altLang="zh-CN" sz="1800" kern="100">
                        <a:latin typeface="Cambria Math" panose="02040503050406030204" pitchFamily="18" charset="0"/>
                        <a:ea typeface="隶书" panose="02010509060101010101" pitchFamily="49" charset="-122"/>
                      </a:rPr>
                      <m:t>+</m:t>
                    </m:r>
                    <m:r>
                      <a:rPr lang="zh-CN" altLang="en-US" sz="1800" kern="100">
                        <a:latin typeface="Cambria Math" panose="02040503050406030204" pitchFamily="18" charset="0"/>
                        <a:ea typeface="隶书" panose="02010509060101010101" pitchFamily="49" charset="-122"/>
                      </a:rPr>
                      <m:t>𝑏</m:t>
                    </m:r>
                    <m:r>
                      <a:rPr lang="en-US" altLang="zh-CN" kern="100">
                        <a:latin typeface="Cambria Math" panose="02040503050406030204" pitchFamily="18" charset="0"/>
                        <a:ea typeface="隶书" panose="02010509060101010101" pitchFamily="49" charset="-122"/>
                      </a:rPr>
                      <m:t>=</m:t>
                    </m:r>
                    <m:r>
                      <a:rPr lang="zh-CN" altLang="en-US" kern="100">
                        <a:latin typeface="Cambria Math" panose="02040503050406030204" pitchFamily="18" charset="0"/>
                        <a:ea typeface="隶书" panose="02010509060101010101" pitchFamily="49" charset="-122"/>
                      </a:rPr>
                      <m:t>𝑏</m:t>
                    </m:r>
                    <m:r>
                      <a:rPr lang="en-US" altLang="zh-CN" kern="100">
                        <a:latin typeface="Cambria Math" panose="02040503050406030204" pitchFamily="18" charset="0"/>
                        <a:ea typeface="隶书" panose="02010509060101010101" pitchFamily="49" charset="-122"/>
                      </a:rPr>
                      <m:t>+</m:t>
                    </m:r>
                    <m:r>
                      <a:rPr lang="en-US" altLang="zh-CN" kern="100">
                        <a:latin typeface="Cambria Math" panose="02040503050406030204" pitchFamily="18" charset="0"/>
                        <a:ea typeface="隶书" panose="02010509060101010101" pitchFamily="49" charset="-122"/>
                      </a:rPr>
                      <m:t>𝑐</m:t>
                    </m:r>
                  </m:oMath>
                </a14:m>
                <a:r>
                  <a:rPr lang="en-US" altLang="zh-CN" kern="100" dirty="0">
                    <a:latin typeface="隶书" panose="02010509060101010101" pitchFamily="49" charset="-122"/>
                    <a:ea typeface="隶书" panose="02010509060101010101" pitchFamily="49" charset="-122"/>
                  </a:rPr>
                  <a:t>      (B)</a:t>
                </a:r>
                <a14:m>
                  <m:oMath xmlns:m="http://schemas.openxmlformats.org/officeDocument/2006/math">
                    <m:r>
                      <a:rPr lang="zh-CN" altLang="en-US" kern="100">
                        <a:latin typeface="Cambria Math" panose="02040503050406030204" pitchFamily="18" charset="0"/>
                        <a:ea typeface="隶书" panose="02010509060101010101" pitchFamily="49" charset="-122"/>
                      </a:rPr>
                      <m:t>𝑎</m:t>
                    </m:r>
                    <m:r>
                      <a:rPr lang="en-US" altLang="zh-CN" kern="100">
                        <a:latin typeface="Cambria Math" panose="02040503050406030204" pitchFamily="18" charset="0"/>
                        <a:ea typeface="隶书" panose="02010509060101010101" pitchFamily="49" charset="-122"/>
                      </a:rPr>
                      <m:t>+</m:t>
                    </m:r>
                    <m:r>
                      <a:rPr lang="zh-CN" altLang="en-US" kern="100">
                        <a:latin typeface="Cambria Math" panose="02040503050406030204" pitchFamily="18" charset="0"/>
                        <a:ea typeface="隶书" panose="02010509060101010101" pitchFamily="49" charset="-122"/>
                      </a:rPr>
                      <m:t>𝑏</m:t>
                    </m:r>
                    <m:r>
                      <a:rPr lang="en-US" altLang="zh-CN" kern="100">
                        <a:latin typeface="Cambria Math" panose="02040503050406030204" pitchFamily="18" charset="0"/>
                        <a:ea typeface="隶书" panose="02010509060101010101" pitchFamily="49" charset="-122"/>
                      </a:rPr>
                      <m:t>+</m:t>
                    </m:r>
                    <m:r>
                      <a:rPr lang="en-US" altLang="zh-CN" kern="100">
                        <a:latin typeface="Cambria Math" panose="02040503050406030204" pitchFamily="18" charset="0"/>
                        <a:ea typeface="隶书" panose="02010509060101010101" pitchFamily="49" charset="-122"/>
                      </a:rPr>
                      <m:t>𝑐</m:t>
                    </m:r>
                    <m:r>
                      <a:rPr lang="en-US" altLang="zh-CN" kern="100">
                        <a:latin typeface="Cambria Math" panose="02040503050406030204" pitchFamily="18" charset="0"/>
                        <a:ea typeface="隶书" panose="02010509060101010101" pitchFamily="49" charset="-122"/>
                      </a:rPr>
                      <m:t>=</m:t>
                    </m:r>
                  </m:oMath>
                </a14:m>
                <a:r>
                  <a:rPr lang="en-US" altLang="zh-CN" kern="100" dirty="0">
                    <a:latin typeface="隶书" panose="02010509060101010101" pitchFamily="49" charset="-122"/>
                    <a:ea typeface="隶书" panose="02010509060101010101" pitchFamily="49" charset="-122"/>
                  </a:rPr>
                  <a:t>1     (C)</a:t>
                </a:r>
                <a14:m>
                  <m:oMath xmlns:m="http://schemas.openxmlformats.org/officeDocument/2006/math">
                    <m:r>
                      <a:rPr lang="zh-CN" altLang="en-US" kern="100">
                        <a:latin typeface="Cambria Math" panose="02040503050406030204" pitchFamily="18" charset="0"/>
                        <a:ea typeface="隶书" panose="02010509060101010101" pitchFamily="49" charset="-122"/>
                      </a:rPr>
                      <m:t>𝑎</m:t>
                    </m:r>
                    <m:r>
                      <a:rPr lang="en-US" altLang="zh-CN" kern="100">
                        <a:latin typeface="Cambria Math" panose="02040503050406030204" pitchFamily="18" charset="0"/>
                        <a:ea typeface="隶书" panose="02010509060101010101" pitchFamily="49" charset="-122"/>
                      </a:rPr>
                      <m:t>=</m:t>
                    </m:r>
                    <m:r>
                      <a:rPr lang="zh-CN" altLang="en-US" kern="100">
                        <a:latin typeface="Cambria Math" panose="02040503050406030204" pitchFamily="18" charset="0"/>
                        <a:ea typeface="隶书" panose="02010509060101010101" pitchFamily="49" charset="-122"/>
                      </a:rPr>
                      <m:t>𝑏</m:t>
                    </m:r>
                    <m:r>
                      <a:rPr lang="en-US" altLang="zh-CN" kern="100">
                        <a:latin typeface="Cambria Math" panose="02040503050406030204" pitchFamily="18" charset="0"/>
                        <a:ea typeface="隶书" panose="02010509060101010101" pitchFamily="49" charset="-122"/>
                      </a:rPr>
                      <m:t>=</m:t>
                    </m:r>
                    <m:r>
                      <a:rPr lang="en-US" altLang="zh-CN" kern="100">
                        <a:latin typeface="Cambria Math" panose="02040503050406030204" pitchFamily="18" charset="0"/>
                        <a:ea typeface="隶书" panose="02010509060101010101" pitchFamily="49" charset="-122"/>
                      </a:rPr>
                      <m:t>𝑐</m:t>
                    </m:r>
                  </m:oMath>
                </a14:m>
                <a:endParaRPr lang="en-US" altLang="zh-CN" kern="100" dirty="0">
                  <a:latin typeface="隶书" panose="02010509060101010101" pitchFamily="49" charset="-122"/>
                  <a:ea typeface="隶书" panose="02010509060101010101" pitchFamily="49" charset="-122"/>
                </a:endParaRPr>
              </a:p>
              <a:p>
                <a:pPr indent="304800" algn="just">
                  <a:lnSpc>
                    <a:spcPct val="150000"/>
                  </a:lnSpc>
                </a:pPr>
                <a:r>
                  <a:rPr lang="en-US" altLang="zh-CN" kern="100" dirty="0">
                    <a:latin typeface="隶书" panose="02010509060101010101" pitchFamily="49" charset="-122"/>
                    <a:ea typeface="隶书" panose="02010509060101010101" pitchFamily="49" charset="-122"/>
                  </a:rPr>
                  <a:t> (D)</a:t>
                </a:r>
                <a:r>
                  <a:rPr lang="en-US" altLang="zh-CN" kern="100" dirty="0">
                    <a:ea typeface="隶书" panose="02010509060101010101" pitchFamily="49" charset="-122"/>
                  </a:rPr>
                  <a:t> </a:t>
                </a:r>
                <a14:m>
                  <m:oMath xmlns:m="http://schemas.openxmlformats.org/officeDocument/2006/math">
                    <m:r>
                      <a:rPr lang="en-US" altLang="zh-CN" kern="100">
                        <a:latin typeface="Cambria Math" panose="02040503050406030204" pitchFamily="18" charset="0"/>
                        <a:ea typeface="隶书" panose="02010509060101010101" pitchFamily="49" charset="-122"/>
                      </a:rPr>
                      <m:t>𝑎𝑏</m:t>
                    </m:r>
                    <m:r>
                      <a:rPr lang="en-US" altLang="zh-CN" kern="100">
                        <a:latin typeface="Cambria Math" panose="02040503050406030204" pitchFamily="18" charset="0"/>
                        <a:ea typeface="隶书" panose="02010509060101010101" pitchFamily="49" charset="-122"/>
                      </a:rPr>
                      <m:t>=</m:t>
                    </m:r>
                    <m:r>
                      <a:rPr lang="en-US" altLang="zh-CN" sz="1800" kern="100">
                        <a:latin typeface="Cambria Math" panose="02040503050406030204" pitchFamily="18" charset="0"/>
                        <a:ea typeface="隶书" panose="02010509060101010101" pitchFamily="49" charset="-122"/>
                      </a:rPr>
                      <m:t>𝑎</m:t>
                    </m:r>
                    <m:r>
                      <m:rPr>
                        <m:sty m:val="p"/>
                      </m:rPr>
                      <a:rPr lang="en-US" altLang="zh-CN" sz="1800" kern="100">
                        <a:latin typeface="Cambria Math" panose="02040503050406030204" pitchFamily="18" charset="0"/>
                        <a:ea typeface="隶书" panose="02010509060101010101" pitchFamily="49" charset="-122"/>
                      </a:rPr>
                      <m:t>c</m:t>
                    </m:r>
                    <m:r>
                      <a:rPr lang="en-US" altLang="zh-CN" kern="100">
                        <a:latin typeface="Cambria Math" panose="02040503050406030204" pitchFamily="18" charset="0"/>
                        <a:ea typeface="隶书" panose="02010509060101010101" pitchFamily="49" charset="-122"/>
                      </a:rPr>
                      <m:t>=</m:t>
                    </m:r>
                    <m:r>
                      <a:rPr lang="en-US" altLang="zh-CN" sz="1800" kern="100">
                        <a:latin typeface="Cambria Math" panose="02040503050406030204" pitchFamily="18" charset="0"/>
                        <a:ea typeface="隶书" panose="02010509060101010101" pitchFamily="49" charset="-122"/>
                      </a:rPr>
                      <m:t>𝑏</m:t>
                    </m:r>
                    <m:r>
                      <m:rPr>
                        <m:sty m:val="p"/>
                      </m:rPr>
                      <a:rPr lang="en-US" altLang="zh-CN" sz="1800" kern="100">
                        <a:latin typeface="Cambria Math" panose="02040503050406030204" pitchFamily="18" charset="0"/>
                        <a:ea typeface="隶书" panose="02010509060101010101" pitchFamily="49" charset="-122"/>
                      </a:rPr>
                      <m:t>c</m:t>
                    </m:r>
                  </m:oMath>
                </a14:m>
                <a:r>
                  <a:rPr lang="en-US" altLang="zh-CN" kern="100" dirty="0">
                    <a:latin typeface="隶书" panose="02010509060101010101" pitchFamily="49" charset="-122"/>
                    <a:ea typeface="隶书" panose="02010509060101010101" pitchFamily="49" charset="-122"/>
                  </a:rPr>
                  <a:t>      (E)</a:t>
                </a:r>
                <a:r>
                  <a:rPr lang="en-US" altLang="zh-CN" kern="100" dirty="0">
                    <a:ea typeface="隶书" panose="02010509060101010101" pitchFamily="49" charset="-122"/>
                  </a:rPr>
                  <a:t> </a:t>
                </a:r>
                <a14:m>
                  <m:oMath xmlns:m="http://schemas.openxmlformats.org/officeDocument/2006/math">
                    <m:r>
                      <a:rPr lang="en-US" altLang="zh-CN" kern="100">
                        <a:latin typeface="Cambria Math" panose="02040503050406030204" pitchFamily="18" charset="0"/>
                        <a:ea typeface="隶书" panose="02010509060101010101" pitchFamily="49" charset="-122"/>
                      </a:rPr>
                      <m:t>𝑎𝑏</m:t>
                    </m:r>
                    <m:r>
                      <m:rPr>
                        <m:sty m:val="p"/>
                      </m:rPr>
                      <a:rPr lang="en-US" altLang="zh-CN" kern="100">
                        <a:latin typeface="Cambria Math" panose="02040503050406030204" pitchFamily="18" charset="0"/>
                        <a:ea typeface="隶书" panose="02010509060101010101" pitchFamily="49" charset="-122"/>
                      </a:rPr>
                      <m:t>c</m:t>
                    </m:r>
                    <m:r>
                      <a:rPr lang="en-US" altLang="zh-CN" kern="100">
                        <a:latin typeface="Cambria Math" panose="02040503050406030204" pitchFamily="18" charset="0"/>
                        <a:ea typeface="隶书" panose="02010509060101010101" pitchFamily="49" charset="-122"/>
                      </a:rPr>
                      <m:t>=1</m:t>
                    </m:r>
                  </m:oMath>
                </a14:m>
                <a:endParaRPr lang="en-US" altLang="zh-CN" kern="100" dirty="0">
                  <a:latin typeface="隶书" panose="02010509060101010101" pitchFamily="49" charset="-122"/>
                  <a:ea typeface="隶书" panose="02010509060101010101" pitchFamily="49" charset="-122"/>
                </a:endParaRPr>
              </a:p>
              <a:p>
                <a:pPr indent="304800" algn="just">
                  <a:lnSpc>
                    <a:spcPct val="150000"/>
                  </a:lnSpc>
                </a:pPr>
                <a:r>
                  <a:rPr lang="en-US" altLang="zh-CN" kern="100" dirty="0">
                    <a:latin typeface="隶书" panose="02010509060101010101" pitchFamily="49" charset="-122"/>
                    <a:ea typeface="隶书" panose="02010509060101010101" pitchFamily="49" charset="-122"/>
                  </a:rPr>
                  <a:t>3.</a:t>
                </a:r>
                <a:r>
                  <a:rPr lang="zh-CN" altLang="en-US" kern="100" dirty="0">
                    <a:latin typeface="隶书" panose="02010509060101010101" pitchFamily="49" charset="-122"/>
                    <a:ea typeface="隶书" panose="02010509060101010101" pitchFamily="49" charset="-122"/>
                  </a:rPr>
                  <a:t>已知 </a:t>
                </a:r>
                <a14:m>
                  <m:oMath xmlns:m="http://schemas.openxmlformats.org/officeDocument/2006/math">
                    <m:sSup>
                      <m:sSupPr>
                        <m:ctrlPr>
                          <a:rPr lang="en-US" altLang="zh-CN" sz="1800" i="1" kern="100" smtClean="0">
                            <a:latin typeface="Cambria Math" panose="02040503050406030204" pitchFamily="18" charset="0"/>
                            <a:ea typeface="隶书" panose="02010509060101010101" pitchFamily="49" charset="-122"/>
                          </a:rPr>
                        </m:ctrlPr>
                      </m:sSupPr>
                      <m:e>
                        <m:r>
                          <a:rPr lang="en-US" altLang="zh-CN" b="0" i="1" kern="100" smtClean="0">
                            <a:latin typeface="Cambria Math" panose="02040503050406030204" pitchFamily="18" charset="0"/>
                            <a:ea typeface="隶书" panose="02010509060101010101" pitchFamily="49" charset="-122"/>
                          </a:rPr>
                          <m:t>𝑥</m:t>
                        </m:r>
                      </m:e>
                      <m:sup>
                        <m:r>
                          <a:rPr lang="en-US" altLang="zh-CN" sz="1800" kern="100">
                            <a:latin typeface="Cambria Math" panose="02040503050406030204" pitchFamily="18" charset="0"/>
                            <a:ea typeface="隶书" panose="02010509060101010101" pitchFamily="49" charset="-122"/>
                          </a:rPr>
                          <m:t>2</m:t>
                        </m:r>
                      </m:sup>
                    </m:sSup>
                  </m:oMath>
                </a14:m>
                <a:r>
                  <a:rPr lang="en-US" altLang="zh-CN" kern="100" dirty="0">
                    <a:latin typeface="隶书" panose="02010509060101010101" pitchFamily="49" charset="-122"/>
                    <a:ea typeface="隶书" panose="02010509060101010101" pitchFamily="49" charset="-122"/>
                  </a:rPr>
                  <a:t>-3</a:t>
                </a:r>
                <a14:m>
                  <m:oMath xmlns:m="http://schemas.openxmlformats.org/officeDocument/2006/math">
                    <m:r>
                      <a:rPr lang="en-US" altLang="zh-CN" i="1" kern="100">
                        <a:latin typeface="Cambria Math" panose="02040503050406030204" pitchFamily="18" charset="0"/>
                        <a:ea typeface="隶书" panose="02010509060101010101" pitchFamily="49" charset="-122"/>
                      </a:rPr>
                      <m:t>𝑥</m:t>
                    </m:r>
                  </m:oMath>
                </a14:m>
                <a:r>
                  <a:rPr lang="en-US" altLang="zh-CN" kern="100" dirty="0">
                    <a:latin typeface="隶书" panose="02010509060101010101" pitchFamily="49" charset="-122"/>
                    <a:ea typeface="隶书" panose="02010509060101010101" pitchFamily="49" charset="-122"/>
                  </a:rPr>
                  <a:t>+1</a:t>
                </a: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0</a:t>
                </a:r>
                <a:r>
                  <a:rPr lang="zh-CN" altLang="en-US" kern="100" dirty="0">
                    <a:latin typeface="隶书" panose="02010509060101010101" pitchFamily="49" charset="-122"/>
                    <a:ea typeface="隶书" panose="02010509060101010101" pitchFamily="49" charset="-122"/>
                  </a:rPr>
                  <a:t>，则</a:t>
                </a:r>
                <a:r>
                  <a:rPr lang="en-US" altLang="zh-CN" kern="100" dirty="0">
                    <a:latin typeface="隶书" panose="02010509060101010101" pitchFamily="49" charset="-122"/>
                    <a:ea typeface="隶书" panose="02010509060101010101" pitchFamily="49" charset="-122"/>
                  </a:rPr>
                  <a:t>|</a:t>
                </a:r>
                <a:r>
                  <a:rPr lang="en-US" altLang="zh-CN" kern="100" dirty="0">
                    <a:ea typeface="隶书" panose="02010509060101010101" pitchFamily="49" charset="-122"/>
                  </a:rPr>
                  <a:t> </a:t>
                </a:r>
                <a14:m>
                  <m:oMath xmlns:m="http://schemas.openxmlformats.org/officeDocument/2006/math">
                    <m:r>
                      <a:rPr lang="en-US" altLang="zh-CN" i="1" kern="100">
                        <a:latin typeface="Cambria Math" panose="02040503050406030204" pitchFamily="18" charset="0"/>
                        <a:ea typeface="隶书" panose="02010509060101010101" pitchFamily="49" charset="-122"/>
                      </a:rPr>
                      <m:t>𝑥</m:t>
                    </m:r>
                    <m:r>
                      <a:rPr lang="zh-CN" altLang="en-US" i="1" kern="100" smtClean="0">
                        <a:latin typeface="Cambria Math" panose="02040503050406030204" pitchFamily="18" charset="0"/>
                        <a:ea typeface="隶书" panose="02010509060101010101" pitchFamily="49" charset="-122"/>
                      </a:rPr>
                      <m:t>－</m:t>
                    </m:r>
                    <m:f>
                      <m:fPr>
                        <m:ctrlPr>
                          <a:rPr lang="en-US" altLang="zh-CN" i="1" kern="100" smtClean="0">
                            <a:latin typeface="Cambria Math" panose="02040503050406030204" pitchFamily="18" charset="0"/>
                            <a:ea typeface="隶书" panose="02010509060101010101" pitchFamily="49" charset="-122"/>
                          </a:rPr>
                        </m:ctrlPr>
                      </m:fPr>
                      <m:num>
                        <m:r>
                          <a:rPr lang="en-US" altLang="zh-CN" b="0" i="1" kern="100" smtClean="0">
                            <a:latin typeface="Cambria Math" panose="02040503050406030204" pitchFamily="18" charset="0"/>
                            <a:ea typeface="隶书" panose="02010509060101010101" pitchFamily="49" charset="-122"/>
                          </a:rPr>
                          <m:t>1</m:t>
                        </m:r>
                      </m:num>
                      <m:den>
                        <m:r>
                          <a:rPr lang="en-US" altLang="zh-CN" i="1" kern="100">
                            <a:latin typeface="Cambria Math" panose="02040503050406030204" pitchFamily="18" charset="0"/>
                            <a:ea typeface="隶书" panose="02010509060101010101" pitchFamily="49" charset="-122"/>
                          </a:rPr>
                          <m:t>𝑥</m:t>
                        </m:r>
                      </m:den>
                    </m:f>
                  </m:oMath>
                </a14:m>
                <a:r>
                  <a:rPr lang="en-US" altLang="zh-CN" kern="100" dirty="0">
                    <a:latin typeface="隶书" panose="02010509060101010101" pitchFamily="49" charset="-122"/>
                    <a:ea typeface="隶书" panose="02010509060101010101" pitchFamily="49" charset="-122"/>
                  </a:rPr>
                  <a:t>|</a:t>
                </a:r>
                <a:r>
                  <a:rPr lang="zh-CN" altLang="en-US" kern="100" dirty="0">
                    <a:latin typeface="隶书" panose="02010509060101010101" pitchFamily="49" charset="-122"/>
                    <a:ea typeface="隶书" panose="02010509060101010101" pitchFamily="49" charset="-122"/>
                  </a:rPr>
                  <a:t>＝（ ）</a:t>
                </a:r>
                <a:endParaRPr lang="en-US" altLang="zh-CN" kern="100" dirty="0">
                  <a:latin typeface="隶书" panose="02010509060101010101" pitchFamily="49" charset="-122"/>
                  <a:ea typeface="隶书" panose="02010509060101010101" pitchFamily="49" charset="-122"/>
                </a:endParaRPr>
              </a:p>
              <a:p>
                <a:pPr indent="304800" algn="just">
                  <a:lnSpc>
                    <a:spcPct val="150000"/>
                  </a:lnSpc>
                </a:pP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A</a:t>
                </a:r>
                <a:r>
                  <a:rPr lang="zh-CN" altLang="en-US" kern="100" dirty="0">
                    <a:latin typeface="隶书" panose="02010509060101010101" pitchFamily="49" charset="-122"/>
                    <a:ea typeface="隶书" panose="02010509060101010101" pitchFamily="49" charset="-122"/>
                  </a:rPr>
                  <a:t>）</a:t>
                </a:r>
                <a14:m>
                  <m:oMath xmlns:m="http://schemas.openxmlformats.org/officeDocument/2006/math">
                    <m:rad>
                      <m:radPr>
                        <m:degHide m:val="on"/>
                        <m:ctrlPr>
                          <a:rPr lang="zh-CN" altLang="en-US" i="1" kern="100" dirty="0" smtClean="0">
                            <a:latin typeface="Cambria Math" panose="02040503050406030204" pitchFamily="18" charset="0"/>
                            <a:ea typeface="隶书" panose="02010509060101010101" pitchFamily="49" charset="-122"/>
                          </a:rPr>
                        </m:ctrlPr>
                      </m:radPr>
                      <m:deg/>
                      <m:e>
                        <m:r>
                          <a:rPr lang="en-US" altLang="zh-CN" b="0" i="1" kern="100" dirty="0" smtClean="0">
                            <a:latin typeface="Cambria Math" panose="02040503050406030204" pitchFamily="18" charset="0"/>
                            <a:ea typeface="隶书" panose="02010509060101010101" pitchFamily="49" charset="-122"/>
                          </a:rPr>
                          <m:t>2</m:t>
                        </m:r>
                      </m:e>
                    </m:rad>
                    <m:r>
                      <a:rPr lang="zh-CN" altLang="en-US" i="1" kern="100" dirty="0" smtClean="0">
                        <a:latin typeface="Cambria Math" panose="02040503050406030204" pitchFamily="18" charset="0"/>
                        <a:ea typeface="隶书" panose="02010509060101010101" pitchFamily="49" charset="-122"/>
                      </a:rPr>
                      <m:t> </m:t>
                    </m:r>
                  </m:oMath>
                </a14:m>
                <a:r>
                  <a:rPr lang="zh-CN" altLang="en-US" kern="100" dirty="0">
                    <a:latin typeface="隶书" panose="02010509060101010101" pitchFamily="49" charset="-122"/>
                    <a:ea typeface="隶书" panose="02010509060101010101" pitchFamily="49" charset="-122"/>
                  </a:rPr>
                  <a:t>   （</a:t>
                </a:r>
                <a:r>
                  <a:rPr lang="en-US" altLang="zh-CN" kern="100" dirty="0">
                    <a:latin typeface="隶书" panose="02010509060101010101" pitchFamily="49" charset="-122"/>
                    <a:ea typeface="隶书" panose="02010509060101010101" pitchFamily="49" charset="-122"/>
                  </a:rPr>
                  <a:t>B</a:t>
                </a:r>
                <a:r>
                  <a:rPr lang="zh-CN" altLang="en-US" kern="100" dirty="0">
                    <a:latin typeface="隶书" panose="02010509060101010101" pitchFamily="49" charset="-122"/>
                    <a:ea typeface="隶书" panose="02010509060101010101" pitchFamily="49" charset="-122"/>
                  </a:rPr>
                  <a:t>）</a:t>
                </a:r>
                <a14:m>
                  <m:oMath xmlns:m="http://schemas.openxmlformats.org/officeDocument/2006/math">
                    <m:rad>
                      <m:radPr>
                        <m:degHide m:val="on"/>
                        <m:ctrlPr>
                          <a:rPr lang="zh-CN" altLang="en-US" i="1" kern="100" dirty="0">
                            <a:latin typeface="Cambria Math" panose="02040503050406030204" pitchFamily="18" charset="0"/>
                            <a:ea typeface="隶书" panose="02010509060101010101" pitchFamily="49" charset="-122"/>
                          </a:rPr>
                        </m:ctrlPr>
                      </m:radPr>
                      <m:deg/>
                      <m:e>
                        <m:r>
                          <a:rPr lang="en-US" altLang="zh-CN" b="0" i="1" kern="100" dirty="0" smtClean="0">
                            <a:latin typeface="Cambria Math" panose="02040503050406030204" pitchFamily="18" charset="0"/>
                            <a:ea typeface="隶书" panose="02010509060101010101" pitchFamily="49" charset="-122"/>
                          </a:rPr>
                          <m:t>3</m:t>
                        </m:r>
                      </m:e>
                    </m:rad>
                    <m:r>
                      <a:rPr lang="zh-CN" altLang="en-US" i="1" kern="100" dirty="0">
                        <a:latin typeface="Cambria Math" panose="02040503050406030204" pitchFamily="18" charset="0"/>
                        <a:ea typeface="隶书" panose="02010509060101010101" pitchFamily="49" charset="-122"/>
                      </a:rPr>
                      <m:t> </m:t>
                    </m:r>
                  </m:oMath>
                </a14:m>
                <a:r>
                  <a:rPr lang="zh-CN" altLang="en-US" kern="100" dirty="0">
                    <a:latin typeface="隶书" panose="02010509060101010101" pitchFamily="49" charset="-122"/>
                    <a:ea typeface="隶书" panose="02010509060101010101" pitchFamily="49" charset="-122"/>
                  </a:rPr>
                  <a:t>   （</a:t>
                </a:r>
                <a:r>
                  <a:rPr lang="en-US" altLang="zh-CN" kern="100" dirty="0">
                    <a:latin typeface="隶书" panose="02010509060101010101" pitchFamily="49" charset="-122"/>
                    <a:ea typeface="隶书" panose="02010509060101010101" pitchFamily="49" charset="-122"/>
                  </a:rPr>
                  <a:t>C</a:t>
                </a: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1      </a:t>
                </a: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D</a:t>
                </a: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2      </a:t>
                </a: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E</a:t>
                </a:r>
                <a:r>
                  <a:rPr lang="zh-CN" altLang="en-US" kern="100" dirty="0">
                    <a:latin typeface="隶书" panose="02010509060101010101" pitchFamily="49" charset="-122"/>
                    <a:ea typeface="隶书" panose="02010509060101010101" pitchFamily="49" charset="-122"/>
                  </a:rPr>
                  <a:t>） </a:t>
                </a:r>
                <a14:m>
                  <m:oMath xmlns:m="http://schemas.openxmlformats.org/officeDocument/2006/math">
                    <m:rad>
                      <m:radPr>
                        <m:degHide m:val="on"/>
                        <m:ctrlPr>
                          <a:rPr lang="zh-CN" altLang="en-US" i="1" kern="100" dirty="0">
                            <a:latin typeface="Cambria Math" panose="02040503050406030204" pitchFamily="18" charset="0"/>
                            <a:ea typeface="隶书" panose="02010509060101010101" pitchFamily="49" charset="-122"/>
                          </a:rPr>
                        </m:ctrlPr>
                      </m:radPr>
                      <m:deg/>
                      <m:e>
                        <m:r>
                          <a:rPr lang="en-US" altLang="zh-CN" b="0" i="1" kern="100" dirty="0" smtClean="0">
                            <a:latin typeface="Cambria Math" panose="02040503050406030204" pitchFamily="18" charset="0"/>
                            <a:ea typeface="隶书" panose="02010509060101010101" pitchFamily="49" charset="-122"/>
                          </a:rPr>
                          <m:t>5</m:t>
                        </m:r>
                      </m:e>
                    </m:rad>
                    <m:r>
                      <a:rPr lang="zh-CN" altLang="en-US" i="1" kern="100" dirty="0">
                        <a:latin typeface="Cambria Math" panose="02040503050406030204" pitchFamily="18" charset="0"/>
                        <a:ea typeface="隶书" panose="02010509060101010101" pitchFamily="49" charset="-122"/>
                      </a:rPr>
                      <m:t> </m:t>
                    </m:r>
                  </m:oMath>
                </a14:m>
                <a:endParaRPr lang="en-US" altLang="zh-CN" kern="100" dirty="0">
                  <a:latin typeface="隶书" panose="02010509060101010101" pitchFamily="49" charset="-122"/>
                  <a:ea typeface="隶书" panose="02010509060101010101" pitchFamily="49" charset="-122"/>
                </a:endParaRPr>
              </a:p>
              <a:p>
                <a:pPr indent="304800" algn="just">
                  <a:lnSpc>
                    <a:spcPct val="150000"/>
                  </a:lnSpc>
                </a:pPr>
                <a:r>
                  <a:rPr lang="en-US" altLang="zh-CN" kern="100" dirty="0">
                    <a:latin typeface="隶书" panose="02010509060101010101" pitchFamily="49" charset="-122"/>
                    <a:ea typeface="隶书" panose="02010509060101010101" pitchFamily="49" charset="-122"/>
                  </a:rPr>
                  <a:t>4.</a:t>
                </a:r>
                <a:r>
                  <a:rPr lang="zh-CN" altLang="en-US" kern="100" dirty="0">
                    <a:latin typeface="隶书" panose="02010509060101010101" pitchFamily="49" charset="-122"/>
                    <a:ea typeface="隶书" panose="02010509060101010101" pitchFamily="49" charset="-122"/>
                  </a:rPr>
                  <a:t>已知</a:t>
                </a:r>
                <a14:m>
                  <m:oMath xmlns:m="http://schemas.openxmlformats.org/officeDocument/2006/math">
                    <m:r>
                      <a:rPr lang="en-US" altLang="zh-CN" i="1" kern="100">
                        <a:latin typeface="Cambria Math" panose="02040503050406030204" pitchFamily="18" charset="0"/>
                        <a:ea typeface="隶书" panose="02010509060101010101" pitchFamily="49" charset="-122"/>
                      </a:rPr>
                      <m:t>𝑥</m:t>
                    </m:r>
                    <m:r>
                      <a:rPr lang="en-US" altLang="zh-CN" b="0" i="1" kern="100" smtClean="0">
                        <a:latin typeface="Cambria Math" panose="02040503050406030204" pitchFamily="18" charset="0"/>
                        <a:ea typeface="隶书" panose="02010509060101010101" pitchFamily="49" charset="-122"/>
                      </a:rPr>
                      <m:t>,</m:t>
                    </m:r>
                    <m:r>
                      <a:rPr lang="en-US" altLang="zh-CN" i="1" kern="100">
                        <a:latin typeface="Cambria Math" panose="02040503050406030204" pitchFamily="18" charset="0"/>
                        <a:ea typeface="隶书" panose="02010509060101010101" pitchFamily="49" charset="-122"/>
                      </a:rPr>
                      <m:t>𝑦</m:t>
                    </m:r>
                    <m:r>
                      <a:rPr lang="zh-CN" altLang="en-US" sz="1800" i="1" kern="100" smtClean="0">
                        <a:latin typeface="Cambria Math" panose="02040503050406030204" pitchFamily="18" charset="0"/>
                        <a:ea typeface="隶书" panose="02010509060101010101" pitchFamily="49" charset="-122"/>
                      </a:rPr>
                      <m:t>满足</m:t>
                    </m:r>
                  </m:oMath>
                </a14:m>
                <a:r>
                  <a:rPr lang="en-US" altLang="zh-CN" kern="100" dirty="0">
                    <a:latin typeface="隶书" panose="02010509060101010101" pitchFamily="49" charset="-122"/>
                    <a:ea typeface="隶书" panose="02010509060101010101" pitchFamily="49" charset="-122"/>
                  </a:rPr>
                  <a:t> </a:t>
                </a:r>
                <a14:m>
                  <m:oMath xmlns:m="http://schemas.openxmlformats.org/officeDocument/2006/math">
                    <m:sSup>
                      <m:sSupPr>
                        <m:ctrlPr>
                          <a:rPr lang="en-US" altLang="zh-CN" i="1" kern="100">
                            <a:latin typeface="Cambria Math" panose="02040503050406030204" pitchFamily="18" charset="0"/>
                            <a:ea typeface="隶书" panose="02010509060101010101" pitchFamily="49" charset="-122"/>
                          </a:rPr>
                        </m:ctrlPr>
                      </m:sSupPr>
                      <m:e>
                        <m:r>
                          <a:rPr lang="en-US" altLang="zh-CN" i="1" kern="100">
                            <a:latin typeface="Cambria Math" panose="02040503050406030204" pitchFamily="18" charset="0"/>
                            <a:ea typeface="隶书" panose="02010509060101010101" pitchFamily="49" charset="-122"/>
                          </a:rPr>
                          <m:t>𝑥</m:t>
                        </m:r>
                      </m:e>
                      <m:sup>
                        <m:r>
                          <a:rPr lang="en-US" altLang="zh-CN" kern="100">
                            <a:latin typeface="Cambria Math" panose="02040503050406030204" pitchFamily="18" charset="0"/>
                            <a:ea typeface="隶书" panose="02010509060101010101" pitchFamily="49" charset="-122"/>
                          </a:rPr>
                          <m:t>2</m:t>
                        </m:r>
                      </m:sup>
                    </m:sSup>
                    <m:r>
                      <a:rPr lang="en-US" altLang="zh-CN" i="1" kern="100">
                        <a:latin typeface="Cambria Math" panose="02040503050406030204" pitchFamily="18" charset="0"/>
                        <a:ea typeface="隶书" panose="02010509060101010101" pitchFamily="49" charset="-122"/>
                      </a:rPr>
                      <m:t>+</m:t>
                    </m:r>
                    <m:sSup>
                      <m:sSupPr>
                        <m:ctrlPr>
                          <a:rPr lang="en-US" altLang="zh-CN" i="1" kern="100">
                            <a:latin typeface="Cambria Math" panose="02040503050406030204" pitchFamily="18" charset="0"/>
                            <a:ea typeface="隶书" panose="02010509060101010101" pitchFamily="49" charset="-122"/>
                          </a:rPr>
                        </m:ctrlPr>
                      </m:sSupPr>
                      <m:e>
                        <m:r>
                          <a:rPr lang="en-US" altLang="zh-CN" b="0" i="1" kern="100" smtClean="0">
                            <a:latin typeface="Cambria Math" panose="02040503050406030204" pitchFamily="18" charset="0"/>
                            <a:ea typeface="隶书" panose="02010509060101010101" pitchFamily="49" charset="-122"/>
                          </a:rPr>
                          <m:t>𝑦</m:t>
                        </m:r>
                      </m:e>
                      <m:sup>
                        <m:r>
                          <a:rPr lang="en-US" altLang="zh-CN" kern="100">
                            <a:latin typeface="Cambria Math" panose="02040503050406030204" pitchFamily="18" charset="0"/>
                            <a:ea typeface="隶书" panose="02010509060101010101" pitchFamily="49" charset="-122"/>
                          </a:rPr>
                          <m:t>2</m:t>
                        </m:r>
                      </m:sup>
                    </m:sSup>
                    <m:r>
                      <a:rPr lang="en-US" altLang="zh-CN" i="1" kern="100">
                        <a:latin typeface="Cambria Math" panose="02040503050406030204" pitchFamily="18" charset="0"/>
                        <a:ea typeface="隶书" panose="02010509060101010101" pitchFamily="49" charset="-122"/>
                      </a:rPr>
                      <m:t>+</m:t>
                    </m:r>
                    <m:f>
                      <m:fPr>
                        <m:ctrlPr>
                          <a:rPr lang="en-US" altLang="zh-CN" i="1" kern="100">
                            <a:latin typeface="Cambria Math" panose="02040503050406030204" pitchFamily="18" charset="0"/>
                            <a:ea typeface="隶书" panose="02010509060101010101" pitchFamily="49" charset="-122"/>
                          </a:rPr>
                        </m:ctrlPr>
                      </m:fPr>
                      <m:num>
                        <m:r>
                          <a:rPr lang="en-US" altLang="zh-CN" i="1" kern="100">
                            <a:latin typeface="Cambria Math" panose="02040503050406030204" pitchFamily="18" charset="0"/>
                            <a:ea typeface="隶书" panose="02010509060101010101" pitchFamily="49" charset="-122"/>
                          </a:rPr>
                          <m:t>5</m:t>
                        </m:r>
                      </m:num>
                      <m:den>
                        <m:r>
                          <a:rPr lang="en-US" altLang="zh-CN" i="1" kern="100">
                            <a:latin typeface="Cambria Math" panose="02040503050406030204" pitchFamily="18" charset="0"/>
                            <a:ea typeface="隶书" panose="02010509060101010101" pitchFamily="49" charset="-122"/>
                          </a:rPr>
                          <m:t>4</m:t>
                        </m:r>
                      </m:den>
                    </m:f>
                  </m:oMath>
                </a14:m>
                <a:r>
                  <a:rPr lang="zh-CN" altLang="en-US" kern="100" dirty="0">
                    <a:latin typeface="隶书" panose="02010509060101010101" pitchFamily="49" charset="-122"/>
                    <a:ea typeface="隶书" panose="02010509060101010101" pitchFamily="49" charset="-122"/>
                  </a:rPr>
                  <a:t> ＝</a:t>
                </a:r>
                <a:r>
                  <a:rPr lang="en-US" altLang="zh-CN" kern="100" dirty="0">
                    <a:latin typeface="隶书" panose="02010509060101010101" pitchFamily="49" charset="-122"/>
                    <a:ea typeface="隶书" panose="02010509060101010101" pitchFamily="49" charset="-122"/>
                  </a:rPr>
                  <a:t>2</a:t>
                </a:r>
                <a14:m>
                  <m:oMath xmlns:m="http://schemas.openxmlformats.org/officeDocument/2006/math">
                    <m:r>
                      <a:rPr lang="en-US" altLang="zh-CN" i="1" kern="100">
                        <a:latin typeface="Cambria Math" panose="02040503050406030204" pitchFamily="18" charset="0"/>
                        <a:ea typeface="隶书" panose="02010509060101010101" pitchFamily="49" charset="-122"/>
                      </a:rPr>
                      <m:t>𝑥</m:t>
                    </m:r>
                  </m:oMath>
                </a14:m>
                <a:r>
                  <a:rPr lang="en-US" altLang="zh-CN" kern="100" dirty="0">
                    <a:latin typeface="隶书" panose="02010509060101010101" pitchFamily="49" charset="-122"/>
                    <a:ea typeface="隶书" panose="02010509060101010101" pitchFamily="49" charset="-122"/>
                  </a:rPr>
                  <a:t>+</a:t>
                </a:r>
                <a:r>
                  <a:rPr lang="en-US" altLang="zh-CN" kern="100" dirty="0">
                    <a:ea typeface="隶书" panose="02010509060101010101" pitchFamily="49" charset="-122"/>
                  </a:rPr>
                  <a:t> </a:t>
                </a:r>
                <a14:m>
                  <m:oMath xmlns:m="http://schemas.openxmlformats.org/officeDocument/2006/math">
                    <m:r>
                      <a:rPr lang="en-US" altLang="zh-CN" i="1" kern="100">
                        <a:latin typeface="Cambria Math" panose="02040503050406030204" pitchFamily="18" charset="0"/>
                        <a:ea typeface="隶书" panose="02010509060101010101" pitchFamily="49" charset="-122"/>
                      </a:rPr>
                      <m:t>𝑦</m:t>
                    </m:r>
                  </m:oMath>
                </a14:m>
                <a:r>
                  <a:rPr lang="zh-CN" altLang="en-US" kern="100" dirty="0">
                    <a:latin typeface="隶书" panose="02010509060101010101" pitchFamily="49" charset="-122"/>
                    <a:ea typeface="隶书" panose="02010509060101010101" pitchFamily="49" charset="-122"/>
                  </a:rPr>
                  <a:t>，求代数式 </a:t>
                </a:r>
                <a14:m>
                  <m:oMath xmlns:m="http://schemas.openxmlformats.org/officeDocument/2006/math">
                    <m:f>
                      <m:fPr>
                        <m:ctrlPr>
                          <a:rPr lang="en-US" altLang="zh-CN" i="1" kern="100">
                            <a:latin typeface="Cambria Math" panose="02040503050406030204" pitchFamily="18" charset="0"/>
                            <a:ea typeface="隶书" panose="02010509060101010101" pitchFamily="49" charset="-122"/>
                          </a:rPr>
                        </m:ctrlPr>
                      </m:fPr>
                      <m:num>
                        <m:r>
                          <a:rPr lang="en-US" altLang="zh-CN" i="1" kern="100">
                            <a:latin typeface="Cambria Math" panose="02040503050406030204" pitchFamily="18" charset="0"/>
                            <a:ea typeface="隶书" panose="02010509060101010101" pitchFamily="49" charset="-122"/>
                          </a:rPr>
                          <m:t>𝑥𝑦</m:t>
                        </m:r>
                      </m:num>
                      <m:den>
                        <m:r>
                          <a:rPr lang="en-US" altLang="zh-CN" i="1" kern="100">
                            <a:latin typeface="Cambria Math" panose="02040503050406030204" pitchFamily="18" charset="0"/>
                            <a:ea typeface="隶书" panose="02010509060101010101" pitchFamily="49" charset="-122"/>
                          </a:rPr>
                          <m:t>𝑥</m:t>
                        </m:r>
                        <m:r>
                          <a:rPr lang="en-US" altLang="zh-CN" i="1" kern="100" smtClean="0">
                            <a:latin typeface="Cambria Math" panose="02040503050406030204" pitchFamily="18" charset="0"/>
                            <a:ea typeface="隶书" panose="02010509060101010101" pitchFamily="49" charset="-122"/>
                          </a:rPr>
                          <m:t>+</m:t>
                        </m:r>
                        <m:r>
                          <a:rPr lang="en-US" altLang="zh-CN" i="1" kern="100">
                            <a:latin typeface="Cambria Math" panose="02040503050406030204" pitchFamily="18" charset="0"/>
                            <a:ea typeface="隶书" panose="02010509060101010101" pitchFamily="49" charset="-122"/>
                          </a:rPr>
                          <m:t>𝑦</m:t>
                        </m:r>
                      </m:den>
                    </m:f>
                  </m:oMath>
                </a14:m>
                <a:r>
                  <a:rPr lang="zh-CN" altLang="en-US" kern="100" dirty="0">
                    <a:latin typeface="隶书" panose="02010509060101010101" pitchFamily="49" charset="-122"/>
                    <a:ea typeface="隶书" panose="02010509060101010101" pitchFamily="49" charset="-122"/>
                  </a:rPr>
                  <a:t> </a:t>
                </a:r>
                <a:endParaRPr lang="en-US" altLang="zh-CN" kern="100" dirty="0">
                  <a:latin typeface="隶书" panose="02010509060101010101" pitchFamily="49" charset="-122"/>
                  <a:ea typeface="隶书" panose="02010509060101010101" pitchFamily="49" charset="-122"/>
                </a:endParaRPr>
              </a:p>
              <a:p>
                <a:pPr indent="304800" algn="just">
                  <a:lnSpc>
                    <a:spcPct val="150000"/>
                  </a:lnSpc>
                </a:pP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A</a:t>
                </a:r>
                <a:r>
                  <a:rPr lang="zh-CN" altLang="en-US" kern="100" dirty="0">
                    <a:latin typeface="隶书" panose="02010509060101010101" pitchFamily="49" charset="-122"/>
                    <a:ea typeface="隶书" panose="02010509060101010101" pitchFamily="49" charset="-122"/>
                  </a:rPr>
                  <a:t>）</a:t>
                </a:r>
                <a14:m>
                  <m:oMath xmlns:m="http://schemas.openxmlformats.org/officeDocument/2006/math">
                    <m:f>
                      <m:fPr>
                        <m:ctrlPr>
                          <a:rPr lang="en-US" altLang="zh-CN" i="1" kern="100" smtClean="0">
                            <a:latin typeface="Cambria Math" panose="02040503050406030204" pitchFamily="18" charset="0"/>
                            <a:ea typeface="隶书" panose="02010509060101010101" pitchFamily="49" charset="-122"/>
                          </a:rPr>
                        </m:ctrlPr>
                      </m:fPr>
                      <m:num>
                        <m:r>
                          <a:rPr lang="en-US" altLang="zh-CN" b="0" i="1" kern="100" smtClean="0">
                            <a:latin typeface="Cambria Math" panose="02040503050406030204" pitchFamily="18" charset="0"/>
                            <a:ea typeface="隶书" panose="02010509060101010101" pitchFamily="49" charset="-122"/>
                          </a:rPr>
                          <m:t>1</m:t>
                        </m:r>
                      </m:num>
                      <m:den>
                        <m:r>
                          <a:rPr lang="en-US" altLang="zh-CN" b="0" i="1" kern="100" smtClean="0">
                            <a:latin typeface="Cambria Math" panose="02040503050406030204" pitchFamily="18" charset="0"/>
                            <a:ea typeface="隶书" panose="02010509060101010101" pitchFamily="49" charset="-122"/>
                          </a:rPr>
                          <m:t>3</m:t>
                        </m:r>
                      </m:den>
                    </m:f>
                  </m:oMath>
                </a14:m>
                <a:r>
                  <a:rPr lang="zh-CN" altLang="en-US" kern="100" dirty="0">
                    <a:latin typeface="隶书" panose="02010509060101010101" pitchFamily="49" charset="-122"/>
                    <a:ea typeface="隶书" panose="02010509060101010101" pitchFamily="49" charset="-122"/>
                  </a:rPr>
                  <a:t> </a:t>
                </a:r>
                <a:r>
                  <a:rPr lang="en-US" altLang="zh-CN" kern="100" dirty="0">
                    <a:latin typeface="隶书" panose="02010509060101010101" pitchFamily="49" charset="-122"/>
                    <a:ea typeface="隶书" panose="02010509060101010101" pitchFamily="49" charset="-122"/>
                  </a:rPr>
                  <a:t>    </a:t>
                </a: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B</a:t>
                </a:r>
                <a:r>
                  <a:rPr lang="zh-CN" altLang="en-US" kern="100" dirty="0">
                    <a:latin typeface="隶书" panose="02010509060101010101" pitchFamily="49" charset="-122"/>
                    <a:ea typeface="隶书" panose="02010509060101010101" pitchFamily="49" charset="-122"/>
                  </a:rPr>
                  <a:t>）</a:t>
                </a:r>
                <a:r>
                  <a:rPr lang="en-US" altLang="zh-CN" kern="100" dirty="0">
                    <a:ea typeface="隶书" panose="02010509060101010101" pitchFamily="49" charset="-122"/>
                  </a:rPr>
                  <a:t> </a:t>
                </a:r>
                <a14:m>
                  <m:oMath xmlns:m="http://schemas.openxmlformats.org/officeDocument/2006/math">
                    <m:f>
                      <m:fPr>
                        <m:ctrlPr>
                          <a:rPr lang="en-US" altLang="zh-CN" i="1" kern="100">
                            <a:latin typeface="Cambria Math" panose="02040503050406030204" pitchFamily="18" charset="0"/>
                            <a:ea typeface="隶书" panose="02010509060101010101" pitchFamily="49" charset="-122"/>
                          </a:rPr>
                        </m:ctrlPr>
                      </m:fPr>
                      <m:num>
                        <m:r>
                          <a:rPr lang="en-US" altLang="zh-CN" i="1" kern="100">
                            <a:latin typeface="Cambria Math" panose="02040503050406030204" pitchFamily="18" charset="0"/>
                            <a:ea typeface="隶书" panose="02010509060101010101" pitchFamily="49" charset="-122"/>
                          </a:rPr>
                          <m:t>1</m:t>
                        </m:r>
                      </m:num>
                      <m:den>
                        <m:r>
                          <a:rPr lang="en-US" altLang="zh-CN" b="0" i="1" kern="100" smtClean="0">
                            <a:latin typeface="Cambria Math" panose="02040503050406030204" pitchFamily="18" charset="0"/>
                            <a:ea typeface="隶书" panose="02010509060101010101" pitchFamily="49" charset="-122"/>
                          </a:rPr>
                          <m:t>4</m:t>
                        </m:r>
                      </m:den>
                    </m:f>
                  </m:oMath>
                </a14:m>
                <a:r>
                  <a:rPr lang="en-US" altLang="zh-CN" kern="100" dirty="0">
                    <a:latin typeface="隶书" panose="02010509060101010101" pitchFamily="49" charset="-122"/>
                    <a:ea typeface="隶书" panose="02010509060101010101" pitchFamily="49" charset="-122"/>
                  </a:rPr>
                  <a:t>     </a:t>
                </a: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C</a:t>
                </a:r>
                <a:r>
                  <a:rPr lang="zh-CN" altLang="en-US" kern="100" dirty="0">
                    <a:latin typeface="隶书" panose="02010509060101010101" pitchFamily="49" charset="-122"/>
                    <a:ea typeface="隶书" panose="02010509060101010101" pitchFamily="49" charset="-122"/>
                  </a:rPr>
                  <a:t>）</a:t>
                </a:r>
                <a:r>
                  <a:rPr lang="en-US" altLang="zh-CN" kern="100" dirty="0">
                    <a:ea typeface="隶书" panose="02010509060101010101" pitchFamily="49" charset="-122"/>
                  </a:rPr>
                  <a:t> </a:t>
                </a:r>
                <a14:m>
                  <m:oMath xmlns:m="http://schemas.openxmlformats.org/officeDocument/2006/math">
                    <m:f>
                      <m:fPr>
                        <m:ctrlPr>
                          <a:rPr lang="en-US" altLang="zh-CN" i="1" kern="100">
                            <a:latin typeface="Cambria Math" panose="02040503050406030204" pitchFamily="18" charset="0"/>
                            <a:ea typeface="隶书" panose="02010509060101010101" pitchFamily="49" charset="-122"/>
                          </a:rPr>
                        </m:ctrlPr>
                      </m:fPr>
                      <m:num>
                        <m:r>
                          <a:rPr lang="en-US" altLang="zh-CN" i="1" kern="100">
                            <a:latin typeface="Cambria Math" panose="02040503050406030204" pitchFamily="18" charset="0"/>
                            <a:ea typeface="隶书" panose="02010509060101010101" pitchFamily="49" charset="-122"/>
                          </a:rPr>
                          <m:t>1</m:t>
                        </m:r>
                      </m:num>
                      <m:den>
                        <m:r>
                          <a:rPr lang="en-US" altLang="zh-CN" b="0" i="1" kern="100" smtClean="0">
                            <a:latin typeface="Cambria Math" panose="02040503050406030204" pitchFamily="18" charset="0"/>
                            <a:ea typeface="隶书" panose="02010509060101010101" pitchFamily="49" charset="-122"/>
                          </a:rPr>
                          <m:t>5</m:t>
                        </m:r>
                      </m:den>
                    </m:f>
                  </m:oMath>
                </a14:m>
                <a:r>
                  <a:rPr lang="en-US" altLang="zh-CN" kern="100" dirty="0">
                    <a:latin typeface="隶书" panose="02010509060101010101" pitchFamily="49" charset="-122"/>
                    <a:ea typeface="隶书" panose="02010509060101010101" pitchFamily="49" charset="-122"/>
                  </a:rPr>
                  <a:t>     </a:t>
                </a: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D</a:t>
                </a:r>
                <a:r>
                  <a:rPr lang="zh-CN" altLang="en-US" kern="100" dirty="0">
                    <a:latin typeface="隶书" panose="02010509060101010101" pitchFamily="49" charset="-122"/>
                    <a:ea typeface="隶书" panose="02010509060101010101" pitchFamily="49" charset="-122"/>
                  </a:rPr>
                  <a:t>）</a:t>
                </a:r>
                <a:r>
                  <a:rPr lang="en-US" altLang="zh-CN" kern="100" dirty="0">
                    <a:ea typeface="隶书" panose="02010509060101010101" pitchFamily="49" charset="-122"/>
                  </a:rPr>
                  <a:t> </a:t>
                </a:r>
                <a14:m>
                  <m:oMath xmlns:m="http://schemas.openxmlformats.org/officeDocument/2006/math">
                    <m:f>
                      <m:fPr>
                        <m:ctrlPr>
                          <a:rPr lang="en-US" altLang="zh-CN" i="1" kern="100">
                            <a:latin typeface="Cambria Math" panose="02040503050406030204" pitchFamily="18" charset="0"/>
                            <a:ea typeface="隶书" panose="02010509060101010101" pitchFamily="49" charset="-122"/>
                          </a:rPr>
                        </m:ctrlPr>
                      </m:fPr>
                      <m:num>
                        <m:r>
                          <a:rPr lang="en-US" altLang="zh-CN" b="0" i="1" kern="100" smtClean="0">
                            <a:latin typeface="Cambria Math" panose="02040503050406030204" pitchFamily="18" charset="0"/>
                            <a:ea typeface="隶书" panose="02010509060101010101" pitchFamily="49" charset="-122"/>
                          </a:rPr>
                          <m:t>2</m:t>
                        </m:r>
                      </m:num>
                      <m:den>
                        <m:r>
                          <a:rPr lang="en-US" altLang="zh-CN" i="1" kern="100">
                            <a:latin typeface="Cambria Math" panose="02040503050406030204" pitchFamily="18" charset="0"/>
                            <a:ea typeface="隶书" panose="02010509060101010101" pitchFamily="49" charset="-122"/>
                          </a:rPr>
                          <m:t>3</m:t>
                        </m:r>
                      </m:den>
                    </m:f>
                  </m:oMath>
                </a14:m>
                <a:r>
                  <a:rPr lang="en-US" altLang="zh-CN" kern="100" dirty="0">
                    <a:latin typeface="隶书" panose="02010509060101010101" pitchFamily="49" charset="-122"/>
                    <a:ea typeface="隶书" panose="02010509060101010101" pitchFamily="49" charset="-122"/>
                  </a:rPr>
                  <a:t>     </a:t>
                </a: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E</a:t>
                </a:r>
                <a:r>
                  <a:rPr lang="zh-CN" altLang="en-US" kern="100" dirty="0">
                    <a:latin typeface="隶书" panose="02010509060101010101" pitchFamily="49" charset="-122"/>
                    <a:ea typeface="隶书" panose="02010509060101010101" pitchFamily="49" charset="-122"/>
                  </a:rPr>
                  <a:t>）</a:t>
                </a:r>
                <a:r>
                  <a:rPr lang="en-US" altLang="zh-CN" kern="100" dirty="0">
                    <a:ea typeface="隶书" panose="02010509060101010101" pitchFamily="49" charset="-122"/>
                  </a:rPr>
                  <a:t> </a:t>
                </a:r>
                <a14:m>
                  <m:oMath xmlns:m="http://schemas.openxmlformats.org/officeDocument/2006/math">
                    <m:f>
                      <m:fPr>
                        <m:ctrlPr>
                          <a:rPr lang="en-US" altLang="zh-CN" i="1" kern="100">
                            <a:latin typeface="Cambria Math" panose="02040503050406030204" pitchFamily="18" charset="0"/>
                            <a:ea typeface="隶书" panose="02010509060101010101" pitchFamily="49" charset="-122"/>
                          </a:rPr>
                        </m:ctrlPr>
                      </m:fPr>
                      <m:num>
                        <m:r>
                          <a:rPr lang="en-US" altLang="zh-CN" b="0" i="1" kern="100" smtClean="0">
                            <a:latin typeface="Cambria Math" panose="02040503050406030204" pitchFamily="18" charset="0"/>
                            <a:ea typeface="隶书" panose="02010509060101010101" pitchFamily="49" charset="-122"/>
                          </a:rPr>
                          <m:t>3</m:t>
                        </m:r>
                      </m:num>
                      <m:den>
                        <m:r>
                          <a:rPr lang="en-US" altLang="zh-CN" b="0" i="1" kern="100" smtClean="0">
                            <a:latin typeface="Cambria Math" panose="02040503050406030204" pitchFamily="18" charset="0"/>
                            <a:ea typeface="隶书" panose="02010509060101010101" pitchFamily="49" charset="-122"/>
                          </a:rPr>
                          <m:t>4</m:t>
                        </m:r>
                      </m:den>
                    </m:f>
                  </m:oMath>
                </a14:m>
                <a:endParaRPr lang="en-US" altLang="zh-CN" kern="100" dirty="0">
                  <a:latin typeface="隶书" panose="02010509060101010101" pitchFamily="49" charset="-122"/>
                  <a:ea typeface="隶书" panose="02010509060101010101" pitchFamily="49" charset="-122"/>
                </a:endParaRPr>
              </a:p>
              <a:p>
                <a:pPr indent="304800" algn="just">
                  <a:lnSpc>
                    <a:spcPct val="150000"/>
                  </a:lnSpc>
                </a:pPr>
                <a:r>
                  <a:rPr lang="en-US" altLang="zh-CN" kern="100" dirty="0">
                    <a:latin typeface="隶书" panose="02010509060101010101" pitchFamily="49" charset="-122"/>
                    <a:ea typeface="隶书" panose="02010509060101010101" pitchFamily="49" charset="-122"/>
                  </a:rPr>
                  <a:t>5.</a:t>
                </a:r>
                <a:r>
                  <a:rPr lang="zh-CN" altLang="en-US" kern="100" dirty="0">
                    <a:latin typeface="隶书" panose="02010509060101010101" pitchFamily="49" charset="-122"/>
                    <a:ea typeface="隶书" panose="02010509060101010101" pitchFamily="49" charset="-122"/>
                  </a:rPr>
                  <a:t>已知</a:t>
                </a:r>
                <a:r>
                  <a:rPr lang="en-US" altLang="zh-CN" kern="100" dirty="0">
                    <a:latin typeface="隶书" panose="02010509060101010101" pitchFamily="49" charset="-122"/>
                    <a:ea typeface="隶书" panose="02010509060101010101" pitchFamily="49" charset="-122"/>
                  </a:rPr>
                  <a:t>(2010-a)(2008-a)=2009</a:t>
                </a:r>
                <a:r>
                  <a:rPr lang="zh-CN" altLang="en-US" kern="100" dirty="0">
                    <a:latin typeface="隶书" panose="02010509060101010101" pitchFamily="49" charset="-122"/>
                    <a:ea typeface="隶书" panose="02010509060101010101" pitchFamily="49" charset="-122"/>
                  </a:rPr>
                  <a:t>，那么</a:t>
                </a:r>
                <a14:m>
                  <m:oMath xmlns:m="http://schemas.openxmlformats.org/officeDocument/2006/math">
                    <m:sSup>
                      <m:sSupPr>
                        <m:ctrlPr>
                          <a:rPr lang="en-US" altLang="zh-CN" i="1" kern="100" smtClean="0">
                            <a:latin typeface="Cambria Math" panose="02040503050406030204" pitchFamily="18" charset="0"/>
                            <a:ea typeface="隶书" panose="02010509060101010101" pitchFamily="49" charset="-122"/>
                          </a:rPr>
                        </m:ctrlPr>
                      </m:sSupPr>
                      <m:e>
                        <m:r>
                          <m:rPr>
                            <m:nor/>
                          </m:rPr>
                          <a:rPr lang="en-US" altLang="zh-CN" kern="100" dirty="0">
                            <a:latin typeface="隶书" panose="02010509060101010101" pitchFamily="49" charset="-122"/>
                            <a:ea typeface="隶书" panose="02010509060101010101" pitchFamily="49" charset="-122"/>
                          </a:rPr>
                          <m:t>(2010−</m:t>
                        </m:r>
                        <m:r>
                          <m:rPr>
                            <m:nor/>
                          </m:rPr>
                          <a:rPr lang="en-US" altLang="zh-CN" kern="100" dirty="0">
                            <a:latin typeface="隶书" panose="02010509060101010101" pitchFamily="49" charset="-122"/>
                            <a:ea typeface="隶书" panose="02010509060101010101" pitchFamily="49" charset="-122"/>
                          </a:rPr>
                          <m:t>a</m:t>
                        </m:r>
                        <m:r>
                          <m:rPr>
                            <m:nor/>
                          </m:rPr>
                          <a:rPr lang="en-US" altLang="zh-CN" kern="100" dirty="0">
                            <a:latin typeface="隶书" panose="02010509060101010101" pitchFamily="49" charset="-122"/>
                            <a:ea typeface="隶书" panose="02010509060101010101" pitchFamily="49" charset="-122"/>
                          </a:rPr>
                          <m:t>)</m:t>
                        </m:r>
                      </m:e>
                      <m:sup>
                        <m:r>
                          <a:rPr lang="en-US" altLang="zh-CN" b="0" i="1" kern="100" smtClean="0">
                            <a:latin typeface="Cambria Math" panose="02040503050406030204" pitchFamily="18" charset="0"/>
                            <a:ea typeface="隶书" panose="02010509060101010101" pitchFamily="49" charset="-122"/>
                          </a:rPr>
                          <m:t>2</m:t>
                        </m:r>
                      </m:sup>
                    </m:sSup>
                  </m:oMath>
                </a14:m>
                <a:r>
                  <a:rPr lang="en-US" altLang="zh-CN" kern="100" dirty="0">
                    <a:latin typeface="隶书" panose="02010509060101010101" pitchFamily="49" charset="-122"/>
                    <a:ea typeface="隶书" panose="02010509060101010101" pitchFamily="49" charset="-122"/>
                  </a:rPr>
                  <a:t>+</a:t>
                </a:r>
                <a14:m>
                  <m:oMath xmlns:m="http://schemas.openxmlformats.org/officeDocument/2006/math">
                    <m:sSup>
                      <m:sSupPr>
                        <m:ctrlPr>
                          <a:rPr lang="en-US" altLang="zh-CN" i="1" kern="100">
                            <a:latin typeface="Cambria Math" panose="02040503050406030204" pitchFamily="18" charset="0"/>
                            <a:ea typeface="隶书" panose="02010509060101010101" pitchFamily="49" charset="-122"/>
                          </a:rPr>
                        </m:ctrlPr>
                      </m:sSupPr>
                      <m:e>
                        <m:r>
                          <m:rPr>
                            <m:nor/>
                          </m:rPr>
                          <a:rPr lang="en-US" altLang="zh-CN" kern="100" dirty="0">
                            <a:latin typeface="隶书" panose="02010509060101010101" pitchFamily="49" charset="-122"/>
                            <a:ea typeface="隶书" panose="02010509060101010101" pitchFamily="49" charset="-122"/>
                          </a:rPr>
                          <m:t>(20</m:t>
                        </m:r>
                        <m:r>
                          <m:rPr>
                            <m:nor/>
                          </m:rPr>
                          <a:rPr lang="en-US" altLang="zh-CN" b="0" i="0" kern="100" dirty="0" smtClean="0">
                            <a:latin typeface="隶书" panose="02010509060101010101" pitchFamily="49" charset="-122"/>
                            <a:ea typeface="隶书" panose="02010509060101010101" pitchFamily="49" charset="-122"/>
                          </a:rPr>
                          <m:t>08</m:t>
                        </m:r>
                        <m:r>
                          <m:rPr>
                            <m:nor/>
                          </m:rPr>
                          <a:rPr lang="en-US" altLang="zh-CN" kern="100" dirty="0">
                            <a:latin typeface="隶书" panose="02010509060101010101" pitchFamily="49" charset="-122"/>
                            <a:ea typeface="隶书" panose="02010509060101010101" pitchFamily="49" charset="-122"/>
                          </a:rPr>
                          <m:t>−</m:t>
                        </m:r>
                        <m:r>
                          <m:rPr>
                            <m:nor/>
                          </m:rPr>
                          <a:rPr lang="en-US" altLang="zh-CN" kern="100" dirty="0">
                            <a:latin typeface="隶书" panose="02010509060101010101" pitchFamily="49" charset="-122"/>
                            <a:ea typeface="隶书" panose="02010509060101010101" pitchFamily="49" charset="-122"/>
                          </a:rPr>
                          <m:t>a</m:t>
                        </m:r>
                        <m:r>
                          <m:rPr>
                            <m:nor/>
                          </m:rPr>
                          <a:rPr lang="en-US" altLang="zh-CN" kern="100" dirty="0">
                            <a:latin typeface="隶书" panose="02010509060101010101" pitchFamily="49" charset="-122"/>
                            <a:ea typeface="隶书" panose="02010509060101010101" pitchFamily="49" charset="-122"/>
                          </a:rPr>
                          <m:t>)</m:t>
                        </m:r>
                      </m:e>
                      <m:sup>
                        <m:r>
                          <a:rPr lang="en-US" altLang="zh-CN" i="1" kern="100">
                            <a:latin typeface="Cambria Math" panose="02040503050406030204" pitchFamily="18" charset="0"/>
                            <a:ea typeface="隶书" panose="02010509060101010101" pitchFamily="49" charset="-122"/>
                          </a:rPr>
                          <m:t>2</m:t>
                        </m:r>
                      </m:sup>
                    </m:sSup>
                  </m:oMath>
                </a14:m>
                <a:r>
                  <a:rPr lang="en-US" altLang="zh-CN" kern="100" dirty="0">
                    <a:latin typeface="隶书" panose="02010509060101010101" pitchFamily="49" charset="-122"/>
                    <a:ea typeface="隶书" panose="02010509060101010101" pitchFamily="49" charset="-122"/>
                  </a:rPr>
                  <a:t>=(    )</a:t>
                </a:r>
              </a:p>
              <a:p>
                <a:pPr indent="304800" algn="just">
                  <a:lnSpc>
                    <a:spcPct val="150000"/>
                  </a:lnSpc>
                </a:pP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A</a:t>
                </a: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4002  </a:t>
                </a: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B</a:t>
                </a: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4012  </a:t>
                </a: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C</a:t>
                </a: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4022   </a:t>
                </a: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D</a:t>
                </a: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4020  </a:t>
                </a: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E</a:t>
                </a:r>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4000</a:t>
                </a:r>
              </a:p>
            </p:txBody>
          </p:sp>
        </mc:Choice>
        <mc:Fallback xmlns="">
          <p:sp>
            <p:nvSpPr>
              <p:cNvPr id="11" name="文本框 10">
                <a:extLst>
                  <a:ext uri="{FF2B5EF4-FFF2-40B4-BE49-F238E27FC236}">
                    <a16:creationId xmlns:a16="http://schemas.microsoft.com/office/drawing/2014/main" id="{95FEEE3D-02AC-4094-941D-B38249D04E6A}"/>
                  </a:ext>
                </a:extLst>
              </p:cNvPr>
              <p:cNvSpPr txBox="1">
                <a:spLocks noRot="1" noChangeAspect="1" noMove="1" noResize="1" noEditPoints="1" noAdjustHandles="1" noChangeArrowheads="1" noChangeShapeType="1" noTextEdit="1"/>
              </p:cNvSpPr>
              <p:nvPr/>
            </p:nvSpPr>
            <p:spPr>
              <a:xfrm>
                <a:off x="1127193" y="998695"/>
                <a:ext cx="9311605" cy="5137945"/>
              </a:xfrm>
              <a:prstGeom prst="rect">
                <a:avLst/>
              </a:prstGeom>
              <a:blipFill>
                <a:blip r:embed="rId3"/>
                <a:stretch>
                  <a:fillRect b="-83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659240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139065"/>
            <a:ext cx="12211685" cy="459740"/>
            <a:chOff x="0" y="219"/>
            <a:chExt cx="19231" cy="724"/>
          </a:xfrm>
        </p:grpSpPr>
        <p:cxnSp>
          <p:nvCxnSpPr>
            <p:cNvPr id="2" name="直接连接符 1"/>
            <p:cNvCxnSpPr/>
            <p:nvPr/>
          </p:nvCxnSpPr>
          <p:spPr>
            <a:xfrm>
              <a:off x="0" y="581"/>
              <a:ext cx="6885"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6736" y="388"/>
              <a:ext cx="387" cy="38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7531" y="219"/>
              <a:ext cx="4138" cy="725"/>
            </a:xfrm>
            <a:prstGeom prst="rect">
              <a:avLst/>
            </a:prstGeom>
            <a:noFill/>
          </p:spPr>
          <p:txBody>
            <a:bodyPr wrap="square" rtlCol="0" anchor="t">
              <a:spAutoFit/>
            </a:bodyPr>
            <a:lstStyle/>
            <a:p>
              <a:pPr algn="ctr"/>
              <a:r>
                <a:rPr lang="zh-CN" altLang="en-US" sz="2400" b="1" dirty="0">
                  <a:solidFill>
                    <a:srgbClr val="156389"/>
                  </a:solidFill>
                  <a:latin typeface="Arial" panose="020B0604020202020204" pitchFamily="34" charset="0"/>
                  <a:ea typeface="微软雅黑" panose="020B0503020204020204" pitchFamily="34" charset="-122"/>
                  <a:sym typeface="+mn-ea"/>
                </a:rPr>
                <a:t>重点题型</a:t>
              </a:r>
            </a:p>
          </p:txBody>
        </p:sp>
        <p:cxnSp>
          <p:nvCxnSpPr>
            <p:cNvPr id="3" name="直接连接符 2"/>
            <p:cNvCxnSpPr/>
            <p:nvPr/>
          </p:nvCxnSpPr>
          <p:spPr>
            <a:xfrm>
              <a:off x="12347" y="582"/>
              <a:ext cx="6885"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1960" y="387"/>
              <a:ext cx="387" cy="38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a:extLst>
              <a:ext uri="{FF2B5EF4-FFF2-40B4-BE49-F238E27FC236}">
                <a16:creationId xmlns:a16="http://schemas.microsoft.com/office/drawing/2014/main" id="{07538DFA-68E6-4662-88AE-0A8DF30EBD96}"/>
              </a:ext>
            </a:extLst>
          </p:cNvPr>
          <p:cNvSpPr/>
          <p:nvPr/>
        </p:nvSpPr>
        <p:spPr>
          <a:xfrm>
            <a:off x="516981" y="721360"/>
            <a:ext cx="10547826" cy="599757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95FEEE3D-02AC-4094-941D-B38249D04E6A}"/>
                  </a:ext>
                </a:extLst>
              </p:cNvPr>
              <p:cNvSpPr txBox="1"/>
              <p:nvPr/>
            </p:nvSpPr>
            <p:spPr>
              <a:xfrm>
                <a:off x="1135091" y="951229"/>
                <a:ext cx="9311605" cy="5540106"/>
              </a:xfrm>
              <a:prstGeom prst="rect">
                <a:avLst/>
              </a:prstGeom>
              <a:noFill/>
            </p:spPr>
            <p:txBody>
              <a:bodyPr wrap="square">
                <a:spAutoFit/>
              </a:bodyPr>
              <a:lstStyle/>
              <a:p>
                <a:pPr indent="304800" algn="just">
                  <a:lnSpc>
                    <a:spcPct val="150000"/>
                  </a:lnSpc>
                </a:pPr>
                <a:r>
                  <a:rPr lang="en-US" altLang="zh-CN" sz="1600" kern="100" dirty="0">
                    <a:latin typeface="隶书" panose="02010509060101010101" pitchFamily="49" charset="-122"/>
                    <a:ea typeface="隶书" panose="02010509060101010101" pitchFamily="49" charset="-122"/>
                  </a:rPr>
                  <a:t>6.</a:t>
                </a:r>
                <a:r>
                  <a:rPr lang="zh-CN" altLang="en-US" sz="1600" kern="100" dirty="0">
                    <a:latin typeface="隶书" panose="02010509060101010101" pitchFamily="49" charset="-122"/>
                    <a:ea typeface="隶书" panose="02010509060101010101" pitchFamily="49" charset="-122"/>
                  </a:rPr>
                  <a:t>若</a:t>
                </a:r>
                <a:r>
                  <a:rPr lang="en-US" altLang="zh-CN" sz="1600" kern="100" dirty="0">
                    <a:latin typeface="隶书" panose="02010509060101010101" pitchFamily="49" charset="-122"/>
                    <a:ea typeface="隶书" panose="02010509060101010101" pitchFamily="49" charset="-122"/>
                  </a:rPr>
                  <a:t>x</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y</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z</a:t>
                </a:r>
                <a:r>
                  <a:rPr lang="zh-CN" altLang="en-US" sz="1600" kern="100" dirty="0">
                    <a:latin typeface="隶书" panose="02010509060101010101" pitchFamily="49" charset="-122"/>
                    <a:ea typeface="隶书" panose="02010509060101010101" pitchFamily="49" charset="-122"/>
                  </a:rPr>
                  <a:t>为实数，设 </a:t>
                </a:r>
                <a:r>
                  <a:rPr lang="en-US" altLang="zh-CN" sz="1600" kern="100" dirty="0">
                    <a:latin typeface="隶书" panose="02010509060101010101" pitchFamily="49" charset="-122"/>
                    <a:ea typeface="隶书" panose="02010509060101010101" pitchFamily="49" charset="-122"/>
                  </a:rPr>
                  <a:t>A=</a:t>
                </a:r>
                <a14:m>
                  <m:oMath xmlns:m="http://schemas.openxmlformats.org/officeDocument/2006/math">
                    <m:sSup>
                      <m:sSupPr>
                        <m:ctrlPr>
                          <a:rPr lang="en-US" altLang="zh-CN" sz="1600" i="1" kern="100" smtClean="0">
                            <a:latin typeface="Cambria Math" panose="02040503050406030204" pitchFamily="18" charset="0"/>
                            <a:ea typeface="隶书" panose="02010509060101010101" pitchFamily="49" charset="-122"/>
                          </a:rPr>
                        </m:ctrlPr>
                      </m:sSupPr>
                      <m:e>
                        <m:r>
                          <m:rPr>
                            <m:sty m:val="p"/>
                          </m:rPr>
                          <a:rPr lang="en-US" altLang="zh-CN" sz="1600" i="1" kern="100">
                            <a:latin typeface="Cambria Math" panose="02040503050406030204" pitchFamily="18" charset="0"/>
                            <a:ea typeface="隶书" panose="02010509060101010101" pitchFamily="49" charset="-122"/>
                          </a:rPr>
                          <m:t>x</m:t>
                        </m:r>
                      </m:e>
                      <m:sup>
                        <m:r>
                          <a:rPr lang="en-US" altLang="zh-CN" sz="1600" b="0" i="1" kern="100" smtClean="0">
                            <a:latin typeface="Cambria Math" panose="02040503050406030204" pitchFamily="18" charset="0"/>
                            <a:ea typeface="隶书" panose="02010509060101010101" pitchFamily="49" charset="-122"/>
                          </a:rPr>
                          <m:t>2</m:t>
                        </m:r>
                      </m:sup>
                    </m:sSup>
                  </m:oMath>
                </a14:m>
                <a:r>
                  <a:rPr lang="en-US" altLang="zh-CN" kern="100" dirty="0">
                    <a:latin typeface="隶书" panose="02010509060101010101" pitchFamily="49" charset="-122"/>
                    <a:ea typeface="隶书" panose="02010509060101010101" pitchFamily="49" charset="-122"/>
                  </a:rPr>
                  <a:t>-2y+</a:t>
                </a:r>
                <a14:m>
                  <m:oMath xmlns:m="http://schemas.openxmlformats.org/officeDocument/2006/math">
                    <m:f>
                      <m:fPr>
                        <m:ctrlPr>
                          <a:rPr lang="en-US" altLang="zh-CN" i="1" kern="100" smtClean="0">
                            <a:latin typeface="Cambria Math" panose="02040503050406030204" pitchFamily="18" charset="0"/>
                            <a:ea typeface="隶书" panose="02010509060101010101" pitchFamily="49" charset="-122"/>
                          </a:rPr>
                        </m:ctrlPr>
                      </m:fPr>
                      <m:num>
                        <m:r>
                          <a:rPr lang="en-US" altLang="zh-CN" i="1" kern="100" smtClean="0">
                            <a:latin typeface="Cambria Math" panose="02040503050406030204" pitchFamily="18" charset="0"/>
                          </a:rPr>
                          <m:t>𝜋</m:t>
                        </m:r>
                      </m:num>
                      <m:den>
                        <m:r>
                          <a:rPr lang="en-US" altLang="zh-CN" b="0" i="1" kern="100" smtClean="0">
                            <a:latin typeface="Cambria Math" panose="02040503050406030204" pitchFamily="18" charset="0"/>
                            <a:ea typeface="隶书" panose="02010509060101010101" pitchFamily="49" charset="-122"/>
                          </a:rPr>
                          <m:t>2</m:t>
                        </m:r>
                      </m:den>
                    </m:f>
                    <m:r>
                      <a:rPr lang="zh-CN" altLang="en-US" i="1" kern="100">
                        <a:latin typeface="Cambria Math" panose="02040503050406030204" pitchFamily="18" charset="0"/>
                        <a:ea typeface="隶书" panose="02010509060101010101" pitchFamily="49" charset="-122"/>
                      </a:rPr>
                      <m:t>，</m:t>
                    </m:r>
                  </m:oMath>
                </a14:m>
                <a:r>
                  <a:rPr lang="en-US" altLang="zh-CN" sz="1600" kern="100" dirty="0">
                    <a:latin typeface="隶书" panose="02010509060101010101" pitchFamily="49" charset="-122"/>
                    <a:ea typeface="隶书" panose="02010509060101010101" pitchFamily="49" charset="-122"/>
                  </a:rPr>
                  <a:t>B=</a:t>
                </a:r>
                <a14:m>
                  <m:oMath xmlns:m="http://schemas.openxmlformats.org/officeDocument/2006/math">
                    <m:sSup>
                      <m:sSupPr>
                        <m:ctrlPr>
                          <a:rPr lang="en-US" altLang="zh-CN" sz="1600" i="1" kern="100">
                            <a:latin typeface="Cambria Math" panose="02040503050406030204" pitchFamily="18" charset="0"/>
                            <a:ea typeface="隶书" panose="02010509060101010101" pitchFamily="49" charset="-122"/>
                          </a:rPr>
                        </m:ctrlPr>
                      </m:sSupPr>
                      <m:e>
                        <m:r>
                          <m:rPr>
                            <m:sty m:val="p"/>
                          </m:rPr>
                          <a:rPr lang="en-US" altLang="zh-CN" sz="1600" i="1" kern="100" smtClean="0">
                            <a:latin typeface="Cambria Math" panose="02040503050406030204" pitchFamily="18" charset="0"/>
                            <a:ea typeface="隶书" panose="02010509060101010101" pitchFamily="49" charset="-122"/>
                          </a:rPr>
                          <m:t>y</m:t>
                        </m:r>
                      </m:e>
                      <m:sup>
                        <m:r>
                          <a:rPr lang="en-US" altLang="zh-CN" sz="1600" i="1" kern="100">
                            <a:latin typeface="Cambria Math" panose="02040503050406030204" pitchFamily="18" charset="0"/>
                            <a:ea typeface="隶书" panose="02010509060101010101" pitchFamily="49" charset="-122"/>
                          </a:rPr>
                          <m:t>2</m:t>
                        </m:r>
                      </m:sup>
                    </m:sSup>
                  </m:oMath>
                </a14:m>
                <a:r>
                  <a:rPr lang="en-US" altLang="zh-CN" kern="100" dirty="0">
                    <a:latin typeface="隶书" panose="02010509060101010101" pitchFamily="49" charset="-122"/>
                    <a:ea typeface="隶书" panose="02010509060101010101" pitchFamily="49" charset="-122"/>
                  </a:rPr>
                  <a:t>-2z+</a:t>
                </a:r>
                <a14:m>
                  <m:oMath xmlns:m="http://schemas.openxmlformats.org/officeDocument/2006/math">
                    <m:f>
                      <m:fPr>
                        <m:ctrlPr>
                          <a:rPr lang="en-US" altLang="zh-CN" i="1" kern="100">
                            <a:latin typeface="Cambria Math" panose="02040503050406030204" pitchFamily="18" charset="0"/>
                            <a:ea typeface="隶书" panose="02010509060101010101" pitchFamily="49" charset="-122"/>
                          </a:rPr>
                        </m:ctrlPr>
                      </m:fPr>
                      <m:num>
                        <m:r>
                          <a:rPr lang="en-US" altLang="zh-CN" i="1" kern="100">
                            <a:latin typeface="Cambria Math" panose="02040503050406030204" pitchFamily="18" charset="0"/>
                          </a:rPr>
                          <m:t>𝜋</m:t>
                        </m:r>
                      </m:num>
                      <m:den>
                        <m:r>
                          <a:rPr lang="en-US" altLang="zh-CN" b="0" i="1" kern="100" smtClean="0">
                            <a:latin typeface="Cambria Math" panose="02040503050406030204" pitchFamily="18" charset="0"/>
                            <a:ea typeface="隶书" panose="02010509060101010101" pitchFamily="49" charset="-122"/>
                          </a:rPr>
                          <m:t>3</m:t>
                        </m:r>
                      </m:den>
                    </m:f>
                  </m:oMath>
                </a14:m>
                <a:r>
                  <a:rPr lang="zh-CN" altLang="en-US" kern="100" dirty="0">
                    <a:latin typeface="隶书" panose="02010509060101010101" pitchFamily="49" charset="-122"/>
                    <a:ea typeface="隶书" panose="02010509060101010101" pitchFamily="49" charset="-122"/>
                  </a:rPr>
                  <a:t>，</a:t>
                </a:r>
                <a:r>
                  <a:rPr lang="en-US" altLang="zh-CN" kern="100" dirty="0">
                    <a:latin typeface="隶书" panose="02010509060101010101" pitchFamily="49" charset="-122"/>
                    <a:ea typeface="隶书" panose="02010509060101010101" pitchFamily="49" charset="-122"/>
                  </a:rPr>
                  <a:t>C</a:t>
                </a:r>
                <a:r>
                  <a:rPr lang="en-US" altLang="zh-CN" sz="1600" kern="100" dirty="0">
                    <a:latin typeface="隶书" panose="02010509060101010101" pitchFamily="49" charset="-122"/>
                    <a:ea typeface="隶书" panose="02010509060101010101" pitchFamily="49" charset="-122"/>
                  </a:rPr>
                  <a:t>=</a:t>
                </a:r>
                <a14:m>
                  <m:oMath xmlns:m="http://schemas.openxmlformats.org/officeDocument/2006/math">
                    <m:sSup>
                      <m:sSupPr>
                        <m:ctrlPr>
                          <a:rPr lang="en-US" altLang="zh-CN" sz="1600" i="1" kern="100">
                            <a:latin typeface="Cambria Math" panose="02040503050406030204" pitchFamily="18" charset="0"/>
                            <a:ea typeface="隶书" panose="02010509060101010101" pitchFamily="49" charset="-122"/>
                          </a:rPr>
                        </m:ctrlPr>
                      </m:sSupPr>
                      <m:e>
                        <m:r>
                          <m:rPr>
                            <m:sty m:val="p"/>
                          </m:rPr>
                          <a:rPr lang="en-US" altLang="zh-CN" sz="1600" i="1" kern="100">
                            <a:latin typeface="Cambria Math" panose="02040503050406030204" pitchFamily="18" charset="0"/>
                            <a:ea typeface="隶书" panose="02010509060101010101" pitchFamily="49" charset="-122"/>
                          </a:rPr>
                          <m:t>z</m:t>
                        </m:r>
                      </m:e>
                      <m:sup>
                        <m:r>
                          <a:rPr lang="en-US" altLang="zh-CN" sz="1600" i="1" kern="100">
                            <a:latin typeface="Cambria Math" panose="02040503050406030204" pitchFamily="18" charset="0"/>
                            <a:ea typeface="隶书" panose="02010509060101010101" pitchFamily="49" charset="-122"/>
                          </a:rPr>
                          <m:t>2</m:t>
                        </m:r>
                      </m:sup>
                    </m:sSup>
                  </m:oMath>
                </a14:m>
                <a:r>
                  <a:rPr lang="en-US" altLang="zh-CN" kern="100" dirty="0">
                    <a:latin typeface="隶书" panose="02010509060101010101" pitchFamily="49" charset="-122"/>
                    <a:ea typeface="隶书" panose="02010509060101010101" pitchFamily="49" charset="-122"/>
                  </a:rPr>
                  <a:t>-2x+</a:t>
                </a:r>
                <a14:m>
                  <m:oMath xmlns:m="http://schemas.openxmlformats.org/officeDocument/2006/math">
                    <m:f>
                      <m:fPr>
                        <m:ctrlPr>
                          <a:rPr lang="en-US" altLang="zh-CN" i="1" kern="100">
                            <a:latin typeface="Cambria Math" panose="02040503050406030204" pitchFamily="18" charset="0"/>
                            <a:ea typeface="隶书" panose="02010509060101010101" pitchFamily="49" charset="-122"/>
                          </a:rPr>
                        </m:ctrlPr>
                      </m:fPr>
                      <m:num>
                        <m:r>
                          <a:rPr lang="en-US" altLang="zh-CN" i="1" kern="100">
                            <a:latin typeface="Cambria Math" panose="02040503050406030204" pitchFamily="18" charset="0"/>
                          </a:rPr>
                          <m:t>𝜋</m:t>
                        </m:r>
                      </m:num>
                      <m:den>
                        <m:r>
                          <a:rPr lang="en-US" altLang="zh-CN" b="0" i="1" kern="100" smtClean="0">
                            <a:latin typeface="Cambria Math" panose="02040503050406030204" pitchFamily="18" charset="0"/>
                            <a:ea typeface="隶书" panose="02010509060101010101" pitchFamily="49" charset="-122"/>
                          </a:rPr>
                          <m:t>6</m:t>
                        </m:r>
                      </m:den>
                    </m:f>
                  </m:oMath>
                </a14:m>
                <a:r>
                  <a:rPr lang="zh-CN" altLang="en-US" kern="100" dirty="0">
                    <a:latin typeface="隶书" panose="02010509060101010101" pitchFamily="49" charset="-122"/>
                    <a:ea typeface="隶书" panose="02010509060101010101" pitchFamily="49" charset="-122"/>
                  </a:rPr>
                  <a:t>，</a:t>
                </a:r>
                <a:r>
                  <a:rPr lang="zh-CN" altLang="en-US" sz="1600" kern="100" dirty="0">
                    <a:latin typeface="隶书" panose="02010509060101010101" pitchFamily="49" charset="-122"/>
                    <a:ea typeface="隶书" panose="02010509060101010101" pitchFamily="49" charset="-122"/>
                  </a:rPr>
                  <a:t>则在</a:t>
                </a:r>
                <a:r>
                  <a:rPr lang="en-US" altLang="zh-CN" sz="1600" kern="100" dirty="0">
                    <a:latin typeface="隶书" panose="02010509060101010101" pitchFamily="49" charset="-122"/>
                    <a:ea typeface="隶书" panose="02010509060101010101" pitchFamily="49" charset="-122"/>
                  </a:rPr>
                  <a:t>A</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B</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C </a:t>
                </a:r>
                <a:r>
                  <a:rPr lang="zh-CN" altLang="en-US" sz="1600" kern="100" dirty="0">
                    <a:latin typeface="隶书" panose="02010509060101010101" pitchFamily="49" charset="-122"/>
                    <a:ea typeface="隶书" panose="02010509060101010101" pitchFamily="49" charset="-122"/>
                  </a:rPr>
                  <a:t>中（   ）</a:t>
                </a:r>
                <a:endParaRPr lang="en-US" altLang="zh-CN" sz="1600" kern="100" dirty="0">
                  <a:latin typeface="隶书" panose="02010509060101010101" pitchFamily="49" charset="-122"/>
                  <a:ea typeface="隶书" panose="02010509060101010101" pitchFamily="49" charset="-122"/>
                </a:endParaRPr>
              </a:p>
              <a:p>
                <a:pPr indent="304800" algn="just">
                  <a:lnSpc>
                    <a:spcPct val="150000"/>
                  </a:lnSpc>
                </a:pP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A</a:t>
                </a:r>
                <a:r>
                  <a:rPr lang="zh-CN" altLang="en-US" sz="1600" kern="100" dirty="0">
                    <a:latin typeface="隶书" panose="02010509060101010101" pitchFamily="49" charset="-122"/>
                    <a:ea typeface="隶书" panose="02010509060101010101" pitchFamily="49" charset="-122"/>
                  </a:rPr>
                  <a:t>）至少有一个大于零    （</a:t>
                </a:r>
                <a:r>
                  <a:rPr lang="en-US" altLang="zh-CN" sz="1600" kern="100" dirty="0">
                    <a:latin typeface="隶书" panose="02010509060101010101" pitchFamily="49" charset="-122"/>
                    <a:ea typeface="隶书" panose="02010509060101010101" pitchFamily="49" charset="-122"/>
                  </a:rPr>
                  <a:t>B</a:t>
                </a:r>
                <a:r>
                  <a:rPr lang="zh-CN" altLang="en-US" sz="1600" kern="100" dirty="0">
                    <a:latin typeface="隶书" panose="02010509060101010101" pitchFamily="49" charset="-122"/>
                    <a:ea typeface="隶书" panose="02010509060101010101" pitchFamily="49" charset="-122"/>
                  </a:rPr>
                  <a:t>）至少有一个小于零    （</a:t>
                </a:r>
                <a:r>
                  <a:rPr lang="en-US" altLang="zh-CN" sz="1600" kern="100" dirty="0">
                    <a:latin typeface="隶书" panose="02010509060101010101" pitchFamily="49" charset="-122"/>
                    <a:ea typeface="隶书" panose="02010509060101010101" pitchFamily="49" charset="-122"/>
                  </a:rPr>
                  <a:t>C</a:t>
                </a:r>
                <a:r>
                  <a:rPr lang="zh-CN" altLang="en-US" sz="1600" kern="100" dirty="0">
                    <a:latin typeface="隶书" panose="02010509060101010101" pitchFamily="49" charset="-122"/>
                    <a:ea typeface="隶书" panose="02010509060101010101" pitchFamily="49" charset="-122"/>
                  </a:rPr>
                  <a:t>）都大于零</a:t>
                </a:r>
              </a:p>
              <a:p>
                <a:pPr indent="304800" algn="just">
                  <a:lnSpc>
                    <a:spcPct val="150000"/>
                  </a:lnSpc>
                </a:pP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D</a:t>
                </a:r>
                <a:r>
                  <a:rPr lang="zh-CN" altLang="en-US" sz="1600" kern="100" dirty="0">
                    <a:latin typeface="隶书" panose="02010509060101010101" pitchFamily="49" charset="-122"/>
                    <a:ea typeface="隶书" panose="02010509060101010101" pitchFamily="49" charset="-122"/>
                  </a:rPr>
                  <a:t>）都小于零            （</a:t>
                </a:r>
                <a:r>
                  <a:rPr lang="en-US" altLang="zh-CN" sz="1600" kern="100" dirty="0">
                    <a:latin typeface="隶书" panose="02010509060101010101" pitchFamily="49" charset="-122"/>
                    <a:ea typeface="隶书" panose="02010509060101010101" pitchFamily="49" charset="-122"/>
                  </a:rPr>
                  <a:t>F</a:t>
                </a:r>
                <a:r>
                  <a:rPr lang="zh-CN" altLang="en-US" sz="1600" kern="100" dirty="0">
                    <a:latin typeface="隶书" panose="02010509060101010101" pitchFamily="49" charset="-122"/>
                    <a:ea typeface="隶书" panose="02010509060101010101" pitchFamily="49" charset="-122"/>
                  </a:rPr>
                  <a:t>）至少有两个大于零</a:t>
                </a:r>
                <a:endParaRPr lang="en-US" altLang="zh-CN" sz="1600" kern="100" dirty="0">
                  <a:latin typeface="隶书" panose="02010509060101010101" pitchFamily="49" charset="-122"/>
                  <a:ea typeface="隶书" panose="02010509060101010101" pitchFamily="49" charset="-122"/>
                </a:endParaRPr>
              </a:p>
              <a:p>
                <a:pPr indent="304800" algn="just">
                  <a:lnSpc>
                    <a:spcPct val="150000"/>
                  </a:lnSpc>
                </a:pPr>
                <a:r>
                  <a:rPr lang="en-US" altLang="zh-CN" sz="1600" kern="100" dirty="0">
                    <a:latin typeface="隶书" panose="02010509060101010101" pitchFamily="49" charset="-122"/>
                    <a:ea typeface="隶书" panose="02010509060101010101" pitchFamily="49" charset="-122"/>
                  </a:rPr>
                  <a:t>7.</a:t>
                </a:r>
                <a:r>
                  <a:rPr lang="zh-CN" altLang="en-US" sz="1600" kern="100" dirty="0">
                    <a:latin typeface="隶书" panose="02010509060101010101" pitchFamily="49" charset="-122"/>
                    <a:ea typeface="隶书" panose="02010509060101010101" pitchFamily="49" charset="-122"/>
                  </a:rPr>
                  <a:t>已知</a:t>
                </a:r>
                <a14:m>
                  <m:oMath xmlns:m="http://schemas.openxmlformats.org/officeDocument/2006/math">
                    <m:r>
                      <a:rPr lang="en-US" altLang="zh-CN" sz="1600" b="0" i="0" kern="100" smtClean="0">
                        <a:latin typeface="Cambria Math" panose="02040503050406030204" pitchFamily="18" charset="0"/>
                        <a:ea typeface="隶书" panose="02010509060101010101" pitchFamily="49" charset="-122"/>
                      </a:rPr>
                      <m:t> </m:t>
                    </m:r>
                    <m:sSup>
                      <m:sSupPr>
                        <m:ctrlPr>
                          <a:rPr lang="en-US" altLang="zh-CN" sz="1600" i="1" kern="100" smtClean="0">
                            <a:latin typeface="Cambria Math" panose="02040503050406030204" pitchFamily="18" charset="0"/>
                            <a:ea typeface="隶书" panose="02010509060101010101" pitchFamily="49" charset="-122"/>
                          </a:rPr>
                        </m:ctrlPr>
                      </m:sSupPr>
                      <m:e>
                        <m:r>
                          <m:rPr>
                            <m:sty m:val="p"/>
                          </m:rPr>
                          <a:rPr lang="en-US" altLang="zh-CN" sz="1600" i="1" kern="100">
                            <a:latin typeface="Cambria Math" panose="02040503050406030204" pitchFamily="18" charset="0"/>
                            <a:ea typeface="隶书" panose="02010509060101010101" pitchFamily="49" charset="-122"/>
                          </a:rPr>
                          <m:t>x</m:t>
                        </m:r>
                      </m:e>
                      <m:sup>
                        <m:r>
                          <a:rPr lang="en-US" altLang="zh-CN" sz="1600" b="0" i="1" kern="100" smtClean="0">
                            <a:latin typeface="Cambria Math" panose="02040503050406030204" pitchFamily="18" charset="0"/>
                            <a:ea typeface="隶书" panose="02010509060101010101" pitchFamily="49" charset="-122"/>
                          </a:rPr>
                          <m:t>2</m:t>
                        </m:r>
                      </m:sup>
                    </m:sSup>
                  </m:oMath>
                </a14:m>
                <a:r>
                  <a:rPr lang="en-US" altLang="zh-CN" sz="1600" kern="100" dirty="0">
                    <a:latin typeface="隶书" panose="02010509060101010101" pitchFamily="49" charset="-122"/>
                    <a:ea typeface="隶书" panose="02010509060101010101" pitchFamily="49" charset="-122"/>
                  </a:rPr>
                  <a:t>-x+a-3 </a:t>
                </a:r>
                <a:r>
                  <a:rPr lang="zh-CN" altLang="en-US" sz="1600" kern="100" dirty="0">
                    <a:latin typeface="隶书" panose="02010509060101010101" pitchFamily="49" charset="-122"/>
                    <a:ea typeface="隶书" panose="02010509060101010101" pitchFamily="49" charset="-122"/>
                  </a:rPr>
                  <a:t>是一个完全平方式，求 </a:t>
                </a:r>
                <a:r>
                  <a:rPr lang="en-US" altLang="zh-CN" sz="1600" kern="100" dirty="0">
                    <a:latin typeface="隶书" panose="02010509060101010101" pitchFamily="49" charset="-122"/>
                    <a:ea typeface="隶书" panose="02010509060101010101" pitchFamily="49" charset="-122"/>
                  </a:rPr>
                  <a:t>a</a:t>
                </a:r>
                <a:r>
                  <a:rPr lang="zh-CN" altLang="en-US" sz="1600" kern="100" dirty="0">
                    <a:latin typeface="隶书" panose="02010509060101010101" pitchFamily="49" charset="-122"/>
                    <a:ea typeface="隶书" panose="02010509060101010101" pitchFamily="49" charset="-122"/>
                  </a:rPr>
                  <a:t>＝（  ）</a:t>
                </a:r>
                <a:endParaRPr lang="en-US" altLang="zh-CN" sz="1600" kern="100" dirty="0">
                  <a:latin typeface="隶书" panose="02010509060101010101" pitchFamily="49" charset="-122"/>
                  <a:ea typeface="隶书" panose="02010509060101010101" pitchFamily="49" charset="-122"/>
                </a:endParaRPr>
              </a:p>
              <a:p>
                <a:pPr indent="304800" algn="just">
                  <a:lnSpc>
                    <a:spcPct val="150000"/>
                  </a:lnSpc>
                </a:pP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A</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3</a:t>
                </a:r>
                <a14:m>
                  <m:oMath xmlns:m="http://schemas.openxmlformats.org/officeDocument/2006/math">
                    <m:f>
                      <m:fPr>
                        <m:ctrlPr>
                          <a:rPr lang="en-US" altLang="zh-CN" sz="1600" i="1" kern="100" smtClean="0">
                            <a:latin typeface="Cambria Math" panose="02040503050406030204" pitchFamily="18" charset="0"/>
                            <a:ea typeface="隶书" panose="02010509060101010101" pitchFamily="49" charset="-122"/>
                          </a:rPr>
                        </m:ctrlPr>
                      </m:fPr>
                      <m:num>
                        <m:r>
                          <a:rPr lang="en-US" altLang="zh-CN" sz="1600" b="0" i="1" kern="100" smtClean="0">
                            <a:latin typeface="Cambria Math" panose="02040503050406030204" pitchFamily="18" charset="0"/>
                            <a:ea typeface="隶书" panose="02010509060101010101" pitchFamily="49" charset="-122"/>
                          </a:rPr>
                          <m:t>1</m:t>
                        </m:r>
                      </m:num>
                      <m:den>
                        <m:r>
                          <a:rPr lang="en-US" altLang="zh-CN" sz="1600" b="0" i="1" kern="100" smtClean="0">
                            <a:latin typeface="Cambria Math" panose="02040503050406030204" pitchFamily="18" charset="0"/>
                            <a:ea typeface="隶书" panose="02010509060101010101" pitchFamily="49" charset="-122"/>
                          </a:rPr>
                          <m:t>4</m:t>
                        </m:r>
                      </m:den>
                    </m:f>
                  </m:oMath>
                </a14:m>
                <a:r>
                  <a:rPr lang="zh-CN" altLang="en-US" sz="1600" kern="100" dirty="0">
                    <a:latin typeface="隶书" panose="02010509060101010101" pitchFamily="49" charset="-122"/>
                    <a:ea typeface="隶书" panose="02010509060101010101" pitchFamily="49" charset="-122"/>
                  </a:rPr>
                  <a:t> </a:t>
                </a:r>
                <a:r>
                  <a:rPr lang="en-US" altLang="zh-CN" sz="1600" kern="100" dirty="0">
                    <a:latin typeface="隶书" panose="02010509060101010101" pitchFamily="49" charset="-122"/>
                    <a:ea typeface="隶书" panose="02010509060101010101" pitchFamily="49" charset="-122"/>
                  </a:rPr>
                  <a:t>      </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B</a:t>
                </a:r>
                <a:r>
                  <a:rPr lang="zh-CN" altLang="en-US" sz="1600" kern="100" dirty="0">
                    <a:latin typeface="隶书" panose="02010509060101010101" pitchFamily="49" charset="-122"/>
                    <a:ea typeface="隶书" panose="02010509060101010101" pitchFamily="49" charset="-122"/>
                  </a:rPr>
                  <a:t>）</a:t>
                </a:r>
                <a:r>
                  <a:rPr lang="en-US" altLang="zh-CN" sz="1600" kern="100" dirty="0">
                    <a:ea typeface="隶书" panose="02010509060101010101" pitchFamily="49" charset="-122"/>
                  </a:rPr>
                  <a:t>2</a:t>
                </a:r>
                <a14:m>
                  <m:oMath xmlns:m="http://schemas.openxmlformats.org/officeDocument/2006/math">
                    <m:f>
                      <m:fPr>
                        <m:ctrlPr>
                          <a:rPr lang="en-US" altLang="zh-CN" sz="1600" i="1" kern="100">
                            <a:latin typeface="Cambria Math" panose="02040503050406030204" pitchFamily="18" charset="0"/>
                            <a:ea typeface="隶书" panose="02010509060101010101" pitchFamily="49" charset="-122"/>
                          </a:rPr>
                        </m:ctrlPr>
                      </m:fPr>
                      <m:num>
                        <m:r>
                          <a:rPr lang="en-US" altLang="zh-CN" sz="1600" i="1" kern="100">
                            <a:latin typeface="Cambria Math" panose="02040503050406030204" pitchFamily="18" charset="0"/>
                            <a:ea typeface="隶书" panose="02010509060101010101" pitchFamily="49" charset="-122"/>
                          </a:rPr>
                          <m:t>1</m:t>
                        </m:r>
                      </m:num>
                      <m:den>
                        <m:r>
                          <a:rPr lang="en-US" altLang="zh-CN" sz="1600" b="0" i="1" kern="100" smtClean="0">
                            <a:latin typeface="Cambria Math" panose="02040503050406030204" pitchFamily="18" charset="0"/>
                            <a:ea typeface="隶书" panose="02010509060101010101" pitchFamily="49" charset="-122"/>
                          </a:rPr>
                          <m:t>4</m:t>
                        </m:r>
                      </m:den>
                    </m:f>
                  </m:oMath>
                </a14:m>
                <a:r>
                  <a:rPr lang="en-US" altLang="zh-CN" sz="1600" kern="100" dirty="0">
                    <a:latin typeface="隶书" panose="02010509060101010101" pitchFamily="49" charset="-122"/>
                    <a:ea typeface="隶书" panose="02010509060101010101" pitchFamily="49" charset="-122"/>
                  </a:rPr>
                  <a:t>     </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C</a:t>
                </a:r>
                <a:r>
                  <a:rPr lang="zh-CN" altLang="en-US" sz="1600" kern="100" dirty="0">
                    <a:latin typeface="隶书" panose="02010509060101010101" pitchFamily="49" charset="-122"/>
                    <a:ea typeface="隶书" panose="02010509060101010101" pitchFamily="49" charset="-122"/>
                  </a:rPr>
                  <a:t>）</a:t>
                </a:r>
                <a:r>
                  <a:rPr lang="en-US" altLang="zh-CN" sz="1600" kern="100" dirty="0">
                    <a:ea typeface="隶书" panose="02010509060101010101" pitchFamily="49" charset="-122"/>
                  </a:rPr>
                  <a:t>1</a:t>
                </a:r>
                <a14:m>
                  <m:oMath xmlns:m="http://schemas.openxmlformats.org/officeDocument/2006/math">
                    <m:f>
                      <m:fPr>
                        <m:ctrlPr>
                          <a:rPr lang="en-US" altLang="zh-CN" sz="1600" i="1" kern="100">
                            <a:latin typeface="Cambria Math" panose="02040503050406030204" pitchFamily="18" charset="0"/>
                            <a:ea typeface="隶书" panose="02010509060101010101" pitchFamily="49" charset="-122"/>
                          </a:rPr>
                        </m:ctrlPr>
                      </m:fPr>
                      <m:num>
                        <m:r>
                          <a:rPr lang="en-US" altLang="zh-CN" sz="1600" i="1" kern="100">
                            <a:latin typeface="Cambria Math" panose="02040503050406030204" pitchFamily="18" charset="0"/>
                            <a:ea typeface="隶书" panose="02010509060101010101" pitchFamily="49" charset="-122"/>
                          </a:rPr>
                          <m:t>1</m:t>
                        </m:r>
                      </m:num>
                      <m:den>
                        <m:r>
                          <a:rPr lang="en-US" altLang="zh-CN" sz="1600" b="0" i="1" kern="100" smtClean="0">
                            <a:latin typeface="Cambria Math" panose="02040503050406030204" pitchFamily="18" charset="0"/>
                            <a:ea typeface="隶书" panose="02010509060101010101" pitchFamily="49" charset="-122"/>
                          </a:rPr>
                          <m:t>4</m:t>
                        </m:r>
                      </m:den>
                    </m:f>
                  </m:oMath>
                </a14:m>
                <a:r>
                  <a:rPr lang="en-US" altLang="zh-CN" sz="1600" kern="100" dirty="0">
                    <a:latin typeface="隶书" panose="02010509060101010101" pitchFamily="49" charset="-122"/>
                    <a:ea typeface="隶书" panose="02010509060101010101" pitchFamily="49" charset="-122"/>
                  </a:rPr>
                  <a:t>     </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D</a:t>
                </a:r>
                <a:r>
                  <a:rPr lang="zh-CN" altLang="en-US" sz="1600" kern="100" dirty="0">
                    <a:latin typeface="隶书" panose="02010509060101010101" pitchFamily="49" charset="-122"/>
                    <a:ea typeface="隶书" panose="02010509060101010101" pitchFamily="49" charset="-122"/>
                  </a:rPr>
                  <a:t>）</a:t>
                </a:r>
                <a:r>
                  <a:rPr lang="en-US" altLang="zh-CN" sz="1600" kern="100" dirty="0">
                    <a:ea typeface="隶书" panose="02010509060101010101" pitchFamily="49" charset="-122"/>
                  </a:rPr>
                  <a:t>3</a:t>
                </a:r>
                <a14:m>
                  <m:oMath xmlns:m="http://schemas.openxmlformats.org/officeDocument/2006/math">
                    <m:f>
                      <m:fPr>
                        <m:ctrlPr>
                          <a:rPr lang="en-US" altLang="zh-CN" sz="1600" i="1" kern="100">
                            <a:latin typeface="Cambria Math" panose="02040503050406030204" pitchFamily="18" charset="0"/>
                            <a:ea typeface="隶书" panose="02010509060101010101" pitchFamily="49" charset="-122"/>
                          </a:rPr>
                        </m:ctrlPr>
                      </m:fPr>
                      <m:num>
                        <m:r>
                          <a:rPr lang="en-US" altLang="zh-CN" sz="1600" b="0" i="1" kern="100" smtClean="0">
                            <a:latin typeface="Cambria Math" panose="02040503050406030204" pitchFamily="18" charset="0"/>
                            <a:ea typeface="隶书" panose="02010509060101010101" pitchFamily="49" charset="-122"/>
                          </a:rPr>
                          <m:t>3</m:t>
                        </m:r>
                      </m:num>
                      <m:den>
                        <m:r>
                          <a:rPr lang="en-US" altLang="zh-CN" sz="1600" b="0" i="1" kern="100" smtClean="0">
                            <a:latin typeface="Cambria Math" panose="02040503050406030204" pitchFamily="18" charset="0"/>
                            <a:ea typeface="隶书" panose="02010509060101010101" pitchFamily="49" charset="-122"/>
                          </a:rPr>
                          <m:t>4</m:t>
                        </m:r>
                      </m:den>
                    </m:f>
                  </m:oMath>
                </a14:m>
                <a:r>
                  <a:rPr lang="en-US" altLang="zh-CN" sz="1600" kern="100" dirty="0">
                    <a:latin typeface="隶书" panose="02010509060101010101" pitchFamily="49" charset="-122"/>
                    <a:ea typeface="隶书" panose="02010509060101010101" pitchFamily="49" charset="-122"/>
                  </a:rPr>
                  <a:t>     </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E</a:t>
                </a:r>
                <a:r>
                  <a:rPr lang="zh-CN" altLang="en-US" sz="1600" kern="100" dirty="0">
                    <a:latin typeface="隶书" panose="02010509060101010101" pitchFamily="49" charset="-122"/>
                    <a:ea typeface="隶书" panose="02010509060101010101" pitchFamily="49" charset="-122"/>
                  </a:rPr>
                  <a:t>）</a:t>
                </a:r>
                <a:r>
                  <a:rPr lang="en-US" altLang="zh-CN" sz="1600" kern="100" dirty="0">
                    <a:ea typeface="隶书" panose="02010509060101010101" pitchFamily="49" charset="-122"/>
                  </a:rPr>
                  <a:t>2</a:t>
                </a:r>
                <a14:m>
                  <m:oMath xmlns:m="http://schemas.openxmlformats.org/officeDocument/2006/math">
                    <m:f>
                      <m:fPr>
                        <m:ctrlPr>
                          <a:rPr lang="en-US" altLang="zh-CN" sz="1600" i="1" kern="100">
                            <a:latin typeface="Cambria Math" panose="02040503050406030204" pitchFamily="18" charset="0"/>
                            <a:ea typeface="隶书" panose="02010509060101010101" pitchFamily="49" charset="-122"/>
                          </a:rPr>
                        </m:ctrlPr>
                      </m:fPr>
                      <m:num>
                        <m:r>
                          <a:rPr lang="en-US" altLang="zh-CN" sz="1600" b="0" i="1" kern="100" smtClean="0">
                            <a:latin typeface="Cambria Math" panose="02040503050406030204" pitchFamily="18" charset="0"/>
                            <a:ea typeface="隶书" panose="02010509060101010101" pitchFamily="49" charset="-122"/>
                          </a:rPr>
                          <m:t>3</m:t>
                        </m:r>
                      </m:num>
                      <m:den>
                        <m:r>
                          <a:rPr lang="en-US" altLang="zh-CN" sz="1600" b="0" i="1" kern="100" smtClean="0">
                            <a:latin typeface="Cambria Math" panose="02040503050406030204" pitchFamily="18" charset="0"/>
                            <a:ea typeface="隶书" panose="02010509060101010101" pitchFamily="49" charset="-122"/>
                          </a:rPr>
                          <m:t>4</m:t>
                        </m:r>
                      </m:den>
                    </m:f>
                  </m:oMath>
                </a14:m>
                <a:endParaRPr lang="en-US" altLang="zh-CN" kern="100" dirty="0">
                  <a:latin typeface="隶书" panose="02010509060101010101" pitchFamily="49" charset="-122"/>
                  <a:ea typeface="隶书" panose="02010509060101010101" pitchFamily="49" charset="-122"/>
                </a:endParaRPr>
              </a:p>
              <a:p>
                <a:pPr indent="304800" algn="just">
                  <a:lnSpc>
                    <a:spcPct val="150000"/>
                  </a:lnSpc>
                </a:pPr>
                <a:r>
                  <a:rPr lang="en-US" altLang="zh-CN" sz="1600" kern="100" dirty="0">
                    <a:latin typeface="隶书" panose="02010509060101010101" pitchFamily="49" charset="-122"/>
                    <a:ea typeface="隶书" panose="02010509060101010101" pitchFamily="49" charset="-122"/>
                  </a:rPr>
                  <a:t>8.</a:t>
                </a:r>
                <a:r>
                  <a:rPr lang="zh-CN" altLang="en-US" sz="1600" kern="100" dirty="0">
                    <a:latin typeface="隶书" panose="02010509060101010101" pitchFamily="49" charset="-122"/>
                    <a:ea typeface="隶书" panose="02010509060101010101" pitchFamily="49" charset="-122"/>
                  </a:rPr>
                  <a:t>若</a:t>
                </a:r>
                <a:r>
                  <a:rPr lang="en-US" altLang="zh-CN" sz="1600" kern="100" dirty="0">
                    <a:latin typeface="隶书" panose="02010509060101010101" pitchFamily="49" charset="-122"/>
                    <a:ea typeface="隶书" panose="02010509060101010101" pitchFamily="49" charset="-122"/>
                  </a:rPr>
                  <a:t>4</a:t>
                </a:r>
                <a14:m>
                  <m:oMath xmlns:m="http://schemas.openxmlformats.org/officeDocument/2006/math">
                    <m:sSup>
                      <m:sSupPr>
                        <m:ctrlPr>
                          <a:rPr lang="en-US" altLang="zh-CN" sz="1600" i="1" kern="100" smtClean="0">
                            <a:latin typeface="Cambria Math" panose="02040503050406030204" pitchFamily="18" charset="0"/>
                            <a:ea typeface="隶书" panose="02010509060101010101" pitchFamily="49" charset="-122"/>
                          </a:rPr>
                        </m:ctrlPr>
                      </m:sSupPr>
                      <m:e>
                        <m:r>
                          <m:rPr>
                            <m:sty m:val="p"/>
                          </m:rPr>
                          <a:rPr lang="en-US" altLang="zh-CN" sz="1600" i="1" kern="100">
                            <a:latin typeface="Cambria Math" panose="02040503050406030204" pitchFamily="18" charset="0"/>
                            <a:ea typeface="隶书" panose="02010509060101010101" pitchFamily="49" charset="-122"/>
                          </a:rPr>
                          <m:t>x</m:t>
                        </m:r>
                      </m:e>
                      <m:sup>
                        <m:r>
                          <a:rPr lang="en-US" altLang="zh-CN" sz="1600" b="0" i="1" kern="100" smtClean="0">
                            <a:latin typeface="Cambria Math" panose="02040503050406030204" pitchFamily="18" charset="0"/>
                            <a:ea typeface="隶书" panose="02010509060101010101" pitchFamily="49" charset="-122"/>
                          </a:rPr>
                          <m:t>4</m:t>
                        </m:r>
                      </m:sup>
                    </m:sSup>
                  </m:oMath>
                </a14:m>
                <a:r>
                  <a:rPr lang="en-US" altLang="zh-CN" sz="1600" kern="100" dirty="0">
                    <a:latin typeface="隶书" panose="02010509060101010101" pitchFamily="49" charset="-122"/>
                    <a:ea typeface="隶书" panose="02010509060101010101" pitchFamily="49" charset="-122"/>
                  </a:rPr>
                  <a:t>-a</a:t>
                </a:r>
                <a14:m>
                  <m:oMath xmlns:m="http://schemas.openxmlformats.org/officeDocument/2006/math">
                    <m:sSup>
                      <m:sSupPr>
                        <m:ctrlPr>
                          <a:rPr lang="en-US" altLang="zh-CN" sz="1600" i="1" kern="100" smtClean="0">
                            <a:latin typeface="Cambria Math" panose="02040503050406030204" pitchFamily="18" charset="0"/>
                            <a:ea typeface="隶书" panose="02010509060101010101" pitchFamily="49" charset="-122"/>
                          </a:rPr>
                        </m:ctrlPr>
                      </m:sSupPr>
                      <m:e>
                        <m:r>
                          <m:rPr>
                            <m:sty m:val="p"/>
                          </m:rPr>
                          <a:rPr lang="en-US" altLang="zh-CN" sz="1600" i="1" kern="100">
                            <a:latin typeface="Cambria Math" panose="02040503050406030204" pitchFamily="18" charset="0"/>
                            <a:ea typeface="隶书" panose="02010509060101010101" pitchFamily="49" charset="-122"/>
                          </a:rPr>
                          <m:t>x</m:t>
                        </m:r>
                      </m:e>
                      <m:sup>
                        <m:r>
                          <a:rPr lang="en-US" altLang="zh-CN" sz="1600" b="0" i="1" kern="100" smtClean="0">
                            <a:latin typeface="Cambria Math" panose="02040503050406030204" pitchFamily="18" charset="0"/>
                            <a:ea typeface="隶书" panose="02010509060101010101" pitchFamily="49" charset="-122"/>
                          </a:rPr>
                          <m:t>3</m:t>
                        </m:r>
                      </m:sup>
                    </m:sSup>
                  </m:oMath>
                </a14:m>
                <a:r>
                  <a:rPr lang="en-US" altLang="zh-CN" sz="1600" kern="100" dirty="0">
                    <a:latin typeface="隶书" panose="02010509060101010101" pitchFamily="49" charset="-122"/>
                    <a:ea typeface="隶书" panose="02010509060101010101" pitchFamily="49" charset="-122"/>
                  </a:rPr>
                  <a:t>+b</a:t>
                </a:r>
                <a14:m>
                  <m:oMath xmlns:m="http://schemas.openxmlformats.org/officeDocument/2006/math">
                    <m:sSup>
                      <m:sSupPr>
                        <m:ctrlPr>
                          <a:rPr lang="en-US" altLang="zh-CN" sz="1600" i="1" kern="100">
                            <a:latin typeface="Cambria Math" panose="02040503050406030204" pitchFamily="18" charset="0"/>
                            <a:ea typeface="隶书" panose="02010509060101010101" pitchFamily="49" charset="-122"/>
                          </a:rPr>
                        </m:ctrlPr>
                      </m:sSupPr>
                      <m:e>
                        <m:r>
                          <m:rPr>
                            <m:sty m:val="p"/>
                          </m:rPr>
                          <a:rPr lang="en-US" altLang="zh-CN" sz="1600" i="1" kern="100">
                            <a:latin typeface="Cambria Math" panose="02040503050406030204" pitchFamily="18" charset="0"/>
                            <a:ea typeface="隶书" panose="02010509060101010101" pitchFamily="49" charset="-122"/>
                          </a:rPr>
                          <m:t>x</m:t>
                        </m:r>
                      </m:e>
                      <m:sup>
                        <m:r>
                          <a:rPr lang="en-US" altLang="zh-CN" sz="1600" b="0" i="1" kern="100" smtClean="0">
                            <a:latin typeface="Cambria Math" panose="02040503050406030204" pitchFamily="18" charset="0"/>
                            <a:ea typeface="隶书" panose="02010509060101010101" pitchFamily="49" charset="-122"/>
                          </a:rPr>
                          <m:t>2</m:t>
                        </m:r>
                      </m:sup>
                    </m:sSup>
                  </m:oMath>
                </a14:m>
                <a:r>
                  <a:rPr lang="en-US" altLang="zh-CN" sz="1600" kern="100" dirty="0">
                    <a:latin typeface="隶书" panose="02010509060101010101" pitchFamily="49" charset="-122"/>
                    <a:ea typeface="隶书" panose="02010509060101010101" pitchFamily="49" charset="-122"/>
                  </a:rPr>
                  <a:t>-40x+16</a:t>
                </a:r>
                <a:r>
                  <a:rPr lang="zh-CN" altLang="en-US" sz="1600" kern="100" dirty="0">
                    <a:latin typeface="隶书" panose="02010509060101010101" pitchFamily="49" charset="-122"/>
                    <a:ea typeface="隶书" panose="02010509060101010101" pitchFamily="49" charset="-122"/>
                  </a:rPr>
                  <a:t>是完全平方式，则</a:t>
                </a:r>
                <a:r>
                  <a:rPr lang="en-US" altLang="zh-CN" sz="1600" kern="100" dirty="0">
                    <a:latin typeface="隶书" panose="02010509060101010101" pitchFamily="49" charset="-122"/>
                    <a:ea typeface="隶书" panose="02010509060101010101" pitchFamily="49" charset="-122"/>
                  </a:rPr>
                  <a:t>ab</a:t>
                </a:r>
                <a:r>
                  <a:rPr lang="zh-CN" altLang="en-US" sz="1600" kern="100" dirty="0">
                    <a:latin typeface="隶书" panose="02010509060101010101" pitchFamily="49" charset="-122"/>
                    <a:ea typeface="隶书" panose="02010509060101010101" pitchFamily="49" charset="-122"/>
                  </a:rPr>
                  <a:t>等于（  ）</a:t>
                </a:r>
                <a:endParaRPr lang="en-US" altLang="zh-CN" sz="1600" kern="100" dirty="0">
                  <a:latin typeface="隶书" panose="02010509060101010101" pitchFamily="49" charset="-122"/>
                  <a:ea typeface="隶书" panose="02010509060101010101" pitchFamily="49" charset="-122"/>
                </a:endParaRPr>
              </a:p>
              <a:p>
                <a:pPr indent="304800" algn="just">
                  <a:lnSpc>
                    <a:spcPct val="150000"/>
                  </a:lnSpc>
                </a:pP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A</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820</a:t>
                </a:r>
                <a:r>
                  <a:rPr lang="zh-CN" altLang="en-US" sz="1600" kern="100" dirty="0">
                    <a:latin typeface="隶书" panose="02010509060101010101" pitchFamily="49" charset="-122"/>
                    <a:ea typeface="隶书" panose="02010509060101010101" pitchFamily="49" charset="-122"/>
                  </a:rPr>
                  <a:t>或</a:t>
                </a:r>
                <a:r>
                  <a:rPr lang="en-US" altLang="zh-CN" sz="1600" kern="100" dirty="0">
                    <a:latin typeface="隶书" panose="02010509060101010101" pitchFamily="49" charset="-122"/>
                    <a:ea typeface="隶书" panose="02010509060101010101" pitchFamily="49" charset="-122"/>
                  </a:rPr>
                  <a:t>180        </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B</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-820</a:t>
                </a:r>
                <a:r>
                  <a:rPr lang="zh-CN" altLang="en-US" sz="1600" kern="100" dirty="0">
                    <a:latin typeface="隶书" panose="02010509060101010101" pitchFamily="49" charset="-122"/>
                    <a:ea typeface="隶书" panose="02010509060101010101" pitchFamily="49" charset="-122"/>
                  </a:rPr>
                  <a:t>或</a:t>
                </a:r>
                <a:r>
                  <a:rPr lang="en-US" altLang="zh-CN" sz="1600" kern="100" dirty="0">
                    <a:latin typeface="隶书" panose="02010509060101010101" pitchFamily="49" charset="-122"/>
                    <a:ea typeface="隶书" panose="02010509060101010101" pitchFamily="49" charset="-122"/>
                  </a:rPr>
                  <a:t>-180         </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C</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820</a:t>
                </a:r>
                <a:r>
                  <a:rPr lang="zh-CN" altLang="en-US" sz="1600" kern="100" dirty="0">
                    <a:latin typeface="隶书" panose="02010509060101010101" pitchFamily="49" charset="-122"/>
                    <a:ea typeface="隶书" panose="02010509060101010101" pitchFamily="49" charset="-122"/>
                  </a:rPr>
                  <a:t>或</a:t>
                </a:r>
                <a:r>
                  <a:rPr lang="en-US" altLang="zh-CN" sz="1600" kern="100" dirty="0">
                    <a:latin typeface="隶书" panose="02010509060101010101" pitchFamily="49" charset="-122"/>
                    <a:ea typeface="隶书" panose="02010509060101010101" pitchFamily="49" charset="-122"/>
                  </a:rPr>
                  <a:t>-180</a:t>
                </a:r>
              </a:p>
              <a:p>
                <a:pPr indent="304800" algn="just">
                  <a:lnSpc>
                    <a:spcPct val="150000"/>
                  </a:lnSpc>
                </a:pP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D</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-820</a:t>
                </a:r>
                <a:r>
                  <a:rPr lang="zh-CN" altLang="en-US" sz="1600" kern="100" dirty="0">
                    <a:latin typeface="隶书" panose="02010509060101010101" pitchFamily="49" charset="-122"/>
                    <a:ea typeface="隶书" panose="02010509060101010101" pitchFamily="49" charset="-122"/>
                  </a:rPr>
                  <a:t>或</a:t>
                </a:r>
                <a:r>
                  <a:rPr lang="en-US" altLang="zh-CN" sz="1600" kern="100" dirty="0">
                    <a:latin typeface="隶书" panose="02010509060101010101" pitchFamily="49" charset="-122"/>
                    <a:ea typeface="隶书" panose="02010509060101010101" pitchFamily="49" charset="-122"/>
                  </a:rPr>
                  <a:t>180       </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E</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±820</a:t>
                </a:r>
                <a:r>
                  <a:rPr lang="zh-CN" altLang="en-US" sz="1600" kern="100" dirty="0">
                    <a:latin typeface="隶书" panose="02010509060101010101" pitchFamily="49" charset="-122"/>
                    <a:ea typeface="隶书" panose="02010509060101010101" pitchFamily="49" charset="-122"/>
                  </a:rPr>
                  <a:t>或</a:t>
                </a:r>
                <a:r>
                  <a:rPr lang="en-US" altLang="zh-CN" sz="1600" kern="100" dirty="0">
                    <a:latin typeface="隶书" panose="02010509060101010101" pitchFamily="49" charset="-122"/>
                    <a:ea typeface="隶书" panose="02010509060101010101" pitchFamily="49" charset="-122"/>
                  </a:rPr>
                  <a:t>±180</a:t>
                </a:r>
              </a:p>
              <a:p>
                <a:pPr indent="304800" algn="just">
                  <a:lnSpc>
                    <a:spcPct val="150000"/>
                  </a:lnSpc>
                </a:pPr>
                <a:r>
                  <a:rPr lang="en-US" altLang="zh-CN" sz="1600" kern="100" dirty="0">
                    <a:latin typeface="隶书" panose="02010509060101010101" pitchFamily="49" charset="-122"/>
                    <a:ea typeface="隶书" panose="02010509060101010101" pitchFamily="49" charset="-122"/>
                  </a:rPr>
                  <a:t>9.</a:t>
                </a:r>
                <a:r>
                  <a:rPr lang="zh-CN" altLang="en-US" sz="1600" kern="100" dirty="0">
                    <a:latin typeface="隶书" panose="02010509060101010101" pitchFamily="49" charset="-122"/>
                    <a:ea typeface="隶书" panose="02010509060101010101" pitchFamily="49" charset="-122"/>
                  </a:rPr>
                  <a:t>若</a:t>
                </a:r>
                <a14:m>
                  <m:oMath xmlns:m="http://schemas.openxmlformats.org/officeDocument/2006/math">
                    <m:sSup>
                      <m:sSupPr>
                        <m:ctrlPr>
                          <a:rPr lang="en-US" altLang="zh-CN" sz="1600" i="1" kern="100" smtClean="0">
                            <a:latin typeface="Cambria Math" panose="02040503050406030204" pitchFamily="18" charset="0"/>
                            <a:ea typeface="隶书" panose="02010509060101010101" pitchFamily="49" charset="-122"/>
                          </a:rPr>
                        </m:ctrlPr>
                      </m:sSupPr>
                      <m:e>
                        <m:r>
                          <m:rPr>
                            <m:sty m:val="p"/>
                          </m:rPr>
                          <a:rPr lang="en-US" altLang="zh-CN" sz="1600" i="1" kern="100">
                            <a:latin typeface="Cambria Math" panose="02040503050406030204" pitchFamily="18" charset="0"/>
                            <a:ea typeface="隶书" panose="02010509060101010101" pitchFamily="49" charset="-122"/>
                          </a:rPr>
                          <m:t>x</m:t>
                        </m:r>
                      </m:e>
                      <m:sup>
                        <m:r>
                          <a:rPr lang="en-US" altLang="zh-CN" sz="1600" b="0" i="1" kern="100" smtClean="0">
                            <a:latin typeface="Cambria Math" panose="02040503050406030204" pitchFamily="18" charset="0"/>
                            <a:ea typeface="隶书" panose="02010509060101010101" pitchFamily="49" charset="-122"/>
                          </a:rPr>
                          <m:t>2</m:t>
                        </m:r>
                      </m:sup>
                    </m:sSup>
                  </m:oMath>
                </a14:m>
                <a:r>
                  <a:rPr lang="en-US" altLang="zh-CN" sz="1600" kern="100" dirty="0">
                    <a:latin typeface="隶书" panose="02010509060101010101" pitchFamily="49" charset="-122"/>
                    <a:ea typeface="隶书" panose="02010509060101010101" pitchFamily="49" charset="-122"/>
                  </a:rPr>
                  <a:t>+</a:t>
                </a:r>
                <a:r>
                  <a:rPr lang="en-US" altLang="zh-CN" sz="1600" kern="100" dirty="0" err="1">
                    <a:latin typeface="隶书" panose="02010509060101010101" pitchFamily="49" charset="-122"/>
                    <a:ea typeface="隶书" panose="02010509060101010101" pitchFamily="49" charset="-122"/>
                  </a:rPr>
                  <a:t>xy+y</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14</a:t>
                </a:r>
                <a:r>
                  <a:rPr lang="zh-CN" altLang="en-US" sz="1600" kern="100" dirty="0">
                    <a:latin typeface="隶书" panose="02010509060101010101" pitchFamily="49" charset="-122"/>
                    <a:ea typeface="隶书" panose="02010509060101010101" pitchFamily="49" charset="-122"/>
                  </a:rPr>
                  <a:t>，</a:t>
                </a:r>
                <a14:m>
                  <m:oMath xmlns:m="http://schemas.openxmlformats.org/officeDocument/2006/math">
                    <m:sSup>
                      <m:sSupPr>
                        <m:ctrlPr>
                          <a:rPr lang="en-US" altLang="zh-CN" sz="1600" i="1" kern="100">
                            <a:latin typeface="Cambria Math" panose="02040503050406030204" pitchFamily="18" charset="0"/>
                            <a:ea typeface="隶书" panose="02010509060101010101" pitchFamily="49" charset="-122"/>
                          </a:rPr>
                        </m:ctrlPr>
                      </m:sSupPr>
                      <m:e>
                        <m:r>
                          <m:rPr>
                            <m:sty m:val="p"/>
                          </m:rPr>
                          <a:rPr lang="en-US" altLang="zh-CN" sz="1600" i="1" kern="100" smtClean="0">
                            <a:latin typeface="Cambria Math" panose="02040503050406030204" pitchFamily="18" charset="0"/>
                            <a:ea typeface="隶书" panose="02010509060101010101" pitchFamily="49" charset="-122"/>
                          </a:rPr>
                          <m:t>y</m:t>
                        </m:r>
                      </m:e>
                      <m:sup>
                        <m:r>
                          <a:rPr lang="en-US" altLang="zh-CN" sz="1600" i="1" kern="100">
                            <a:latin typeface="Cambria Math" panose="02040503050406030204" pitchFamily="18" charset="0"/>
                            <a:ea typeface="隶书" panose="02010509060101010101" pitchFamily="49" charset="-122"/>
                          </a:rPr>
                          <m:t>2</m:t>
                        </m:r>
                      </m:sup>
                    </m:sSup>
                  </m:oMath>
                </a14:m>
                <a:r>
                  <a:rPr lang="en-US" altLang="zh-CN" sz="1600" kern="100" dirty="0">
                    <a:latin typeface="隶书" panose="02010509060101010101" pitchFamily="49" charset="-122"/>
                    <a:ea typeface="隶书" panose="02010509060101010101" pitchFamily="49" charset="-122"/>
                  </a:rPr>
                  <a:t>+</a:t>
                </a:r>
                <a:r>
                  <a:rPr lang="en-US" altLang="zh-CN" sz="1600" kern="100" dirty="0" err="1">
                    <a:latin typeface="隶书" panose="02010509060101010101" pitchFamily="49" charset="-122"/>
                    <a:ea typeface="隶书" panose="02010509060101010101" pitchFamily="49" charset="-122"/>
                  </a:rPr>
                  <a:t>xy+x</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28</a:t>
                </a:r>
                <a:r>
                  <a:rPr lang="zh-CN" altLang="en-US" sz="1600" kern="100" dirty="0">
                    <a:latin typeface="隶书" panose="02010509060101010101" pitchFamily="49" charset="-122"/>
                    <a:ea typeface="隶书" panose="02010509060101010101" pitchFamily="49" charset="-122"/>
                  </a:rPr>
                  <a:t>，则</a:t>
                </a:r>
                <a:r>
                  <a:rPr lang="en-US" altLang="zh-CN" sz="1600" kern="100" dirty="0" err="1">
                    <a:latin typeface="隶书" panose="02010509060101010101" pitchFamily="49" charset="-122"/>
                    <a:ea typeface="隶书" panose="02010509060101010101" pitchFamily="49" charset="-122"/>
                  </a:rPr>
                  <a:t>x+y</a:t>
                </a:r>
                <a:r>
                  <a:rPr lang="zh-CN" altLang="en-US" sz="1600" kern="100" dirty="0">
                    <a:latin typeface="隶书" panose="02010509060101010101" pitchFamily="49" charset="-122"/>
                    <a:ea typeface="隶书" panose="02010509060101010101" pitchFamily="49" charset="-122"/>
                  </a:rPr>
                  <a:t>的值为（   ）</a:t>
                </a:r>
                <a:endParaRPr lang="en-US" altLang="zh-CN" sz="1600" kern="100" dirty="0">
                  <a:latin typeface="隶书" panose="02010509060101010101" pitchFamily="49" charset="-122"/>
                  <a:ea typeface="隶书" panose="02010509060101010101" pitchFamily="49" charset="-122"/>
                </a:endParaRPr>
              </a:p>
              <a:p>
                <a:pPr indent="304800" algn="just">
                  <a:lnSpc>
                    <a:spcPct val="150000"/>
                  </a:lnSpc>
                </a:pP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A</a:t>
                </a:r>
                <a:r>
                  <a:rPr lang="zh-CN" altLang="en-US" sz="1600" kern="100" dirty="0">
                    <a:latin typeface="隶书" panose="02010509060101010101" pitchFamily="49" charset="-122"/>
                    <a:ea typeface="隶书" panose="02010509060101010101" pitchFamily="49" charset="-122"/>
                  </a:rPr>
                  <a:t>） </a:t>
                </a:r>
                <a:r>
                  <a:rPr lang="en-US" altLang="zh-CN" sz="1600" kern="100" dirty="0">
                    <a:latin typeface="隶书" panose="02010509060101010101" pitchFamily="49" charset="-122"/>
                    <a:ea typeface="隶书" panose="02010509060101010101" pitchFamily="49" charset="-122"/>
                  </a:rPr>
                  <a:t>6 </a:t>
                </a:r>
                <a:r>
                  <a:rPr lang="zh-CN" altLang="en-US" sz="1600" kern="100" dirty="0">
                    <a:latin typeface="隶书" panose="02010509060101010101" pitchFamily="49" charset="-122"/>
                    <a:ea typeface="隶书" panose="02010509060101010101" pitchFamily="49" charset="-122"/>
                  </a:rPr>
                  <a:t>或 </a:t>
                </a:r>
                <a:r>
                  <a:rPr lang="en-US" altLang="zh-CN" sz="1600" kern="100" dirty="0">
                    <a:latin typeface="隶书" panose="02010509060101010101" pitchFamily="49" charset="-122"/>
                    <a:ea typeface="隶书" panose="02010509060101010101" pitchFamily="49" charset="-122"/>
                  </a:rPr>
                  <a:t>-7       </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B</a:t>
                </a:r>
                <a:r>
                  <a:rPr lang="zh-CN" altLang="en-US" sz="1600" kern="100" dirty="0">
                    <a:latin typeface="隶书" panose="02010509060101010101" pitchFamily="49" charset="-122"/>
                    <a:ea typeface="隶书" panose="02010509060101010101" pitchFamily="49" charset="-122"/>
                  </a:rPr>
                  <a:t>） </a:t>
                </a:r>
                <a:r>
                  <a:rPr lang="en-US" altLang="zh-CN" sz="1600" kern="100" dirty="0">
                    <a:latin typeface="隶书" panose="02010509060101010101" pitchFamily="49" charset="-122"/>
                    <a:ea typeface="隶书" panose="02010509060101010101" pitchFamily="49" charset="-122"/>
                  </a:rPr>
                  <a:t>6 </a:t>
                </a:r>
                <a:r>
                  <a:rPr lang="zh-CN" altLang="en-US" sz="1600" kern="100" dirty="0">
                    <a:latin typeface="隶书" panose="02010509060101010101" pitchFamily="49" charset="-122"/>
                    <a:ea typeface="隶书" panose="02010509060101010101" pitchFamily="49" charset="-122"/>
                  </a:rPr>
                  <a:t>或 </a:t>
                </a:r>
                <a:r>
                  <a:rPr lang="en-US" altLang="zh-CN" sz="1600" kern="100" dirty="0">
                    <a:latin typeface="隶书" panose="02010509060101010101" pitchFamily="49" charset="-122"/>
                    <a:ea typeface="隶书" panose="02010509060101010101" pitchFamily="49" charset="-122"/>
                  </a:rPr>
                  <a:t>7    </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C</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-6 </a:t>
                </a:r>
                <a:r>
                  <a:rPr lang="zh-CN" altLang="en-US" sz="1600" kern="100" dirty="0">
                    <a:latin typeface="隶书" panose="02010509060101010101" pitchFamily="49" charset="-122"/>
                    <a:ea typeface="隶书" panose="02010509060101010101" pitchFamily="49" charset="-122"/>
                  </a:rPr>
                  <a:t>或 </a:t>
                </a:r>
                <a:r>
                  <a:rPr lang="en-US" altLang="zh-CN" sz="1600" kern="100" dirty="0">
                    <a:latin typeface="隶书" panose="02010509060101010101" pitchFamily="49" charset="-122"/>
                    <a:ea typeface="隶书" panose="02010509060101010101" pitchFamily="49" charset="-122"/>
                  </a:rPr>
                  <a:t>-7    </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D</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-6 </a:t>
                </a:r>
                <a:r>
                  <a:rPr lang="zh-CN" altLang="en-US" sz="1600" kern="100" dirty="0">
                    <a:latin typeface="隶书" panose="02010509060101010101" pitchFamily="49" charset="-122"/>
                    <a:ea typeface="隶书" panose="02010509060101010101" pitchFamily="49" charset="-122"/>
                  </a:rPr>
                  <a:t>或 </a:t>
                </a:r>
                <a:r>
                  <a:rPr lang="en-US" altLang="zh-CN" sz="1600" kern="100" dirty="0">
                    <a:latin typeface="隶书" panose="02010509060101010101" pitchFamily="49" charset="-122"/>
                    <a:ea typeface="隶书" panose="02010509060101010101" pitchFamily="49" charset="-122"/>
                  </a:rPr>
                  <a:t>7    </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E</a:t>
                </a:r>
                <a:r>
                  <a:rPr lang="zh-CN" altLang="en-US" sz="1600" kern="100" dirty="0">
                    <a:latin typeface="隶书" panose="02010509060101010101" pitchFamily="49" charset="-122"/>
                    <a:ea typeface="隶书" panose="02010509060101010101" pitchFamily="49" charset="-122"/>
                  </a:rPr>
                  <a:t>） </a:t>
                </a:r>
                <a:r>
                  <a:rPr lang="en-US" altLang="zh-CN" sz="1600" kern="100" dirty="0">
                    <a:latin typeface="隶书" panose="02010509060101010101" pitchFamily="49" charset="-122"/>
                    <a:ea typeface="隶书" panose="02010509060101010101" pitchFamily="49" charset="-122"/>
                  </a:rPr>
                  <a:t>6</a:t>
                </a:r>
              </a:p>
              <a:p>
                <a:pPr indent="304800" algn="just">
                  <a:lnSpc>
                    <a:spcPct val="150000"/>
                  </a:lnSpc>
                </a:pPr>
                <a:r>
                  <a:rPr lang="en-US" altLang="zh-CN" sz="1600" kern="100" dirty="0">
                    <a:latin typeface="隶书" panose="02010509060101010101" pitchFamily="49" charset="-122"/>
                    <a:ea typeface="隶书" panose="02010509060101010101" pitchFamily="49" charset="-122"/>
                  </a:rPr>
                  <a:t>10.</a:t>
                </a:r>
                <a:r>
                  <a:rPr lang="zh-CN" altLang="en-US" sz="1600" kern="100" dirty="0">
                    <a:latin typeface="隶书" panose="02010509060101010101" pitchFamily="49" charset="-122"/>
                    <a:ea typeface="隶书" panose="02010509060101010101" pitchFamily="49" charset="-122"/>
                  </a:rPr>
                  <a:t>化简</a:t>
                </a:r>
                <a14:m>
                  <m:oMath xmlns:m="http://schemas.openxmlformats.org/officeDocument/2006/math">
                    <m:f>
                      <m:fPr>
                        <m:ctrlPr>
                          <a:rPr lang="en-US" altLang="zh-CN" sz="1600" i="1" kern="100" smtClean="0">
                            <a:latin typeface="Cambria Math" panose="02040503050406030204" pitchFamily="18" charset="0"/>
                            <a:ea typeface="隶书" panose="02010509060101010101" pitchFamily="49" charset="-122"/>
                          </a:rPr>
                        </m:ctrlPr>
                      </m:fPr>
                      <m:num>
                        <m:r>
                          <a:rPr lang="en-US" altLang="zh-CN" sz="1600" b="0" i="1" kern="100" smtClean="0">
                            <a:latin typeface="Cambria Math" panose="02040503050406030204" pitchFamily="18" charset="0"/>
                            <a:ea typeface="隶书" panose="02010509060101010101" pitchFamily="49" charset="-122"/>
                          </a:rPr>
                          <m:t>1</m:t>
                        </m:r>
                      </m:num>
                      <m:den>
                        <m:sSup>
                          <m:sSupPr>
                            <m:ctrlPr>
                              <a:rPr lang="en-US" altLang="zh-CN" sz="1600" i="1" kern="100">
                                <a:latin typeface="Cambria Math" panose="02040503050406030204" pitchFamily="18" charset="0"/>
                                <a:ea typeface="隶书" panose="02010509060101010101" pitchFamily="49" charset="-122"/>
                              </a:rPr>
                            </m:ctrlPr>
                          </m:sSupPr>
                          <m:e>
                            <m:r>
                              <m:rPr>
                                <m:sty m:val="p"/>
                              </m:rPr>
                              <a:rPr lang="en-US" altLang="zh-CN" sz="1600" i="1" kern="100">
                                <a:latin typeface="Cambria Math" panose="02040503050406030204" pitchFamily="18" charset="0"/>
                                <a:ea typeface="隶书" panose="02010509060101010101" pitchFamily="49" charset="-122"/>
                              </a:rPr>
                              <m:t>x</m:t>
                            </m:r>
                          </m:e>
                          <m:sup>
                            <m:r>
                              <a:rPr lang="en-US" altLang="zh-CN" sz="1600" i="1" kern="100">
                                <a:latin typeface="Cambria Math" panose="02040503050406030204" pitchFamily="18" charset="0"/>
                                <a:ea typeface="隶书" panose="02010509060101010101" pitchFamily="49" charset="-122"/>
                              </a:rPr>
                              <m:t>2</m:t>
                            </m:r>
                          </m:sup>
                        </m:sSup>
                        <m:r>
                          <m:rPr>
                            <m:nor/>
                          </m:rPr>
                          <a:rPr lang="en-US" altLang="zh-CN" sz="1600" b="0" i="0" kern="100" dirty="0" smtClean="0">
                            <a:latin typeface="隶书" panose="02010509060101010101" pitchFamily="49" charset="-122"/>
                            <a:ea typeface="隶书" panose="02010509060101010101" pitchFamily="49" charset="-122"/>
                          </a:rPr>
                          <m:t>+3</m:t>
                        </m:r>
                        <m:r>
                          <m:rPr>
                            <m:sty m:val="p"/>
                          </m:rPr>
                          <a:rPr lang="en-US" altLang="zh-CN" sz="1600" i="1" kern="100" dirty="0">
                            <a:latin typeface="Cambria Math" panose="02040503050406030204" pitchFamily="18" charset="0"/>
                            <a:ea typeface="隶书" panose="02010509060101010101" pitchFamily="49" charset="-122"/>
                          </a:rPr>
                          <m:t>x</m:t>
                        </m:r>
                        <m:r>
                          <m:rPr>
                            <m:nor/>
                          </m:rPr>
                          <a:rPr lang="en-US" altLang="zh-CN" sz="1600" kern="100" dirty="0">
                            <a:latin typeface="隶书" panose="02010509060101010101" pitchFamily="49" charset="-122"/>
                            <a:ea typeface="隶书" panose="02010509060101010101" pitchFamily="49" charset="-122"/>
                          </a:rPr>
                          <m:t>+</m:t>
                        </m:r>
                        <m:r>
                          <m:rPr>
                            <m:nor/>
                          </m:rPr>
                          <a:rPr lang="en-US" altLang="zh-CN" sz="1600" b="0" i="0" kern="100" dirty="0" smtClean="0">
                            <a:latin typeface="隶书" panose="02010509060101010101" pitchFamily="49" charset="-122"/>
                            <a:ea typeface="隶书" panose="02010509060101010101" pitchFamily="49" charset="-122"/>
                          </a:rPr>
                          <m:t>2</m:t>
                        </m:r>
                      </m:den>
                    </m:f>
                  </m:oMath>
                </a14:m>
                <a:r>
                  <a:rPr lang="en-US" altLang="zh-CN" sz="1600" kern="100" dirty="0">
                    <a:latin typeface="隶书" panose="02010509060101010101" pitchFamily="49" charset="-122"/>
                    <a:ea typeface="隶书" panose="02010509060101010101" pitchFamily="49" charset="-122"/>
                  </a:rPr>
                  <a:t>+</a:t>
                </a:r>
                <a:r>
                  <a:rPr lang="en-US" altLang="zh-CN" sz="1600" kern="100" dirty="0">
                    <a:ea typeface="隶书" panose="02010509060101010101" pitchFamily="49" charset="-122"/>
                  </a:rPr>
                  <a:t> </a:t>
                </a:r>
                <a14:m>
                  <m:oMath xmlns:m="http://schemas.openxmlformats.org/officeDocument/2006/math">
                    <m:f>
                      <m:fPr>
                        <m:ctrlPr>
                          <a:rPr lang="en-US" altLang="zh-CN" sz="1600" kern="100">
                            <a:latin typeface="隶书" panose="02010509060101010101" pitchFamily="49" charset="-122"/>
                            <a:ea typeface="隶书" panose="02010509060101010101" pitchFamily="49" charset="-122"/>
                          </a:rPr>
                        </m:ctrlPr>
                      </m:fPr>
                      <m:num>
                        <m:r>
                          <a:rPr lang="en-US" altLang="zh-CN" sz="1600" kern="100">
                            <a:latin typeface="隶书" panose="02010509060101010101" pitchFamily="49" charset="-122"/>
                            <a:ea typeface="隶书" panose="02010509060101010101" pitchFamily="49" charset="-122"/>
                          </a:rPr>
                          <m:t>1</m:t>
                        </m:r>
                      </m:num>
                      <m:den>
                        <m:sSup>
                          <m:sSupPr>
                            <m:ctrlPr>
                              <a:rPr lang="en-US" altLang="zh-CN" sz="1600" kern="100">
                                <a:latin typeface="隶书" panose="02010509060101010101" pitchFamily="49" charset="-122"/>
                                <a:ea typeface="隶书" panose="02010509060101010101" pitchFamily="49" charset="-122"/>
                              </a:rPr>
                            </m:ctrlPr>
                          </m:sSupPr>
                          <m:e>
                            <m:r>
                              <m:rPr>
                                <m:sty m:val="p"/>
                              </m:rPr>
                              <a:rPr lang="en-US" altLang="zh-CN" sz="1600" kern="100">
                                <a:latin typeface="隶书" panose="02010509060101010101" pitchFamily="49" charset="-122"/>
                                <a:ea typeface="隶书" panose="02010509060101010101" pitchFamily="49" charset="-122"/>
                              </a:rPr>
                              <m:t>x</m:t>
                            </m:r>
                          </m:e>
                          <m:sup>
                            <m:r>
                              <a:rPr lang="en-US" altLang="zh-CN" sz="1600" kern="100">
                                <a:latin typeface="隶书" panose="02010509060101010101" pitchFamily="49" charset="-122"/>
                                <a:ea typeface="隶书" panose="02010509060101010101" pitchFamily="49" charset="-122"/>
                              </a:rPr>
                              <m:t>2</m:t>
                            </m:r>
                          </m:sup>
                        </m:sSup>
                        <m:r>
                          <m:rPr>
                            <m:nor/>
                          </m:rPr>
                          <a:rPr lang="en-US" altLang="zh-CN" sz="1600" kern="100" dirty="0">
                            <a:latin typeface="隶书" panose="02010509060101010101" pitchFamily="49" charset="-122"/>
                            <a:ea typeface="隶书" panose="02010509060101010101" pitchFamily="49" charset="-122"/>
                          </a:rPr>
                          <m:t>+</m:t>
                        </m:r>
                        <m:r>
                          <a:rPr lang="en-US" altLang="zh-CN" sz="1600" kern="100" dirty="0">
                            <a:latin typeface="隶书" panose="02010509060101010101" pitchFamily="49" charset="-122"/>
                            <a:ea typeface="隶书" panose="02010509060101010101" pitchFamily="49" charset="-122"/>
                          </a:rPr>
                          <m:t>5</m:t>
                        </m:r>
                        <m:r>
                          <m:rPr>
                            <m:sty m:val="p"/>
                          </m:rPr>
                          <a:rPr lang="en-US" altLang="zh-CN" sz="1600" kern="100" dirty="0">
                            <a:latin typeface="隶书" panose="02010509060101010101" pitchFamily="49" charset="-122"/>
                            <a:ea typeface="隶书" panose="02010509060101010101" pitchFamily="49" charset="-122"/>
                          </a:rPr>
                          <m:t>x</m:t>
                        </m:r>
                        <m:r>
                          <m:rPr>
                            <m:nor/>
                          </m:rPr>
                          <a:rPr lang="en-US" altLang="zh-CN" sz="1600" kern="100" dirty="0">
                            <a:latin typeface="隶书" panose="02010509060101010101" pitchFamily="49" charset="-122"/>
                            <a:ea typeface="隶书" panose="02010509060101010101" pitchFamily="49" charset="-122"/>
                          </a:rPr>
                          <m:t>+</m:t>
                        </m:r>
                        <m:r>
                          <m:rPr>
                            <m:nor/>
                          </m:rPr>
                          <a:rPr lang="en-US" altLang="zh-CN" sz="1600" kern="100" dirty="0">
                            <a:latin typeface="隶书" panose="02010509060101010101" pitchFamily="49" charset="-122"/>
                            <a:ea typeface="隶书" panose="02010509060101010101" pitchFamily="49" charset="-122"/>
                          </a:rPr>
                          <m:t>6</m:t>
                        </m:r>
                      </m:den>
                    </m:f>
                  </m:oMath>
                </a14:m>
                <a:r>
                  <a:rPr lang="en-US" altLang="zh-CN" sz="1600" kern="100" dirty="0">
                    <a:latin typeface="隶书" panose="02010509060101010101" pitchFamily="49" charset="-122"/>
                    <a:ea typeface="隶书" panose="02010509060101010101" pitchFamily="49" charset="-122"/>
                  </a:rPr>
                  <a:t> +</a:t>
                </a:r>
                <a:r>
                  <a:rPr lang="en-US" altLang="zh-CN" sz="1600" kern="100" dirty="0">
                    <a:ea typeface="隶书" panose="02010509060101010101" pitchFamily="49" charset="-122"/>
                  </a:rPr>
                  <a:t> </a:t>
                </a:r>
                <a14:m>
                  <m:oMath xmlns:m="http://schemas.openxmlformats.org/officeDocument/2006/math">
                    <m:f>
                      <m:fPr>
                        <m:ctrlPr>
                          <a:rPr lang="en-US" altLang="zh-CN" sz="1600" i="1" kern="100">
                            <a:latin typeface="Cambria Math" panose="02040503050406030204" pitchFamily="18" charset="0"/>
                            <a:ea typeface="隶书" panose="02010509060101010101" pitchFamily="49" charset="-122"/>
                          </a:rPr>
                        </m:ctrlPr>
                      </m:fPr>
                      <m:num>
                        <m:r>
                          <a:rPr lang="en-US" altLang="zh-CN" sz="1600" kern="100">
                            <a:latin typeface="Cambria Math" panose="02040503050406030204" pitchFamily="18" charset="0"/>
                            <a:ea typeface="隶书" panose="02010509060101010101" pitchFamily="49" charset="-122"/>
                          </a:rPr>
                          <m:t>1</m:t>
                        </m:r>
                      </m:num>
                      <m:den>
                        <m:sSup>
                          <m:sSupPr>
                            <m:ctrlPr>
                              <a:rPr lang="en-US" altLang="zh-CN" sz="1600" i="1" kern="100">
                                <a:latin typeface="Cambria Math" panose="02040503050406030204" pitchFamily="18" charset="0"/>
                                <a:ea typeface="隶书" panose="02010509060101010101" pitchFamily="49" charset="-122"/>
                              </a:rPr>
                            </m:ctrlPr>
                          </m:sSupPr>
                          <m:e>
                            <m:r>
                              <m:rPr>
                                <m:sty m:val="p"/>
                              </m:rPr>
                              <a:rPr lang="en-US" altLang="zh-CN" sz="1600" kern="100">
                                <a:latin typeface="Cambria Math" panose="02040503050406030204" pitchFamily="18" charset="0"/>
                                <a:ea typeface="隶书" panose="02010509060101010101" pitchFamily="49" charset="-122"/>
                              </a:rPr>
                              <m:t>x</m:t>
                            </m:r>
                          </m:e>
                          <m:sup>
                            <m:r>
                              <a:rPr lang="en-US" altLang="zh-CN" sz="1600" kern="100">
                                <a:latin typeface="Cambria Math" panose="02040503050406030204" pitchFamily="18" charset="0"/>
                                <a:ea typeface="隶书" panose="02010509060101010101" pitchFamily="49" charset="-122"/>
                              </a:rPr>
                              <m:t>2</m:t>
                            </m:r>
                          </m:sup>
                        </m:sSup>
                        <m:r>
                          <m:rPr>
                            <m:nor/>
                          </m:rPr>
                          <a:rPr lang="en-US" altLang="zh-CN" sz="1600" kern="100" dirty="0">
                            <a:latin typeface="隶书" panose="02010509060101010101" pitchFamily="49" charset="-122"/>
                            <a:ea typeface="隶书" panose="02010509060101010101" pitchFamily="49" charset="-122"/>
                          </a:rPr>
                          <m:t>+</m:t>
                        </m:r>
                        <m:r>
                          <a:rPr lang="en-US" altLang="zh-CN" sz="1600" b="0" i="0" kern="100" dirty="0" smtClean="0">
                            <a:latin typeface="Cambria Math" panose="02040503050406030204" pitchFamily="18" charset="0"/>
                            <a:ea typeface="隶书" panose="02010509060101010101" pitchFamily="49" charset="-122"/>
                          </a:rPr>
                          <m:t>7</m:t>
                        </m:r>
                        <m:r>
                          <m:rPr>
                            <m:sty m:val="p"/>
                          </m:rPr>
                          <a:rPr lang="en-US" altLang="zh-CN" sz="1600" kern="100" dirty="0">
                            <a:latin typeface="Cambria Math" panose="02040503050406030204" pitchFamily="18" charset="0"/>
                            <a:ea typeface="隶书" panose="02010509060101010101" pitchFamily="49" charset="-122"/>
                          </a:rPr>
                          <m:t>x</m:t>
                        </m:r>
                        <m:r>
                          <m:rPr>
                            <m:nor/>
                          </m:rPr>
                          <a:rPr lang="en-US" altLang="zh-CN" sz="1600" kern="100" dirty="0">
                            <a:latin typeface="隶书" panose="02010509060101010101" pitchFamily="49" charset="-122"/>
                            <a:ea typeface="隶书" panose="02010509060101010101" pitchFamily="49" charset="-122"/>
                          </a:rPr>
                          <m:t>+</m:t>
                        </m:r>
                        <m:r>
                          <m:rPr>
                            <m:nor/>
                          </m:rPr>
                          <a:rPr lang="en-US" altLang="zh-CN" sz="1600" b="0" i="0" kern="100" dirty="0" smtClean="0">
                            <a:latin typeface="隶书" panose="02010509060101010101" pitchFamily="49" charset="-122"/>
                            <a:ea typeface="隶书" panose="02010509060101010101" pitchFamily="49" charset="-122"/>
                          </a:rPr>
                          <m:t>12</m:t>
                        </m:r>
                      </m:den>
                    </m:f>
                  </m:oMath>
                </a14:m>
                <a:r>
                  <a:rPr lang="en-US" altLang="zh-CN" sz="1600" kern="100" dirty="0">
                    <a:latin typeface="隶书" panose="02010509060101010101" pitchFamily="49" charset="-122"/>
                    <a:ea typeface="隶书" panose="02010509060101010101" pitchFamily="49" charset="-122"/>
                  </a:rPr>
                  <a:t>+… +</a:t>
                </a:r>
                <a:r>
                  <a:rPr lang="en-US" altLang="zh-CN" sz="1600" kern="100" dirty="0">
                    <a:ea typeface="隶书" panose="02010509060101010101" pitchFamily="49" charset="-122"/>
                  </a:rPr>
                  <a:t> </a:t>
                </a:r>
                <a14:m>
                  <m:oMath xmlns:m="http://schemas.openxmlformats.org/officeDocument/2006/math">
                    <m:f>
                      <m:fPr>
                        <m:ctrlPr>
                          <a:rPr lang="en-US" altLang="zh-CN" sz="1600" i="1" kern="100">
                            <a:latin typeface="Cambria Math" panose="02040503050406030204" pitchFamily="18" charset="0"/>
                            <a:ea typeface="隶书" panose="02010509060101010101" pitchFamily="49" charset="-122"/>
                          </a:rPr>
                        </m:ctrlPr>
                      </m:fPr>
                      <m:num>
                        <m:r>
                          <a:rPr lang="en-US" altLang="zh-CN" sz="1600" kern="100">
                            <a:latin typeface="Cambria Math" panose="02040503050406030204" pitchFamily="18" charset="0"/>
                            <a:ea typeface="隶书" panose="02010509060101010101" pitchFamily="49" charset="-122"/>
                          </a:rPr>
                          <m:t>1</m:t>
                        </m:r>
                      </m:num>
                      <m:den>
                        <m:sSup>
                          <m:sSupPr>
                            <m:ctrlPr>
                              <a:rPr lang="en-US" altLang="zh-CN" sz="1600" i="1" kern="100">
                                <a:latin typeface="Cambria Math" panose="02040503050406030204" pitchFamily="18" charset="0"/>
                                <a:ea typeface="隶书" panose="02010509060101010101" pitchFamily="49" charset="-122"/>
                              </a:rPr>
                            </m:ctrlPr>
                          </m:sSupPr>
                          <m:e>
                            <m:r>
                              <m:rPr>
                                <m:sty m:val="p"/>
                              </m:rPr>
                              <a:rPr lang="en-US" altLang="zh-CN" sz="1600" kern="100">
                                <a:latin typeface="Cambria Math" panose="02040503050406030204" pitchFamily="18" charset="0"/>
                                <a:ea typeface="隶书" panose="02010509060101010101" pitchFamily="49" charset="-122"/>
                              </a:rPr>
                              <m:t>x</m:t>
                            </m:r>
                          </m:e>
                          <m:sup>
                            <m:r>
                              <a:rPr lang="en-US" altLang="zh-CN" sz="1600" kern="100">
                                <a:latin typeface="Cambria Math" panose="02040503050406030204" pitchFamily="18" charset="0"/>
                                <a:ea typeface="隶书" panose="02010509060101010101" pitchFamily="49" charset="-122"/>
                              </a:rPr>
                              <m:t>2</m:t>
                            </m:r>
                          </m:sup>
                        </m:sSup>
                        <m:r>
                          <m:rPr>
                            <m:nor/>
                          </m:rPr>
                          <a:rPr lang="en-US" altLang="zh-CN" sz="1600" kern="100" dirty="0">
                            <a:latin typeface="隶书" panose="02010509060101010101" pitchFamily="49" charset="-122"/>
                            <a:ea typeface="隶书" panose="02010509060101010101" pitchFamily="49" charset="-122"/>
                          </a:rPr>
                          <m:t>+</m:t>
                        </m:r>
                        <m:r>
                          <a:rPr lang="en-US" altLang="zh-CN" sz="1600" b="0" i="0" kern="100" dirty="0" smtClean="0">
                            <a:latin typeface="Cambria Math" panose="02040503050406030204" pitchFamily="18" charset="0"/>
                            <a:ea typeface="隶书" panose="02010509060101010101" pitchFamily="49" charset="-122"/>
                          </a:rPr>
                          <m:t>201</m:t>
                        </m:r>
                        <m:r>
                          <m:rPr>
                            <m:sty m:val="p"/>
                          </m:rPr>
                          <a:rPr lang="en-US" altLang="zh-CN" sz="1600" kern="100" dirty="0">
                            <a:latin typeface="Cambria Math" panose="02040503050406030204" pitchFamily="18" charset="0"/>
                            <a:ea typeface="隶书" panose="02010509060101010101" pitchFamily="49" charset="-122"/>
                          </a:rPr>
                          <m:t>x</m:t>
                        </m:r>
                        <m:r>
                          <m:rPr>
                            <m:nor/>
                          </m:rPr>
                          <a:rPr lang="en-US" altLang="zh-CN" sz="1600" kern="100" dirty="0">
                            <a:latin typeface="隶书" panose="02010509060101010101" pitchFamily="49" charset="-122"/>
                            <a:ea typeface="隶书" panose="02010509060101010101" pitchFamily="49" charset="-122"/>
                          </a:rPr>
                          <m:t>+</m:t>
                        </m:r>
                        <m:r>
                          <m:rPr>
                            <m:nor/>
                          </m:rPr>
                          <a:rPr lang="en-US" altLang="zh-CN" sz="1600" b="0" kern="100" dirty="0" smtClean="0">
                            <a:latin typeface="隶书" panose="02010509060101010101" pitchFamily="49" charset="-122"/>
                            <a:ea typeface="隶书" panose="02010509060101010101" pitchFamily="49" charset="-122"/>
                          </a:rPr>
                          <m:t>1010</m:t>
                        </m:r>
                        <m:r>
                          <m:rPr>
                            <m:nor/>
                          </m:rPr>
                          <a:rPr lang="en-US" altLang="zh-CN" sz="1600" b="0" i="0" kern="100" dirty="0" smtClean="0">
                            <a:latin typeface="隶书" panose="02010509060101010101" pitchFamily="49" charset="-122"/>
                            <a:ea typeface="隶书" panose="02010509060101010101" pitchFamily="49" charset="-122"/>
                          </a:rPr>
                          <m:t>0</m:t>
                        </m:r>
                      </m:den>
                    </m:f>
                  </m:oMath>
                </a14:m>
                <a:r>
                  <a:rPr lang="zh-CN" altLang="en-US" sz="1600" kern="100" dirty="0">
                    <a:latin typeface="隶书" panose="02010509060101010101" pitchFamily="49" charset="-122"/>
                    <a:ea typeface="隶书" panose="02010509060101010101" pitchFamily="49" charset="-122"/>
                  </a:rPr>
                  <a:t>为（    ）</a:t>
                </a:r>
                <a:endParaRPr lang="en-US" altLang="zh-CN" sz="1600" kern="100" dirty="0">
                  <a:latin typeface="隶书" panose="02010509060101010101" pitchFamily="49" charset="-122"/>
                  <a:ea typeface="隶书" panose="02010509060101010101" pitchFamily="49" charset="-122"/>
                </a:endParaRPr>
              </a:p>
              <a:p>
                <a:pPr indent="304800" algn="just">
                  <a:lnSpc>
                    <a:spcPct val="150000"/>
                  </a:lnSpc>
                </a:pP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A</a:t>
                </a:r>
                <a:r>
                  <a:rPr lang="zh-CN" altLang="en-US" sz="1600" kern="100" dirty="0">
                    <a:latin typeface="隶书" panose="02010509060101010101" pitchFamily="49" charset="-122"/>
                    <a:ea typeface="隶书" panose="02010509060101010101" pitchFamily="49" charset="-122"/>
                  </a:rPr>
                  <a:t>）</a:t>
                </a:r>
                <a:r>
                  <a:rPr lang="en-US" altLang="zh-CN" sz="1600" kern="100" dirty="0">
                    <a:ea typeface="隶书" panose="02010509060101010101" pitchFamily="49" charset="-122"/>
                  </a:rPr>
                  <a:t> </a:t>
                </a:r>
                <a14:m>
                  <m:oMath xmlns:m="http://schemas.openxmlformats.org/officeDocument/2006/math">
                    <m:f>
                      <m:fPr>
                        <m:ctrlPr>
                          <a:rPr lang="en-US" altLang="zh-CN" sz="1600" i="1" kern="100" smtClean="0">
                            <a:latin typeface="Cambria Math" panose="02040503050406030204" pitchFamily="18" charset="0"/>
                            <a:ea typeface="隶书" panose="02010509060101010101" pitchFamily="49" charset="-122"/>
                          </a:rPr>
                        </m:ctrlPr>
                      </m:fPr>
                      <m:num>
                        <m:r>
                          <a:rPr lang="en-US" altLang="zh-CN" sz="1600" b="0" i="1" kern="100" smtClean="0">
                            <a:latin typeface="Cambria Math" panose="02040503050406030204" pitchFamily="18" charset="0"/>
                            <a:ea typeface="隶书" panose="02010509060101010101" pitchFamily="49" charset="-122"/>
                          </a:rPr>
                          <m:t>1</m:t>
                        </m:r>
                        <m:r>
                          <a:rPr lang="en-US" altLang="zh-CN" sz="1600" b="0" i="1" kern="100" smtClean="0">
                            <a:latin typeface="Cambria Math" panose="02040503050406030204" pitchFamily="18" charset="0"/>
                            <a:ea typeface="隶书" panose="02010509060101010101" pitchFamily="49" charset="-122"/>
                          </a:rPr>
                          <m:t>00</m:t>
                        </m:r>
                      </m:num>
                      <m:den>
                        <m:r>
                          <a:rPr lang="en-US" altLang="zh-CN" sz="1600" b="0" i="1" kern="100" smtClean="0">
                            <a:latin typeface="Cambria Math" panose="02040503050406030204" pitchFamily="18" charset="0"/>
                            <a:ea typeface="隶书" panose="02010509060101010101" pitchFamily="49" charset="-122"/>
                          </a:rPr>
                          <m:t>(</m:t>
                        </m:r>
                        <m:r>
                          <m:rPr>
                            <m:sty m:val="p"/>
                          </m:rPr>
                          <a:rPr lang="en-US" altLang="zh-CN" sz="1600" i="1" kern="100">
                            <a:latin typeface="Cambria Math" panose="02040503050406030204" pitchFamily="18" charset="0"/>
                            <a:ea typeface="隶书" panose="02010509060101010101" pitchFamily="49" charset="-122"/>
                          </a:rPr>
                          <m:t>x</m:t>
                        </m:r>
                        <m:r>
                          <a:rPr lang="en-US" altLang="zh-CN" sz="1600" i="1" kern="100">
                            <a:latin typeface="Cambria Math" panose="02040503050406030204" pitchFamily="18" charset="0"/>
                            <a:ea typeface="隶书" panose="02010509060101010101" pitchFamily="49" charset="-122"/>
                          </a:rPr>
                          <m:t>-1)(</m:t>
                        </m:r>
                        <m:r>
                          <m:rPr>
                            <m:sty m:val="p"/>
                          </m:rPr>
                          <a:rPr lang="en-US" altLang="zh-CN" sz="1600" i="1" kern="100">
                            <a:latin typeface="Cambria Math" panose="02040503050406030204" pitchFamily="18" charset="0"/>
                            <a:ea typeface="隶书" panose="02010509060101010101" pitchFamily="49" charset="-122"/>
                          </a:rPr>
                          <m:t>x</m:t>
                        </m:r>
                        <m:r>
                          <a:rPr lang="en-US" altLang="zh-CN" sz="1600" i="1" kern="100">
                            <a:latin typeface="Cambria Math" panose="02040503050406030204" pitchFamily="18" charset="0"/>
                            <a:ea typeface="隶书" panose="02010509060101010101" pitchFamily="49" charset="-122"/>
                          </a:rPr>
                          <m:t>-101)</m:t>
                        </m:r>
                      </m:den>
                    </m:f>
                  </m:oMath>
                </a14:m>
                <a:r>
                  <a:rPr lang="en-US" altLang="zh-CN" sz="1600" kern="100" dirty="0">
                    <a:latin typeface="隶书" panose="02010509060101010101" pitchFamily="49" charset="-122"/>
                    <a:ea typeface="隶书" panose="02010509060101010101" pitchFamily="49" charset="-122"/>
                  </a:rPr>
                  <a:t>   </a:t>
                </a:r>
                <a:r>
                  <a:rPr lang="zh-CN" altLang="en-US" sz="1600" kern="100" dirty="0">
                    <a:latin typeface="隶书" panose="02010509060101010101" pitchFamily="49" charset="-122"/>
                    <a:ea typeface="隶书" panose="02010509060101010101" pitchFamily="49" charset="-122"/>
                  </a:rPr>
                  <a:t>（</a:t>
                </a:r>
                <a:r>
                  <a:rPr lang="en-US" altLang="zh-CN" sz="1600" kern="100" dirty="0">
                    <a:latin typeface="隶书" panose="02010509060101010101" pitchFamily="49" charset="-122"/>
                    <a:ea typeface="隶书" panose="02010509060101010101" pitchFamily="49" charset="-122"/>
                  </a:rPr>
                  <a:t>B</a:t>
                </a:r>
                <a:r>
                  <a:rPr lang="zh-CN" altLang="en-US" sz="1600" kern="100" dirty="0">
                    <a:latin typeface="隶书" panose="02010509060101010101" pitchFamily="49" charset="-122"/>
                    <a:ea typeface="隶书" panose="02010509060101010101" pitchFamily="49" charset="-122"/>
                  </a:rPr>
                  <a:t>）</a:t>
                </a:r>
                <a:r>
                  <a:rPr lang="en-US" altLang="zh-CN" sz="1600" kern="100" dirty="0">
                    <a:ea typeface="隶书" panose="02010509060101010101" pitchFamily="49" charset="-122"/>
                  </a:rPr>
                  <a:t> </a:t>
                </a:r>
                <a14:m>
                  <m:oMath xmlns:m="http://schemas.openxmlformats.org/officeDocument/2006/math">
                    <m:f>
                      <m:fPr>
                        <m:ctrlPr>
                          <a:rPr lang="en-US" altLang="zh-CN" sz="1600" i="1" kern="100">
                            <a:latin typeface="Cambria Math" panose="02040503050406030204" pitchFamily="18" charset="0"/>
                            <a:ea typeface="隶书" panose="02010509060101010101" pitchFamily="49" charset="-122"/>
                          </a:rPr>
                        </m:ctrlPr>
                      </m:fPr>
                      <m:num>
                        <m:r>
                          <a:rPr lang="en-US" altLang="zh-CN" sz="1600" i="1" kern="100">
                            <a:latin typeface="Cambria Math" panose="02040503050406030204" pitchFamily="18" charset="0"/>
                            <a:ea typeface="隶书" panose="02010509060101010101" pitchFamily="49" charset="-122"/>
                          </a:rPr>
                          <m:t>100</m:t>
                        </m:r>
                      </m:num>
                      <m:den>
                        <m:r>
                          <a:rPr lang="en-US" altLang="zh-CN" sz="1600" i="1" kern="100">
                            <a:latin typeface="Cambria Math" panose="02040503050406030204" pitchFamily="18" charset="0"/>
                            <a:ea typeface="隶书" panose="02010509060101010101" pitchFamily="49" charset="-122"/>
                          </a:rPr>
                          <m:t>(</m:t>
                        </m:r>
                        <m:r>
                          <m:rPr>
                            <m:sty m:val="p"/>
                          </m:rPr>
                          <a:rPr lang="en-US" altLang="zh-CN" sz="1600" i="1" kern="100">
                            <a:latin typeface="Cambria Math" panose="02040503050406030204" pitchFamily="18" charset="0"/>
                            <a:ea typeface="隶书" panose="02010509060101010101" pitchFamily="49" charset="-122"/>
                          </a:rPr>
                          <m:t>x</m:t>
                        </m:r>
                        <m:r>
                          <a:rPr lang="en-US" altLang="zh-CN" sz="1600" i="1" kern="100">
                            <a:latin typeface="Cambria Math" panose="02040503050406030204" pitchFamily="18" charset="0"/>
                            <a:ea typeface="隶书" panose="02010509060101010101" pitchFamily="49" charset="-122"/>
                          </a:rPr>
                          <m:t>+</m:t>
                        </m:r>
                        <m:r>
                          <a:rPr lang="en-US" altLang="zh-CN" sz="1600" i="1" kern="100">
                            <a:latin typeface="Cambria Math" panose="02040503050406030204" pitchFamily="18" charset="0"/>
                            <a:ea typeface="隶书" panose="02010509060101010101" pitchFamily="49" charset="-122"/>
                          </a:rPr>
                          <m:t>1)(</m:t>
                        </m:r>
                        <m:r>
                          <m:rPr>
                            <m:sty m:val="p"/>
                          </m:rPr>
                          <a:rPr lang="en-US" altLang="zh-CN" sz="1600" i="1" kern="100">
                            <a:latin typeface="Cambria Math" panose="02040503050406030204" pitchFamily="18" charset="0"/>
                            <a:ea typeface="隶书" panose="02010509060101010101" pitchFamily="49" charset="-122"/>
                          </a:rPr>
                          <m:t>x</m:t>
                        </m:r>
                        <m:r>
                          <a:rPr lang="en-US" altLang="zh-CN" sz="1600" i="1" kern="100">
                            <a:latin typeface="Cambria Math" panose="02040503050406030204" pitchFamily="18" charset="0"/>
                            <a:ea typeface="隶书" panose="02010509060101010101" pitchFamily="49" charset="-122"/>
                          </a:rPr>
                          <m:t>−101)</m:t>
                        </m:r>
                      </m:den>
                    </m:f>
                  </m:oMath>
                </a14:m>
                <a:r>
                  <a:rPr lang="zh-CN" altLang="en-US" sz="1600" kern="100" dirty="0">
                    <a:latin typeface="隶书" panose="02010509060101010101" pitchFamily="49" charset="-122"/>
                    <a:ea typeface="隶书" panose="02010509060101010101" pitchFamily="49" charset="-122"/>
                  </a:rPr>
                  <a:t>  （</a:t>
                </a:r>
                <a:r>
                  <a:rPr lang="en-US" altLang="zh-CN" sz="1600" kern="100" dirty="0">
                    <a:latin typeface="隶书" panose="02010509060101010101" pitchFamily="49" charset="-122"/>
                    <a:ea typeface="隶书" panose="02010509060101010101" pitchFamily="49" charset="-122"/>
                  </a:rPr>
                  <a:t>C</a:t>
                </a:r>
                <a:r>
                  <a:rPr lang="zh-CN" altLang="en-US" sz="1600" kern="100" dirty="0">
                    <a:latin typeface="隶书" panose="02010509060101010101" pitchFamily="49" charset="-122"/>
                    <a:ea typeface="隶书" panose="02010509060101010101" pitchFamily="49" charset="-122"/>
                  </a:rPr>
                  <a:t>）</a:t>
                </a:r>
                <a:r>
                  <a:rPr lang="en-US" altLang="zh-CN" sz="1600" kern="100" dirty="0">
                    <a:ea typeface="隶书" panose="02010509060101010101" pitchFamily="49" charset="-122"/>
                  </a:rPr>
                  <a:t> </a:t>
                </a:r>
                <a14:m>
                  <m:oMath xmlns:m="http://schemas.openxmlformats.org/officeDocument/2006/math">
                    <m:f>
                      <m:fPr>
                        <m:ctrlPr>
                          <a:rPr lang="en-US" altLang="zh-CN" sz="1600" i="1" kern="100">
                            <a:latin typeface="Cambria Math" panose="02040503050406030204" pitchFamily="18" charset="0"/>
                            <a:ea typeface="隶书" panose="02010509060101010101" pitchFamily="49" charset="-122"/>
                          </a:rPr>
                        </m:ctrlPr>
                      </m:fPr>
                      <m:num>
                        <m:r>
                          <a:rPr lang="en-US" altLang="zh-CN" sz="1600" i="1" kern="100">
                            <a:latin typeface="Cambria Math" panose="02040503050406030204" pitchFamily="18" charset="0"/>
                            <a:ea typeface="隶书" panose="02010509060101010101" pitchFamily="49" charset="-122"/>
                          </a:rPr>
                          <m:t>100</m:t>
                        </m:r>
                      </m:num>
                      <m:den>
                        <m:r>
                          <a:rPr lang="en-US" altLang="zh-CN" sz="1600" i="1" kern="100">
                            <a:latin typeface="Cambria Math" panose="02040503050406030204" pitchFamily="18" charset="0"/>
                            <a:ea typeface="隶书" panose="02010509060101010101" pitchFamily="49" charset="-122"/>
                          </a:rPr>
                          <m:t>(</m:t>
                        </m:r>
                        <m:r>
                          <m:rPr>
                            <m:sty m:val="p"/>
                          </m:rPr>
                          <a:rPr lang="en-US" altLang="zh-CN" sz="1600" i="1" kern="100">
                            <a:latin typeface="Cambria Math" panose="02040503050406030204" pitchFamily="18" charset="0"/>
                            <a:ea typeface="隶书" panose="02010509060101010101" pitchFamily="49" charset="-122"/>
                          </a:rPr>
                          <m:t>x</m:t>
                        </m:r>
                        <m:r>
                          <a:rPr lang="en-US" altLang="zh-CN" sz="1600" i="1" kern="100">
                            <a:latin typeface="Cambria Math" panose="02040503050406030204" pitchFamily="18" charset="0"/>
                            <a:ea typeface="隶书" panose="02010509060101010101" pitchFamily="49" charset="-122"/>
                          </a:rPr>
                          <m:t>+</m:t>
                        </m:r>
                        <m:r>
                          <a:rPr lang="en-US" altLang="zh-CN" sz="1600" i="1" kern="100">
                            <a:latin typeface="Cambria Math" panose="02040503050406030204" pitchFamily="18" charset="0"/>
                            <a:ea typeface="隶书" panose="02010509060101010101" pitchFamily="49" charset="-122"/>
                          </a:rPr>
                          <m:t>1)(</m:t>
                        </m:r>
                        <m:r>
                          <m:rPr>
                            <m:sty m:val="p"/>
                          </m:rPr>
                          <a:rPr lang="en-US" altLang="zh-CN" sz="1600" i="1" kern="100">
                            <a:latin typeface="Cambria Math" panose="02040503050406030204" pitchFamily="18" charset="0"/>
                            <a:ea typeface="隶书" panose="02010509060101010101" pitchFamily="49" charset="-122"/>
                          </a:rPr>
                          <m:t>x</m:t>
                        </m:r>
                        <m:r>
                          <a:rPr lang="en-US" altLang="zh-CN" sz="1600" i="1" kern="100">
                            <a:latin typeface="Cambria Math" panose="02040503050406030204" pitchFamily="18" charset="0"/>
                            <a:ea typeface="隶书" panose="02010509060101010101" pitchFamily="49" charset="-122"/>
                          </a:rPr>
                          <m:t>+</m:t>
                        </m:r>
                        <m:r>
                          <a:rPr lang="en-US" altLang="zh-CN" sz="1600" i="1" kern="100">
                            <a:latin typeface="Cambria Math" panose="02040503050406030204" pitchFamily="18" charset="0"/>
                            <a:ea typeface="隶书" panose="02010509060101010101" pitchFamily="49" charset="-122"/>
                          </a:rPr>
                          <m:t>101)</m:t>
                        </m:r>
                      </m:den>
                    </m:f>
                  </m:oMath>
                </a14:m>
                <a:r>
                  <a:rPr lang="zh-CN" altLang="en-US" sz="1600" kern="100" dirty="0">
                    <a:latin typeface="隶书" panose="02010509060101010101" pitchFamily="49" charset="-122"/>
                    <a:ea typeface="隶书" panose="02010509060101010101" pitchFamily="49" charset="-122"/>
                  </a:rPr>
                  <a:t>  （</a:t>
                </a:r>
                <a:r>
                  <a:rPr lang="en-US" altLang="zh-CN" sz="1600" kern="100" dirty="0">
                    <a:latin typeface="隶书" panose="02010509060101010101" pitchFamily="49" charset="-122"/>
                    <a:ea typeface="隶书" panose="02010509060101010101" pitchFamily="49" charset="-122"/>
                  </a:rPr>
                  <a:t>D</a:t>
                </a:r>
                <a:r>
                  <a:rPr lang="zh-CN" altLang="en-US" sz="1600" kern="100" dirty="0">
                    <a:latin typeface="隶书" panose="02010509060101010101" pitchFamily="49" charset="-122"/>
                    <a:ea typeface="隶书" panose="02010509060101010101" pitchFamily="49" charset="-122"/>
                  </a:rPr>
                  <a:t>）</a:t>
                </a:r>
                <a:r>
                  <a:rPr lang="en-US" altLang="zh-CN" sz="1600" kern="100" dirty="0">
                    <a:ea typeface="隶书" panose="02010509060101010101" pitchFamily="49" charset="-122"/>
                  </a:rPr>
                  <a:t> </a:t>
                </a:r>
                <a14:m>
                  <m:oMath xmlns:m="http://schemas.openxmlformats.org/officeDocument/2006/math">
                    <m:f>
                      <m:fPr>
                        <m:ctrlPr>
                          <a:rPr lang="en-US" altLang="zh-CN" sz="1600" i="1" kern="100" smtClean="0">
                            <a:latin typeface="Cambria Math" panose="02040503050406030204" pitchFamily="18" charset="0"/>
                            <a:ea typeface="隶书" panose="02010509060101010101" pitchFamily="49" charset="-122"/>
                          </a:rPr>
                        </m:ctrlPr>
                      </m:fPr>
                      <m:num>
                        <m:r>
                          <a:rPr lang="en-US" altLang="zh-CN" sz="1600" b="0" i="1" kern="100" smtClean="0">
                            <a:latin typeface="Cambria Math" panose="02040503050406030204" pitchFamily="18" charset="0"/>
                            <a:ea typeface="隶书" panose="02010509060101010101" pitchFamily="49" charset="-122"/>
                          </a:rPr>
                          <m:t>100</m:t>
                        </m:r>
                      </m:num>
                      <m:den>
                        <m:r>
                          <a:rPr lang="en-US" altLang="zh-CN" sz="1600" b="0" i="1" kern="100" smtClean="0">
                            <a:latin typeface="Cambria Math" panose="02040503050406030204" pitchFamily="18" charset="0"/>
                            <a:ea typeface="隶书" panose="02010509060101010101" pitchFamily="49" charset="-122"/>
                          </a:rPr>
                          <m:t>(</m:t>
                        </m:r>
                        <m:r>
                          <m:rPr>
                            <m:sty m:val="p"/>
                          </m:rPr>
                          <a:rPr lang="en-US" altLang="zh-CN" sz="1600" i="1" kern="100">
                            <a:latin typeface="Cambria Math" panose="02040503050406030204" pitchFamily="18" charset="0"/>
                            <a:ea typeface="隶书" panose="02010509060101010101" pitchFamily="49" charset="-122"/>
                          </a:rPr>
                          <m:t>x</m:t>
                        </m:r>
                        <m:r>
                          <a:rPr lang="en-US" altLang="zh-CN" sz="1600" i="1" kern="100">
                            <a:latin typeface="Cambria Math" panose="02040503050406030204" pitchFamily="18" charset="0"/>
                            <a:ea typeface="隶书" panose="02010509060101010101" pitchFamily="49" charset="-122"/>
                          </a:rPr>
                          <m:t>−1)(</m:t>
                        </m:r>
                        <m:r>
                          <m:rPr>
                            <m:sty m:val="p"/>
                          </m:rPr>
                          <a:rPr lang="en-US" altLang="zh-CN" sz="1600" i="1" kern="100">
                            <a:latin typeface="Cambria Math" panose="02040503050406030204" pitchFamily="18" charset="0"/>
                            <a:ea typeface="隶书" panose="02010509060101010101" pitchFamily="49" charset="-122"/>
                          </a:rPr>
                          <m:t>x</m:t>
                        </m:r>
                        <m:r>
                          <a:rPr lang="en-US" altLang="zh-CN" sz="1600" i="1" kern="100">
                            <a:latin typeface="Cambria Math" panose="02040503050406030204" pitchFamily="18" charset="0"/>
                            <a:ea typeface="隶书" panose="02010509060101010101" pitchFamily="49" charset="-122"/>
                          </a:rPr>
                          <m:t>+</m:t>
                        </m:r>
                        <m:r>
                          <a:rPr lang="en-US" altLang="zh-CN" sz="1600" i="1" kern="100">
                            <a:latin typeface="Cambria Math" panose="02040503050406030204" pitchFamily="18" charset="0"/>
                            <a:ea typeface="隶书" panose="02010509060101010101" pitchFamily="49" charset="-122"/>
                          </a:rPr>
                          <m:t>101)</m:t>
                        </m:r>
                      </m:den>
                    </m:f>
                  </m:oMath>
                </a14:m>
                <a:r>
                  <a:rPr lang="zh-CN" altLang="en-US" sz="1600" kern="100" dirty="0">
                    <a:latin typeface="隶书" panose="02010509060101010101" pitchFamily="49" charset="-122"/>
                    <a:ea typeface="隶书" panose="02010509060101010101" pitchFamily="49" charset="-122"/>
                  </a:rPr>
                  <a:t>  （</a:t>
                </a:r>
                <a:r>
                  <a:rPr lang="en-US" altLang="zh-CN" sz="1600" kern="100" dirty="0">
                    <a:latin typeface="隶书" panose="02010509060101010101" pitchFamily="49" charset="-122"/>
                    <a:ea typeface="隶书" panose="02010509060101010101" pitchFamily="49" charset="-122"/>
                  </a:rPr>
                  <a:t>E</a:t>
                </a:r>
                <a:r>
                  <a:rPr lang="zh-CN" altLang="en-US" sz="1600" kern="100" dirty="0">
                    <a:latin typeface="隶书" panose="02010509060101010101" pitchFamily="49" charset="-122"/>
                    <a:ea typeface="隶书" panose="02010509060101010101" pitchFamily="49" charset="-122"/>
                  </a:rPr>
                  <a:t>）</a:t>
                </a:r>
                <a:r>
                  <a:rPr lang="en-US" altLang="zh-CN" sz="1600" kern="100" dirty="0">
                    <a:ea typeface="隶书" panose="02010509060101010101" pitchFamily="49" charset="-122"/>
                  </a:rPr>
                  <a:t> </a:t>
                </a:r>
                <a14:m>
                  <m:oMath xmlns:m="http://schemas.openxmlformats.org/officeDocument/2006/math">
                    <m:f>
                      <m:fPr>
                        <m:ctrlPr>
                          <a:rPr lang="en-US" altLang="zh-CN" sz="1600" i="1" kern="100" smtClean="0">
                            <a:latin typeface="Cambria Math" panose="02040503050406030204" pitchFamily="18" charset="0"/>
                            <a:ea typeface="隶书" panose="02010509060101010101" pitchFamily="49" charset="-122"/>
                          </a:rPr>
                        </m:ctrlPr>
                      </m:fPr>
                      <m:num>
                        <m:r>
                          <a:rPr lang="en-US" altLang="zh-CN" sz="1600" b="0" i="1" kern="100" smtClean="0">
                            <a:latin typeface="Cambria Math" panose="02040503050406030204" pitchFamily="18" charset="0"/>
                            <a:ea typeface="隶书" panose="02010509060101010101" pitchFamily="49" charset="-122"/>
                          </a:rPr>
                          <m:t>10</m:t>
                        </m:r>
                        <m:r>
                          <a:rPr lang="en-US" altLang="zh-CN" sz="1600" b="0" i="1" kern="100" smtClean="0">
                            <a:latin typeface="Cambria Math" panose="02040503050406030204" pitchFamily="18" charset="0"/>
                            <a:ea typeface="隶书" panose="02010509060101010101" pitchFamily="49" charset="-122"/>
                          </a:rPr>
                          <m:t>1</m:t>
                        </m:r>
                      </m:num>
                      <m:den>
                        <m:r>
                          <a:rPr lang="en-US" altLang="zh-CN" sz="1600" b="0" i="1" kern="100" smtClean="0">
                            <a:latin typeface="Cambria Math" panose="02040503050406030204" pitchFamily="18" charset="0"/>
                            <a:ea typeface="隶书" panose="02010509060101010101" pitchFamily="49" charset="-122"/>
                          </a:rPr>
                          <m:t>(</m:t>
                        </m:r>
                        <m:r>
                          <m:rPr>
                            <m:sty m:val="p"/>
                          </m:rPr>
                          <a:rPr lang="en-US" altLang="zh-CN" sz="1600" i="1" kern="100">
                            <a:latin typeface="Cambria Math" panose="02040503050406030204" pitchFamily="18" charset="0"/>
                            <a:ea typeface="隶书" panose="02010509060101010101" pitchFamily="49" charset="-122"/>
                          </a:rPr>
                          <m:t>x</m:t>
                        </m:r>
                        <m:r>
                          <a:rPr lang="en-US" altLang="zh-CN" sz="1600" i="1" kern="100">
                            <a:latin typeface="Cambria Math" panose="02040503050406030204" pitchFamily="18" charset="0"/>
                            <a:ea typeface="隶书" panose="02010509060101010101" pitchFamily="49" charset="-122"/>
                          </a:rPr>
                          <m:t>−1)(</m:t>
                        </m:r>
                        <m:r>
                          <m:rPr>
                            <m:sty m:val="p"/>
                          </m:rPr>
                          <a:rPr lang="en-US" altLang="zh-CN" sz="1600" i="1" kern="100">
                            <a:latin typeface="Cambria Math" panose="02040503050406030204" pitchFamily="18" charset="0"/>
                            <a:ea typeface="隶书" panose="02010509060101010101" pitchFamily="49" charset="-122"/>
                          </a:rPr>
                          <m:t>x</m:t>
                        </m:r>
                        <m:r>
                          <a:rPr lang="en-US" altLang="zh-CN" sz="1600" i="1" kern="100">
                            <a:latin typeface="Cambria Math" panose="02040503050406030204" pitchFamily="18" charset="0"/>
                            <a:ea typeface="隶书" panose="02010509060101010101" pitchFamily="49" charset="-122"/>
                          </a:rPr>
                          <m:t>+</m:t>
                        </m:r>
                        <m:r>
                          <a:rPr lang="en-US" altLang="zh-CN" sz="1600" i="1" kern="100">
                            <a:latin typeface="Cambria Math" panose="02040503050406030204" pitchFamily="18" charset="0"/>
                            <a:ea typeface="隶书" panose="02010509060101010101" pitchFamily="49" charset="-122"/>
                          </a:rPr>
                          <m:t>101)</m:t>
                        </m:r>
                      </m:den>
                    </m:f>
                  </m:oMath>
                </a14:m>
                <a:endParaRPr lang="en-US" altLang="zh-CN" sz="1600" kern="100" dirty="0">
                  <a:latin typeface="隶书" panose="02010509060101010101" pitchFamily="49" charset="-122"/>
                  <a:ea typeface="隶书" panose="02010509060101010101" pitchFamily="49" charset="-122"/>
                </a:endParaRPr>
              </a:p>
              <a:p>
                <a:pPr indent="304800" algn="just">
                  <a:lnSpc>
                    <a:spcPct val="150000"/>
                  </a:lnSpc>
                </a:pPr>
                <a:endParaRPr lang="en-US" altLang="zh-CN" sz="1600" kern="100" dirty="0">
                  <a:latin typeface="隶书" panose="02010509060101010101" pitchFamily="49" charset="-122"/>
                  <a:ea typeface="隶书" panose="02010509060101010101" pitchFamily="49" charset="-122"/>
                </a:endParaRPr>
              </a:p>
            </p:txBody>
          </p:sp>
        </mc:Choice>
        <mc:Fallback>
          <p:sp>
            <p:nvSpPr>
              <p:cNvPr id="11" name="文本框 10">
                <a:extLst>
                  <a:ext uri="{FF2B5EF4-FFF2-40B4-BE49-F238E27FC236}">
                    <a16:creationId xmlns:a16="http://schemas.microsoft.com/office/drawing/2014/main" id="{95FEEE3D-02AC-4094-941D-B38249D04E6A}"/>
                  </a:ext>
                </a:extLst>
              </p:cNvPr>
              <p:cNvSpPr txBox="1">
                <a:spLocks noRot="1" noChangeAspect="1" noMove="1" noResize="1" noEditPoints="1" noAdjustHandles="1" noChangeArrowheads="1" noChangeShapeType="1" noTextEdit="1"/>
              </p:cNvSpPr>
              <p:nvPr/>
            </p:nvSpPr>
            <p:spPr>
              <a:xfrm>
                <a:off x="1135091" y="951229"/>
                <a:ext cx="9311605" cy="5540106"/>
              </a:xfrm>
              <a:prstGeom prst="rect">
                <a:avLst/>
              </a:prstGeom>
              <a:blipFill>
                <a:blip r:embed="rId3"/>
                <a:stretch>
                  <a:fillRect/>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8947459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1781411240f37194b568b4059e3a2913">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themeOverride>
</file>

<file path=docProps/app.xml><?xml version="1.0" encoding="utf-8"?>
<Properties xmlns="http://schemas.openxmlformats.org/officeDocument/2006/extended-properties" xmlns:vt="http://schemas.openxmlformats.org/officeDocument/2006/docPropsVTypes">
  <Template/>
  <TotalTime>6358</TotalTime>
  <Words>2525</Words>
  <Application>Microsoft Office PowerPoint</Application>
  <PresentationFormat>宽屏</PresentationFormat>
  <Paragraphs>158</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等线</vt:lpstr>
      <vt:lpstr>黑体</vt:lpstr>
      <vt:lpstr>隶书</vt:lpstr>
      <vt:lpstr>宋体</vt:lpstr>
      <vt:lpstr>宋体-简</vt:lpstr>
      <vt:lpstr>微软雅黑</vt:lpstr>
      <vt:lpstr>Arial</vt:lpstr>
      <vt:lpstr>Cambria Math</vt:lpstr>
      <vt:lpstr>Wingdings</vt:lpstr>
      <vt:lpstr>1781411240f37194b568b4059e3a2913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gqn</dc:creator>
  <cp:lastModifiedBy>gqn</cp:lastModifiedBy>
  <cp:revision>126</cp:revision>
  <dcterms:created xsi:type="dcterms:W3CDTF">2021-02-21T07:16:27Z</dcterms:created>
  <dcterms:modified xsi:type="dcterms:W3CDTF">2021-03-12T16:03:08Z</dcterms:modified>
</cp:coreProperties>
</file>