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409" r:id="rId2"/>
    <p:sldId id="411" r:id="rId3"/>
    <p:sldId id="412" r:id="rId4"/>
    <p:sldId id="452" r:id="rId5"/>
    <p:sldId id="457" r:id="rId6"/>
    <p:sldId id="453" r:id="rId7"/>
    <p:sldId id="454" r:id="rId8"/>
    <p:sldId id="440" r:id="rId9"/>
    <p:sldId id="459" r:id="rId10"/>
    <p:sldId id="458" r:id="rId11"/>
    <p:sldId id="455" r:id="rId12"/>
    <p:sldId id="456" r:id="rId13"/>
    <p:sldId id="46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63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6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B0FF0C-5E17-4455-BB13-8E43477E4229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61B049B-C96C-440B-8833-D16F69D5102D}">
      <dgm:prSet phldrT="[文本]"/>
      <dgm:spPr/>
      <dgm:t>
        <a:bodyPr/>
        <a:lstStyle/>
        <a:p>
          <a:r>
            <a:rPr lang="zh-CN" altLang="en-US" dirty="0"/>
            <a:t>方程不等式</a:t>
          </a:r>
        </a:p>
      </dgm:t>
    </dgm:pt>
    <dgm:pt modelId="{9BE4B1D3-1A14-41F6-9C86-2032C95AA67E}" type="parTrans" cxnId="{A97BBD5C-E9CA-4844-8B25-638E01AD5DDB}">
      <dgm:prSet/>
      <dgm:spPr/>
      <dgm:t>
        <a:bodyPr/>
        <a:lstStyle/>
        <a:p>
          <a:endParaRPr lang="zh-CN" altLang="en-US"/>
        </a:p>
      </dgm:t>
    </dgm:pt>
    <dgm:pt modelId="{908F8466-55BC-463F-BA7D-65AEC6503D3B}" type="sibTrans" cxnId="{A97BBD5C-E9CA-4844-8B25-638E01AD5DDB}">
      <dgm:prSet/>
      <dgm:spPr/>
      <dgm:t>
        <a:bodyPr/>
        <a:lstStyle/>
        <a:p>
          <a:endParaRPr lang="zh-CN" altLang="en-US"/>
        </a:p>
      </dgm:t>
    </dgm:pt>
    <dgm:pt modelId="{CF746161-AEBC-46C4-8F6E-A89A5226AB23}">
      <dgm:prSet phldrT="[文本]" custT="1"/>
      <dgm:spPr/>
      <dgm:t>
        <a:bodyPr/>
        <a:lstStyle/>
        <a:p>
          <a:r>
            <a:rPr lang="zh-CN" altLang="en-US" sz="1600" dirty="0"/>
            <a:t>抛物线</a:t>
          </a:r>
        </a:p>
      </dgm:t>
    </dgm:pt>
    <dgm:pt modelId="{773DBD9C-1047-4EFB-A0EE-EC5AA0AC4C0D}" type="parTrans" cxnId="{9F7A8C86-2574-43F0-8856-F4A35C4ED578}">
      <dgm:prSet/>
      <dgm:spPr/>
      <dgm:t>
        <a:bodyPr/>
        <a:lstStyle/>
        <a:p>
          <a:endParaRPr lang="zh-CN" altLang="en-US"/>
        </a:p>
      </dgm:t>
    </dgm:pt>
    <dgm:pt modelId="{8F9E7E3A-1B08-47CD-B84E-CECF5BEB99B5}" type="sibTrans" cxnId="{9F7A8C86-2574-43F0-8856-F4A35C4ED578}">
      <dgm:prSet/>
      <dgm:spPr/>
      <dgm:t>
        <a:bodyPr/>
        <a:lstStyle/>
        <a:p>
          <a:endParaRPr lang="zh-CN" altLang="en-US"/>
        </a:p>
      </dgm:t>
    </dgm:pt>
    <dgm:pt modelId="{C54F7345-8111-4089-98C7-7EFEBC9BBE89}">
      <dgm:prSet custT="1"/>
      <dgm:spPr/>
      <dgm:t>
        <a:bodyPr/>
        <a:lstStyle/>
        <a:p>
          <a:r>
            <a:rPr lang="zh-CN" altLang="en-US" sz="1400" dirty="0"/>
            <a:t>开口方向、对称轴、顶点坐标</a:t>
          </a:r>
        </a:p>
      </dgm:t>
    </dgm:pt>
    <dgm:pt modelId="{8E316754-2807-4C95-9E5B-1B6CBA9AE79D}" type="parTrans" cxnId="{7473A386-B7B8-4123-BC7A-C6A5AB55117F}">
      <dgm:prSet/>
      <dgm:spPr/>
      <dgm:t>
        <a:bodyPr/>
        <a:lstStyle/>
        <a:p>
          <a:endParaRPr lang="zh-CN" altLang="en-US"/>
        </a:p>
      </dgm:t>
    </dgm:pt>
    <dgm:pt modelId="{9E118538-6EE9-4B14-9750-3D51159BBA20}" type="sibTrans" cxnId="{7473A386-B7B8-4123-BC7A-C6A5AB55117F}">
      <dgm:prSet/>
      <dgm:spPr/>
      <dgm:t>
        <a:bodyPr/>
        <a:lstStyle/>
        <a:p>
          <a:endParaRPr lang="zh-CN" altLang="en-US"/>
        </a:p>
      </dgm:t>
    </dgm:pt>
    <dgm:pt modelId="{45D6DD80-029E-45B5-9991-74ACECEC4CA6}">
      <dgm:prSet custT="1"/>
      <dgm:spPr/>
      <dgm:t>
        <a:bodyPr/>
        <a:lstStyle/>
        <a:p>
          <a:r>
            <a:rPr lang="zh-CN" altLang="en-US" sz="1400" dirty="0"/>
            <a:t>利用抛物线求解最值</a:t>
          </a:r>
        </a:p>
      </dgm:t>
    </dgm:pt>
    <dgm:pt modelId="{1B0AD5CD-CAB8-4D17-A538-9D3338C0F28E}" type="parTrans" cxnId="{52F7FD59-8376-4932-AF52-2FFA8AA31EFE}">
      <dgm:prSet/>
      <dgm:spPr/>
      <dgm:t>
        <a:bodyPr/>
        <a:lstStyle/>
        <a:p>
          <a:endParaRPr lang="zh-CN" altLang="en-US"/>
        </a:p>
      </dgm:t>
    </dgm:pt>
    <dgm:pt modelId="{36C7C5EE-8433-4327-8DF9-51068703B1E9}" type="sibTrans" cxnId="{52F7FD59-8376-4932-AF52-2FFA8AA31EFE}">
      <dgm:prSet/>
      <dgm:spPr/>
      <dgm:t>
        <a:bodyPr/>
        <a:lstStyle/>
        <a:p>
          <a:endParaRPr lang="zh-CN" altLang="en-US"/>
        </a:p>
      </dgm:t>
    </dgm:pt>
    <dgm:pt modelId="{7FFE199E-30F9-4F17-BA77-506624177C49}">
      <dgm:prSet custT="1"/>
      <dgm:spPr/>
      <dgm:t>
        <a:bodyPr/>
        <a:lstStyle/>
        <a:p>
          <a:r>
            <a:rPr lang="zh-CN" altLang="en-US" sz="1400" dirty="0"/>
            <a:t>抛物线与坐标轴或直线相切</a:t>
          </a:r>
        </a:p>
      </dgm:t>
    </dgm:pt>
    <dgm:pt modelId="{4E4FA655-5F49-4D2D-A1CC-FC603C9ED2D1}" type="parTrans" cxnId="{1E624576-8111-41EB-BE2B-4278C89311F7}">
      <dgm:prSet/>
      <dgm:spPr/>
      <dgm:t>
        <a:bodyPr/>
        <a:lstStyle/>
        <a:p>
          <a:endParaRPr lang="zh-CN" altLang="en-US"/>
        </a:p>
      </dgm:t>
    </dgm:pt>
    <dgm:pt modelId="{A999CCF6-BCE2-49DC-B3D7-8E96EC297091}" type="sibTrans" cxnId="{1E624576-8111-41EB-BE2B-4278C89311F7}">
      <dgm:prSet/>
      <dgm:spPr/>
      <dgm:t>
        <a:bodyPr/>
        <a:lstStyle/>
        <a:p>
          <a:endParaRPr lang="zh-CN" altLang="en-US"/>
        </a:p>
      </dgm:t>
    </dgm:pt>
    <dgm:pt modelId="{6F7D37D5-AA8C-4D17-8455-30F063936697}">
      <dgm:prSet custT="1"/>
      <dgm:spPr/>
      <dgm:t>
        <a:bodyPr/>
        <a:lstStyle/>
        <a:p>
          <a:r>
            <a:rPr lang="zh-CN" altLang="en-US" sz="1400" dirty="0"/>
            <a:t>解的情况判断：判别式的符号</a:t>
          </a:r>
        </a:p>
      </dgm:t>
    </dgm:pt>
    <dgm:pt modelId="{D2391E05-F638-482D-8693-00FB834F845B}" type="parTrans" cxnId="{B5809E7E-D111-4A58-BD1E-7884717E71D9}">
      <dgm:prSet/>
      <dgm:spPr/>
      <dgm:t>
        <a:bodyPr/>
        <a:lstStyle/>
        <a:p>
          <a:endParaRPr lang="zh-CN" altLang="en-US"/>
        </a:p>
      </dgm:t>
    </dgm:pt>
    <dgm:pt modelId="{309C4D1C-791C-4845-9086-00B8932CE1FA}" type="sibTrans" cxnId="{B5809E7E-D111-4A58-BD1E-7884717E71D9}">
      <dgm:prSet/>
      <dgm:spPr/>
      <dgm:t>
        <a:bodyPr/>
        <a:lstStyle/>
        <a:p>
          <a:endParaRPr lang="zh-CN" altLang="en-US"/>
        </a:p>
      </dgm:t>
    </dgm:pt>
    <dgm:pt modelId="{05104CBB-F2A5-41EB-B16D-3BFD2E14EAED}">
      <dgm:prSet custT="1"/>
      <dgm:spPr/>
      <dgm:t>
        <a:bodyPr/>
        <a:lstStyle/>
        <a:p>
          <a:r>
            <a:rPr lang="zh-CN" altLang="en-US" sz="1400" dirty="0"/>
            <a:t>根与系数的关系：韦达定理</a:t>
          </a:r>
        </a:p>
      </dgm:t>
    </dgm:pt>
    <dgm:pt modelId="{468AD00E-A813-4FB5-A2ED-B09BF7CE6966}" type="parTrans" cxnId="{ECB10E1C-B588-401A-8789-66558E66EB22}">
      <dgm:prSet/>
      <dgm:spPr/>
      <dgm:t>
        <a:bodyPr/>
        <a:lstStyle/>
        <a:p>
          <a:endParaRPr lang="zh-CN" altLang="en-US"/>
        </a:p>
      </dgm:t>
    </dgm:pt>
    <dgm:pt modelId="{3F8DAF0B-CC6B-4E2A-9D0B-5C72102CE751}" type="sibTrans" cxnId="{ECB10E1C-B588-401A-8789-66558E66EB22}">
      <dgm:prSet/>
      <dgm:spPr/>
      <dgm:t>
        <a:bodyPr/>
        <a:lstStyle/>
        <a:p>
          <a:endParaRPr lang="zh-CN" altLang="en-US"/>
        </a:p>
      </dgm:t>
    </dgm:pt>
    <dgm:pt modelId="{0082AFA3-3730-4B66-8E73-7065E80B932B}">
      <dgm:prSet custT="1"/>
      <dgm:spPr/>
      <dgm:t>
        <a:bodyPr/>
        <a:lstStyle/>
        <a:p>
          <a:r>
            <a:rPr lang="zh-CN" altLang="en-US" sz="1400" dirty="0"/>
            <a:t>特殊方程（指数、对数、绝对值、分式、高次）</a:t>
          </a:r>
        </a:p>
      </dgm:t>
    </dgm:pt>
    <dgm:pt modelId="{84DD990C-1913-4BD2-8551-2A5137EC1337}" type="parTrans" cxnId="{4B661394-DF76-460A-AF23-EC9FADC746EF}">
      <dgm:prSet/>
      <dgm:spPr/>
      <dgm:t>
        <a:bodyPr/>
        <a:lstStyle/>
        <a:p>
          <a:endParaRPr lang="zh-CN" altLang="en-US"/>
        </a:p>
      </dgm:t>
    </dgm:pt>
    <dgm:pt modelId="{833D0EB6-CF19-4351-8478-C91CCCADB714}" type="sibTrans" cxnId="{4B661394-DF76-460A-AF23-EC9FADC746EF}">
      <dgm:prSet/>
      <dgm:spPr/>
      <dgm:t>
        <a:bodyPr/>
        <a:lstStyle/>
        <a:p>
          <a:endParaRPr lang="zh-CN" altLang="en-US"/>
        </a:p>
      </dgm:t>
    </dgm:pt>
    <dgm:pt modelId="{AD1F6F4F-E005-4217-AB1A-6115F19ED6AE}">
      <dgm:prSet custT="1"/>
      <dgm:spPr/>
      <dgm:t>
        <a:bodyPr/>
        <a:lstStyle/>
        <a:p>
          <a:r>
            <a:rPr lang="zh-CN" altLang="en-US" sz="1400" dirty="0"/>
            <a:t>方程组</a:t>
          </a:r>
        </a:p>
      </dgm:t>
    </dgm:pt>
    <dgm:pt modelId="{5B2581EC-D653-41C9-B7EC-1B1DCCCF0FED}" type="parTrans" cxnId="{EB550F3C-9440-4E6A-BD07-3057F555043F}">
      <dgm:prSet/>
      <dgm:spPr/>
      <dgm:t>
        <a:bodyPr/>
        <a:lstStyle/>
        <a:p>
          <a:endParaRPr lang="zh-CN" altLang="en-US"/>
        </a:p>
      </dgm:t>
    </dgm:pt>
    <dgm:pt modelId="{E97CFA21-CF7D-469E-9123-797926140F71}" type="sibTrans" cxnId="{EB550F3C-9440-4E6A-BD07-3057F555043F}">
      <dgm:prSet/>
      <dgm:spPr/>
      <dgm:t>
        <a:bodyPr/>
        <a:lstStyle/>
        <a:p>
          <a:endParaRPr lang="zh-CN" altLang="en-US"/>
        </a:p>
      </dgm:t>
    </dgm:pt>
    <dgm:pt modelId="{034662F5-B93F-487E-8464-095599B1A07B}">
      <dgm:prSet custT="1"/>
      <dgm:spPr/>
      <dgm:t>
        <a:bodyPr/>
        <a:lstStyle/>
        <a:p>
          <a:r>
            <a:rPr lang="zh-CN" altLang="en-US" sz="1400" dirty="0"/>
            <a:t>解集的求解</a:t>
          </a:r>
        </a:p>
      </dgm:t>
    </dgm:pt>
    <dgm:pt modelId="{D9FA87EB-A376-4A72-8B05-C9E6A5B5B5FE}" type="parTrans" cxnId="{4BDB3BEF-6D38-4183-820E-6CACA33851BB}">
      <dgm:prSet/>
      <dgm:spPr/>
      <dgm:t>
        <a:bodyPr/>
        <a:lstStyle/>
        <a:p>
          <a:endParaRPr lang="zh-CN" altLang="en-US"/>
        </a:p>
      </dgm:t>
    </dgm:pt>
    <dgm:pt modelId="{E967D1A9-BBF5-4F99-828F-697711053E70}" type="sibTrans" cxnId="{4BDB3BEF-6D38-4183-820E-6CACA33851BB}">
      <dgm:prSet/>
      <dgm:spPr/>
      <dgm:t>
        <a:bodyPr/>
        <a:lstStyle/>
        <a:p>
          <a:endParaRPr lang="zh-CN" altLang="en-US"/>
        </a:p>
      </dgm:t>
    </dgm:pt>
    <dgm:pt modelId="{19F7284C-BE11-41DD-9920-18C62A7C29EA}">
      <dgm:prSet custT="1"/>
      <dgm:spPr/>
      <dgm:t>
        <a:bodyPr/>
        <a:lstStyle/>
        <a:p>
          <a:r>
            <a:rPr lang="zh-CN" altLang="en-US" sz="1400" dirty="0"/>
            <a:t>解集为空集或任意实数</a:t>
          </a:r>
        </a:p>
      </dgm:t>
    </dgm:pt>
    <dgm:pt modelId="{9FD5F156-112E-4E16-8E9B-AC13D9A23FD9}" type="parTrans" cxnId="{2817D7E0-FFC5-4BBF-98CE-7ACF11CA3F44}">
      <dgm:prSet/>
      <dgm:spPr/>
      <dgm:t>
        <a:bodyPr/>
        <a:lstStyle/>
        <a:p>
          <a:endParaRPr lang="zh-CN" altLang="en-US"/>
        </a:p>
      </dgm:t>
    </dgm:pt>
    <dgm:pt modelId="{28FB2284-F03E-4CC5-B2CF-D269D4600CA5}" type="sibTrans" cxnId="{2817D7E0-FFC5-4BBF-98CE-7ACF11CA3F44}">
      <dgm:prSet/>
      <dgm:spPr/>
      <dgm:t>
        <a:bodyPr/>
        <a:lstStyle/>
        <a:p>
          <a:endParaRPr lang="zh-CN" altLang="en-US"/>
        </a:p>
      </dgm:t>
    </dgm:pt>
    <dgm:pt modelId="{694A9891-DA55-4417-A24A-1BFE48FBAB2A}">
      <dgm:prSet custT="1"/>
      <dgm:spPr/>
      <dgm:t>
        <a:bodyPr/>
        <a:lstStyle/>
        <a:p>
          <a:r>
            <a:rPr lang="zh-CN" altLang="en-US" sz="1400" dirty="0"/>
            <a:t>特殊不等式（指数、对数、绝对值、分式、高次）</a:t>
          </a:r>
        </a:p>
      </dgm:t>
    </dgm:pt>
    <dgm:pt modelId="{A7C6F2FB-91EC-423A-97E9-133D89AC7B90}" type="parTrans" cxnId="{45CC98E1-8553-4B3E-889E-29CC50058463}">
      <dgm:prSet/>
      <dgm:spPr/>
      <dgm:t>
        <a:bodyPr/>
        <a:lstStyle/>
        <a:p>
          <a:endParaRPr lang="zh-CN" altLang="en-US"/>
        </a:p>
      </dgm:t>
    </dgm:pt>
    <dgm:pt modelId="{A631884B-509A-4C7D-969E-CFE4C58254DD}" type="sibTrans" cxnId="{45CC98E1-8553-4B3E-889E-29CC50058463}">
      <dgm:prSet/>
      <dgm:spPr/>
      <dgm:t>
        <a:bodyPr/>
        <a:lstStyle/>
        <a:p>
          <a:endParaRPr lang="zh-CN" altLang="en-US"/>
        </a:p>
      </dgm:t>
    </dgm:pt>
    <dgm:pt modelId="{F6306ECF-5E7E-4E7A-9B70-E414866E49CB}">
      <dgm:prSet phldrT="[文本]" custT="1"/>
      <dgm:spPr/>
      <dgm:t>
        <a:bodyPr/>
        <a:lstStyle/>
        <a:p>
          <a:r>
            <a:rPr lang="zh-CN" altLang="en-US" sz="1600" dirty="0"/>
            <a:t>不等式</a:t>
          </a:r>
        </a:p>
      </dgm:t>
    </dgm:pt>
    <dgm:pt modelId="{1211BA96-77C6-451C-91EB-1806F8E89D7B}" type="sibTrans" cxnId="{D119D3F9-4909-4F4F-9AAA-F7444BB916D0}">
      <dgm:prSet/>
      <dgm:spPr/>
      <dgm:t>
        <a:bodyPr/>
        <a:lstStyle/>
        <a:p>
          <a:endParaRPr lang="zh-CN" altLang="en-US"/>
        </a:p>
      </dgm:t>
    </dgm:pt>
    <dgm:pt modelId="{0C014C78-47EC-4F50-AEAD-44D0DB8F5A90}" type="parTrans" cxnId="{D119D3F9-4909-4F4F-9AAA-F7444BB916D0}">
      <dgm:prSet/>
      <dgm:spPr/>
      <dgm:t>
        <a:bodyPr/>
        <a:lstStyle/>
        <a:p>
          <a:endParaRPr lang="zh-CN" altLang="en-US"/>
        </a:p>
      </dgm:t>
    </dgm:pt>
    <dgm:pt modelId="{539E9C25-9DC8-41F7-9483-05A6B4BDD165}">
      <dgm:prSet phldrT="[文本]" custT="1"/>
      <dgm:spPr/>
      <dgm:t>
        <a:bodyPr/>
        <a:lstStyle/>
        <a:p>
          <a:r>
            <a:rPr lang="zh-CN" altLang="en-US" sz="1600" dirty="0"/>
            <a:t>方程</a:t>
          </a:r>
        </a:p>
      </dgm:t>
    </dgm:pt>
    <dgm:pt modelId="{51967F3A-4DE7-4EA2-A488-33F039B01C84}" type="sibTrans" cxnId="{F3DDB814-9205-4080-B542-2124C3E48A73}">
      <dgm:prSet/>
      <dgm:spPr/>
      <dgm:t>
        <a:bodyPr/>
        <a:lstStyle/>
        <a:p>
          <a:endParaRPr lang="zh-CN" altLang="en-US"/>
        </a:p>
      </dgm:t>
    </dgm:pt>
    <dgm:pt modelId="{A5E67AB9-777A-4B4D-A173-2CEF3930789B}" type="parTrans" cxnId="{F3DDB814-9205-4080-B542-2124C3E48A73}">
      <dgm:prSet/>
      <dgm:spPr/>
      <dgm:t>
        <a:bodyPr/>
        <a:lstStyle/>
        <a:p>
          <a:endParaRPr lang="zh-CN" altLang="en-US"/>
        </a:p>
      </dgm:t>
    </dgm:pt>
    <dgm:pt modelId="{8E70FFCC-0AC4-42A5-AE55-BA587D258D84}" type="pres">
      <dgm:prSet presAssocID="{BDB0FF0C-5E17-4455-BB13-8E43477E422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B33C623-C5F3-4B1C-84C7-D07534523CE0}" type="pres">
      <dgm:prSet presAssocID="{961B049B-C96C-440B-8833-D16F69D5102D}" presName="root1" presStyleCnt="0"/>
      <dgm:spPr/>
    </dgm:pt>
    <dgm:pt modelId="{CB3BE2F2-5DD5-4DD0-9FED-8C32082202EF}" type="pres">
      <dgm:prSet presAssocID="{961B049B-C96C-440B-8833-D16F69D5102D}" presName="LevelOneTextNode" presStyleLbl="node0" presStyleIdx="0" presStyleCnt="1" custAng="5400000" custScaleX="133313" custScaleY="46000" custLinFactNeighborX="-85607" custLinFactNeighborY="-1239">
        <dgm:presLayoutVars>
          <dgm:chPref val="3"/>
        </dgm:presLayoutVars>
      </dgm:prSet>
      <dgm:spPr/>
    </dgm:pt>
    <dgm:pt modelId="{C239EE59-BC56-41AB-BD51-040D1345B2A9}" type="pres">
      <dgm:prSet presAssocID="{961B049B-C96C-440B-8833-D16F69D5102D}" presName="level2hierChild" presStyleCnt="0"/>
      <dgm:spPr/>
    </dgm:pt>
    <dgm:pt modelId="{D88742E6-4C0F-4C22-8E21-1D05B874C56D}" type="pres">
      <dgm:prSet presAssocID="{773DBD9C-1047-4EFB-A0EE-EC5AA0AC4C0D}" presName="conn2-1" presStyleLbl="parChTrans1D2" presStyleIdx="0" presStyleCnt="3"/>
      <dgm:spPr/>
    </dgm:pt>
    <dgm:pt modelId="{AF59865A-064C-4DC7-BB8A-D8C35DC64CE9}" type="pres">
      <dgm:prSet presAssocID="{773DBD9C-1047-4EFB-A0EE-EC5AA0AC4C0D}" presName="connTx" presStyleLbl="parChTrans1D2" presStyleIdx="0" presStyleCnt="3"/>
      <dgm:spPr/>
    </dgm:pt>
    <dgm:pt modelId="{E19017EA-763C-495A-9E2D-93F345F8A8C4}" type="pres">
      <dgm:prSet presAssocID="{CF746161-AEBC-46C4-8F6E-A89A5226AB23}" presName="root2" presStyleCnt="0"/>
      <dgm:spPr/>
    </dgm:pt>
    <dgm:pt modelId="{D796390C-0028-4014-8E00-B88DE90515FF}" type="pres">
      <dgm:prSet presAssocID="{CF746161-AEBC-46C4-8F6E-A89A5226AB23}" presName="LevelTwoTextNode" presStyleLbl="node2" presStyleIdx="0" presStyleCnt="3" custScaleX="79804" custScaleY="84014">
        <dgm:presLayoutVars>
          <dgm:chPref val="3"/>
        </dgm:presLayoutVars>
      </dgm:prSet>
      <dgm:spPr/>
    </dgm:pt>
    <dgm:pt modelId="{90770996-A37B-47C6-ABB0-50CA51858504}" type="pres">
      <dgm:prSet presAssocID="{CF746161-AEBC-46C4-8F6E-A89A5226AB23}" presName="level3hierChild" presStyleCnt="0"/>
      <dgm:spPr/>
    </dgm:pt>
    <dgm:pt modelId="{1055228E-E31B-474D-912E-50F019D9A727}" type="pres">
      <dgm:prSet presAssocID="{8E316754-2807-4C95-9E5B-1B6CBA9AE79D}" presName="conn2-1" presStyleLbl="parChTrans1D3" presStyleIdx="0" presStyleCnt="10"/>
      <dgm:spPr/>
    </dgm:pt>
    <dgm:pt modelId="{C4A59220-CC00-4742-B087-5F1BAB95F9E4}" type="pres">
      <dgm:prSet presAssocID="{8E316754-2807-4C95-9E5B-1B6CBA9AE79D}" presName="connTx" presStyleLbl="parChTrans1D3" presStyleIdx="0" presStyleCnt="10"/>
      <dgm:spPr/>
    </dgm:pt>
    <dgm:pt modelId="{9B419193-DCBD-49E8-A76B-7001857AB15C}" type="pres">
      <dgm:prSet presAssocID="{C54F7345-8111-4089-98C7-7EFEBC9BBE89}" presName="root2" presStyleCnt="0"/>
      <dgm:spPr/>
    </dgm:pt>
    <dgm:pt modelId="{50B5890B-58EF-4120-B3AF-8455163F6C05}" type="pres">
      <dgm:prSet presAssocID="{C54F7345-8111-4089-98C7-7EFEBC9BBE89}" presName="LevelTwoTextNode" presStyleLbl="node3" presStyleIdx="0" presStyleCnt="10" custScaleX="185815" custScaleY="77989">
        <dgm:presLayoutVars>
          <dgm:chPref val="3"/>
        </dgm:presLayoutVars>
      </dgm:prSet>
      <dgm:spPr/>
    </dgm:pt>
    <dgm:pt modelId="{947E8D96-7D98-4410-B33A-6EE0CF174A85}" type="pres">
      <dgm:prSet presAssocID="{C54F7345-8111-4089-98C7-7EFEBC9BBE89}" presName="level3hierChild" presStyleCnt="0"/>
      <dgm:spPr/>
    </dgm:pt>
    <dgm:pt modelId="{915CD290-D273-4376-A6D6-05A418C59D20}" type="pres">
      <dgm:prSet presAssocID="{1B0AD5CD-CAB8-4D17-A538-9D3338C0F28E}" presName="conn2-1" presStyleLbl="parChTrans1D3" presStyleIdx="1" presStyleCnt="10"/>
      <dgm:spPr/>
    </dgm:pt>
    <dgm:pt modelId="{1346D78D-394D-463E-A987-66E6093C8CDF}" type="pres">
      <dgm:prSet presAssocID="{1B0AD5CD-CAB8-4D17-A538-9D3338C0F28E}" presName="connTx" presStyleLbl="parChTrans1D3" presStyleIdx="1" presStyleCnt="10"/>
      <dgm:spPr/>
    </dgm:pt>
    <dgm:pt modelId="{330B2EF9-6209-4D22-8C08-08D11376CC8B}" type="pres">
      <dgm:prSet presAssocID="{45D6DD80-029E-45B5-9991-74ACECEC4CA6}" presName="root2" presStyleCnt="0"/>
      <dgm:spPr/>
    </dgm:pt>
    <dgm:pt modelId="{DC17D5B5-47FF-425D-ACEC-0680771C4812}" type="pres">
      <dgm:prSet presAssocID="{45D6DD80-029E-45B5-9991-74ACECEC4CA6}" presName="LevelTwoTextNode" presStyleLbl="node3" presStyleIdx="1" presStyleCnt="10" custScaleX="184950" custScaleY="78100">
        <dgm:presLayoutVars>
          <dgm:chPref val="3"/>
        </dgm:presLayoutVars>
      </dgm:prSet>
      <dgm:spPr/>
    </dgm:pt>
    <dgm:pt modelId="{FD57E274-B26E-4F9B-998E-D7CB6F5A5CA9}" type="pres">
      <dgm:prSet presAssocID="{45D6DD80-029E-45B5-9991-74ACECEC4CA6}" presName="level3hierChild" presStyleCnt="0"/>
      <dgm:spPr/>
    </dgm:pt>
    <dgm:pt modelId="{CF8D1814-FEE7-48C6-8C26-4181C74CCD3E}" type="pres">
      <dgm:prSet presAssocID="{4E4FA655-5F49-4D2D-A1CC-FC603C9ED2D1}" presName="conn2-1" presStyleLbl="parChTrans1D3" presStyleIdx="2" presStyleCnt="10"/>
      <dgm:spPr/>
    </dgm:pt>
    <dgm:pt modelId="{33F893D0-66D3-4A46-B7F2-AC7B7912B082}" type="pres">
      <dgm:prSet presAssocID="{4E4FA655-5F49-4D2D-A1CC-FC603C9ED2D1}" presName="connTx" presStyleLbl="parChTrans1D3" presStyleIdx="2" presStyleCnt="10"/>
      <dgm:spPr/>
    </dgm:pt>
    <dgm:pt modelId="{7413326F-C5CF-4725-9BB3-4859D8A95E6A}" type="pres">
      <dgm:prSet presAssocID="{7FFE199E-30F9-4F17-BA77-506624177C49}" presName="root2" presStyleCnt="0"/>
      <dgm:spPr/>
    </dgm:pt>
    <dgm:pt modelId="{35AB0F64-4A4E-43C4-8701-0C169050F89A}" type="pres">
      <dgm:prSet presAssocID="{7FFE199E-30F9-4F17-BA77-506624177C49}" presName="LevelTwoTextNode" presStyleLbl="node3" presStyleIdx="2" presStyleCnt="10" custScaleX="176482" custScaleY="80850">
        <dgm:presLayoutVars>
          <dgm:chPref val="3"/>
        </dgm:presLayoutVars>
      </dgm:prSet>
      <dgm:spPr/>
    </dgm:pt>
    <dgm:pt modelId="{4F2D0733-A1FF-4952-8327-5EA14D3F3A0F}" type="pres">
      <dgm:prSet presAssocID="{7FFE199E-30F9-4F17-BA77-506624177C49}" presName="level3hierChild" presStyleCnt="0"/>
      <dgm:spPr/>
    </dgm:pt>
    <dgm:pt modelId="{CEF98411-6AAC-4F01-BAD7-93347602A903}" type="pres">
      <dgm:prSet presAssocID="{A5E67AB9-777A-4B4D-A173-2CEF3930789B}" presName="conn2-1" presStyleLbl="parChTrans1D2" presStyleIdx="1" presStyleCnt="3"/>
      <dgm:spPr/>
    </dgm:pt>
    <dgm:pt modelId="{4536C944-1C37-49A9-8D82-279F0BE9612F}" type="pres">
      <dgm:prSet presAssocID="{A5E67AB9-777A-4B4D-A173-2CEF3930789B}" presName="connTx" presStyleLbl="parChTrans1D2" presStyleIdx="1" presStyleCnt="3"/>
      <dgm:spPr/>
    </dgm:pt>
    <dgm:pt modelId="{A1D228E2-A2FC-497F-92F4-05180F5870B9}" type="pres">
      <dgm:prSet presAssocID="{539E9C25-9DC8-41F7-9483-05A6B4BDD165}" presName="root2" presStyleCnt="0"/>
      <dgm:spPr/>
    </dgm:pt>
    <dgm:pt modelId="{328EC026-5007-470F-8B96-B27892B8AE73}" type="pres">
      <dgm:prSet presAssocID="{539E9C25-9DC8-41F7-9483-05A6B4BDD165}" presName="LevelTwoTextNode" presStyleLbl="node2" presStyleIdx="1" presStyleCnt="3" custScaleX="78498" custScaleY="73440">
        <dgm:presLayoutVars>
          <dgm:chPref val="3"/>
        </dgm:presLayoutVars>
      </dgm:prSet>
      <dgm:spPr/>
    </dgm:pt>
    <dgm:pt modelId="{7BBF4EA6-91F0-4105-8606-D6C38BC1068F}" type="pres">
      <dgm:prSet presAssocID="{539E9C25-9DC8-41F7-9483-05A6B4BDD165}" presName="level3hierChild" presStyleCnt="0"/>
      <dgm:spPr/>
    </dgm:pt>
    <dgm:pt modelId="{058B58FF-2EC5-43B4-9B26-C4035B8CA36C}" type="pres">
      <dgm:prSet presAssocID="{D2391E05-F638-482D-8693-00FB834F845B}" presName="conn2-1" presStyleLbl="parChTrans1D3" presStyleIdx="3" presStyleCnt="10"/>
      <dgm:spPr/>
    </dgm:pt>
    <dgm:pt modelId="{CF2533B8-53AC-4FB7-A7BC-AD9D8B24DD7A}" type="pres">
      <dgm:prSet presAssocID="{D2391E05-F638-482D-8693-00FB834F845B}" presName="connTx" presStyleLbl="parChTrans1D3" presStyleIdx="3" presStyleCnt="10"/>
      <dgm:spPr/>
    </dgm:pt>
    <dgm:pt modelId="{DCE8C005-9BFC-44A4-A12E-AAB55196D52C}" type="pres">
      <dgm:prSet presAssocID="{6F7D37D5-AA8C-4D17-8455-30F063936697}" presName="root2" presStyleCnt="0"/>
      <dgm:spPr/>
    </dgm:pt>
    <dgm:pt modelId="{E26CBCF7-7943-4EED-9F74-D72FAD944EDD}" type="pres">
      <dgm:prSet presAssocID="{6F7D37D5-AA8C-4D17-8455-30F063936697}" presName="LevelTwoTextNode" presStyleLbl="node3" presStyleIdx="3" presStyleCnt="10" custScaleX="162043" custScaleY="83427">
        <dgm:presLayoutVars>
          <dgm:chPref val="3"/>
        </dgm:presLayoutVars>
      </dgm:prSet>
      <dgm:spPr/>
    </dgm:pt>
    <dgm:pt modelId="{167D5AD9-A2BD-42A3-93F0-84E4E0F1094D}" type="pres">
      <dgm:prSet presAssocID="{6F7D37D5-AA8C-4D17-8455-30F063936697}" presName="level3hierChild" presStyleCnt="0"/>
      <dgm:spPr/>
    </dgm:pt>
    <dgm:pt modelId="{9A10EBCC-4377-4410-803C-791E96409383}" type="pres">
      <dgm:prSet presAssocID="{468AD00E-A813-4FB5-A2ED-B09BF7CE6966}" presName="conn2-1" presStyleLbl="parChTrans1D3" presStyleIdx="4" presStyleCnt="10"/>
      <dgm:spPr/>
    </dgm:pt>
    <dgm:pt modelId="{F84B3DA9-1358-4F4C-A143-F99C9A52281E}" type="pres">
      <dgm:prSet presAssocID="{468AD00E-A813-4FB5-A2ED-B09BF7CE6966}" presName="connTx" presStyleLbl="parChTrans1D3" presStyleIdx="4" presStyleCnt="10"/>
      <dgm:spPr/>
    </dgm:pt>
    <dgm:pt modelId="{1ECDF42D-FB1A-405A-9484-5039C50F8D21}" type="pres">
      <dgm:prSet presAssocID="{05104CBB-F2A5-41EB-B16D-3BFD2E14EAED}" presName="root2" presStyleCnt="0"/>
      <dgm:spPr/>
    </dgm:pt>
    <dgm:pt modelId="{887A39A3-F47D-4C96-81EF-AFB654A43864}" type="pres">
      <dgm:prSet presAssocID="{05104CBB-F2A5-41EB-B16D-3BFD2E14EAED}" presName="LevelTwoTextNode" presStyleLbl="node3" presStyleIdx="4" presStyleCnt="10" custScaleX="161271" custScaleY="74961">
        <dgm:presLayoutVars>
          <dgm:chPref val="3"/>
        </dgm:presLayoutVars>
      </dgm:prSet>
      <dgm:spPr/>
    </dgm:pt>
    <dgm:pt modelId="{0AD0E5BE-4CFC-45F6-8875-954D0238CEFE}" type="pres">
      <dgm:prSet presAssocID="{05104CBB-F2A5-41EB-B16D-3BFD2E14EAED}" presName="level3hierChild" presStyleCnt="0"/>
      <dgm:spPr/>
    </dgm:pt>
    <dgm:pt modelId="{F224A786-B047-467E-A49E-CFC088A73321}" type="pres">
      <dgm:prSet presAssocID="{84DD990C-1913-4BD2-8551-2A5137EC1337}" presName="conn2-1" presStyleLbl="parChTrans1D3" presStyleIdx="5" presStyleCnt="10"/>
      <dgm:spPr/>
    </dgm:pt>
    <dgm:pt modelId="{32E47A00-51D8-4424-BEA9-BA818F8C9D8D}" type="pres">
      <dgm:prSet presAssocID="{84DD990C-1913-4BD2-8551-2A5137EC1337}" presName="connTx" presStyleLbl="parChTrans1D3" presStyleIdx="5" presStyleCnt="10"/>
      <dgm:spPr/>
    </dgm:pt>
    <dgm:pt modelId="{5C8A2193-BCA1-43DD-BBCB-E097DF13A5CC}" type="pres">
      <dgm:prSet presAssocID="{0082AFA3-3730-4B66-8E73-7065E80B932B}" presName="root2" presStyleCnt="0"/>
      <dgm:spPr/>
    </dgm:pt>
    <dgm:pt modelId="{9FD853AB-A654-459F-BFEB-F6CDAC91986A}" type="pres">
      <dgm:prSet presAssocID="{0082AFA3-3730-4B66-8E73-7065E80B932B}" presName="LevelTwoTextNode" presStyleLbl="node3" presStyleIdx="5" presStyleCnt="10" custScaleX="216752" custScaleY="79804">
        <dgm:presLayoutVars>
          <dgm:chPref val="3"/>
        </dgm:presLayoutVars>
      </dgm:prSet>
      <dgm:spPr/>
    </dgm:pt>
    <dgm:pt modelId="{363FE67C-858C-4CD5-88EB-742C5A4EBBE0}" type="pres">
      <dgm:prSet presAssocID="{0082AFA3-3730-4B66-8E73-7065E80B932B}" presName="level3hierChild" presStyleCnt="0"/>
      <dgm:spPr/>
    </dgm:pt>
    <dgm:pt modelId="{0108D9B8-D095-4A1F-9F5A-C73F8D06D63C}" type="pres">
      <dgm:prSet presAssocID="{5B2581EC-D653-41C9-B7EC-1B1DCCCF0FED}" presName="conn2-1" presStyleLbl="parChTrans1D3" presStyleIdx="6" presStyleCnt="10"/>
      <dgm:spPr/>
    </dgm:pt>
    <dgm:pt modelId="{E8B28C2D-4856-4313-B7C6-264E5F303A46}" type="pres">
      <dgm:prSet presAssocID="{5B2581EC-D653-41C9-B7EC-1B1DCCCF0FED}" presName="connTx" presStyleLbl="parChTrans1D3" presStyleIdx="6" presStyleCnt="10"/>
      <dgm:spPr/>
    </dgm:pt>
    <dgm:pt modelId="{514659D5-E5C3-45F5-971F-A341A16E7BE5}" type="pres">
      <dgm:prSet presAssocID="{AD1F6F4F-E005-4217-AB1A-6115F19ED6AE}" presName="root2" presStyleCnt="0"/>
      <dgm:spPr/>
    </dgm:pt>
    <dgm:pt modelId="{619A68B3-E274-45CD-9017-18AB5A2EDD4F}" type="pres">
      <dgm:prSet presAssocID="{AD1F6F4F-E005-4217-AB1A-6115F19ED6AE}" presName="LevelTwoTextNode" presStyleLbl="node3" presStyleIdx="6" presStyleCnt="10" custScaleX="65875" custScaleY="74279">
        <dgm:presLayoutVars>
          <dgm:chPref val="3"/>
        </dgm:presLayoutVars>
      </dgm:prSet>
      <dgm:spPr/>
    </dgm:pt>
    <dgm:pt modelId="{CC769B03-ED31-425E-A63A-943F2CF2538E}" type="pres">
      <dgm:prSet presAssocID="{AD1F6F4F-E005-4217-AB1A-6115F19ED6AE}" presName="level3hierChild" presStyleCnt="0"/>
      <dgm:spPr/>
    </dgm:pt>
    <dgm:pt modelId="{B9D5303C-F309-455C-89EB-77855E505237}" type="pres">
      <dgm:prSet presAssocID="{0C014C78-47EC-4F50-AEAD-44D0DB8F5A90}" presName="conn2-1" presStyleLbl="parChTrans1D2" presStyleIdx="2" presStyleCnt="3"/>
      <dgm:spPr/>
    </dgm:pt>
    <dgm:pt modelId="{A7189201-CBFA-4970-AE6E-DBAE22874260}" type="pres">
      <dgm:prSet presAssocID="{0C014C78-47EC-4F50-AEAD-44D0DB8F5A90}" presName="connTx" presStyleLbl="parChTrans1D2" presStyleIdx="2" presStyleCnt="3"/>
      <dgm:spPr/>
    </dgm:pt>
    <dgm:pt modelId="{C066584A-F652-4C38-B9E2-9F2114B24AE6}" type="pres">
      <dgm:prSet presAssocID="{F6306ECF-5E7E-4E7A-9B70-E414866E49CB}" presName="root2" presStyleCnt="0"/>
      <dgm:spPr/>
    </dgm:pt>
    <dgm:pt modelId="{33037B36-0F5A-4640-B6B3-CE1B5753F380}" type="pres">
      <dgm:prSet presAssocID="{F6306ECF-5E7E-4E7A-9B70-E414866E49CB}" presName="LevelTwoTextNode" presStyleLbl="node2" presStyleIdx="2" presStyleCnt="3" custScaleX="90356" custScaleY="87499">
        <dgm:presLayoutVars>
          <dgm:chPref val="3"/>
        </dgm:presLayoutVars>
      </dgm:prSet>
      <dgm:spPr/>
    </dgm:pt>
    <dgm:pt modelId="{5BE98EBA-F227-4996-B31A-A1BC7DCF350D}" type="pres">
      <dgm:prSet presAssocID="{F6306ECF-5E7E-4E7A-9B70-E414866E49CB}" presName="level3hierChild" presStyleCnt="0"/>
      <dgm:spPr/>
    </dgm:pt>
    <dgm:pt modelId="{2C32FC34-15CB-46B6-B53A-AE7A60A7C994}" type="pres">
      <dgm:prSet presAssocID="{D9FA87EB-A376-4A72-8B05-C9E6A5B5B5FE}" presName="conn2-1" presStyleLbl="parChTrans1D3" presStyleIdx="7" presStyleCnt="10"/>
      <dgm:spPr/>
    </dgm:pt>
    <dgm:pt modelId="{0B22907A-D701-4291-93BE-CDE99F3E4AE8}" type="pres">
      <dgm:prSet presAssocID="{D9FA87EB-A376-4A72-8B05-C9E6A5B5B5FE}" presName="connTx" presStyleLbl="parChTrans1D3" presStyleIdx="7" presStyleCnt="10"/>
      <dgm:spPr/>
    </dgm:pt>
    <dgm:pt modelId="{3C40D68C-37A8-4C38-936E-A007FAB5CB09}" type="pres">
      <dgm:prSet presAssocID="{034662F5-B93F-487E-8464-095599B1A07B}" presName="root2" presStyleCnt="0"/>
      <dgm:spPr/>
    </dgm:pt>
    <dgm:pt modelId="{8CBC0168-9191-4F95-85C1-23CB2F04C421}" type="pres">
      <dgm:prSet presAssocID="{034662F5-B93F-487E-8464-095599B1A07B}" presName="LevelTwoTextNode" presStyleLbl="node3" presStyleIdx="7" presStyleCnt="10" custScaleX="81170" custScaleY="74046" custLinFactNeighborX="-503">
        <dgm:presLayoutVars>
          <dgm:chPref val="3"/>
        </dgm:presLayoutVars>
      </dgm:prSet>
      <dgm:spPr/>
    </dgm:pt>
    <dgm:pt modelId="{40F80931-0E3B-422C-890F-D3FA47CA20A1}" type="pres">
      <dgm:prSet presAssocID="{034662F5-B93F-487E-8464-095599B1A07B}" presName="level3hierChild" presStyleCnt="0"/>
      <dgm:spPr/>
    </dgm:pt>
    <dgm:pt modelId="{1D250C03-B82C-4342-B211-7DC3BA083E52}" type="pres">
      <dgm:prSet presAssocID="{9FD5F156-112E-4E16-8E9B-AC13D9A23FD9}" presName="conn2-1" presStyleLbl="parChTrans1D3" presStyleIdx="8" presStyleCnt="10"/>
      <dgm:spPr/>
    </dgm:pt>
    <dgm:pt modelId="{4634042B-DCBA-42C5-A02C-49F4D9D512F2}" type="pres">
      <dgm:prSet presAssocID="{9FD5F156-112E-4E16-8E9B-AC13D9A23FD9}" presName="connTx" presStyleLbl="parChTrans1D3" presStyleIdx="8" presStyleCnt="10"/>
      <dgm:spPr/>
    </dgm:pt>
    <dgm:pt modelId="{ED24718D-3FD6-4F80-8E46-B649F6A1E83B}" type="pres">
      <dgm:prSet presAssocID="{19F7284C-BE11-41DD-9920-18C62A7C29EA}" presName="root2" presStyleCnt="0"/>
      <dgm:spPr/>
    </dgm:pt>
    <dgm:pt modelId="{2D50A1F9-122D-497D-9B90-6C197DFA7159}" type="pres">
      <dgm:prSet presAssocID="{19F7284C-BE11-41DD-9920-18C62A7C29EA}" presName="LevelTwoTextNode" presStyleLbl="node3" presStyleIdx="8" presStyleCnt="10" custScaleX="118623" custScaleY="83229">
        <dgm:presLayoutVars>
          <dgm:chPref val="3"/>
        </dgm:presLayoutVars>
      </dgm:prSet>
      <dgm:spPr/>
    </dgm:pt>
    <dgm:pt modelId="{A84A9B15-B34A-4705-873A-865598431C12}" type="pres">
      <dgm:prSet presAssocID="{19F7284C-BE11-41DD-9920-18C62A7C29EA}" presName="level3hierChild" presStyleCnt="0"/>
      <dgm:spPr/>
    </dgm:pt>
    <dgm:pt modelId="{1C81223C-B8C0-4AB7-8C68-605E0B396484}" type="pres">
      <dgm:prSet presAssocID="{A7C6F2FB-91EC-423A-97E9-133D89AC7B90}" presName="conn2-1" presStyleLbl="parChTrans1D3" presStyleIdx="9" presStyleCnt="10"/>
      <dgm:spPr/>
    </dgm:pt>
    <dgm:pt modelId="{3EB4325B-EB2E-404A-BEB3-C7B4E30A007A}" type="pres">
      <dgm:prSet presAssocID="{A7C6F2FB-91EC-423A-97E9-133D89AC7B90}" presName="connTx" presStyleLbl="parChTrans1D3" presStyleIdx="9" presStyleCnt="10"/>
      <dgm:spPr/>
    </dgm:pt>
    <dgm:pt modelId="{C9110C23-34BE-4428-812F-F0FD40637E11}" type="pres">
      <dgm:prSet presAssocID="{694A9891-DA55-4417-A24A-1BFE48FBAB2A}" presName="root2" presStyleCnt="0"/>
      <dgm:spPr/>
    </dgm:pt>
    <dgm:pt modelId="{A1D6BF0B-926A-4C63-A184-AC28A6588000}" type="pres">
      <dgm:prSet presAssocID="{694A9891-DA55-4417-A24A-1BFE48FBAB2A}" presName="LevelTwoTextNode" presStyleLbl="node3" presStyleIdx="9" presStyleCnt="10" custScaleX="218170" custScaleY="77517">
        <dgm:presLayoutVars>
          <dgm:chPref val="3"/>
        </dgm:presLayoutVars>
      </dgm:prSet>
      <dgm:spPr/>
    </dgm:pt>
    <dgm:pt modelId="{878AE976-29E5-4CC2-B11F-286646E8FEA0}" type="pres">
      <dgm:prSet presAssocID="{694A9891-DA55-4417-A24A-1BFE48FBAB2A}" presName="level3hierChild" presStyleCnt="0"/>
      <dgm:spPr/>
    </dgm:pt>
  </dgm:ptLst>
  <dgm:cxnLst>
    <dgm:cxn modelId="{1D6C1C01-44DF-43DE-A36F-234BF15476A5}" type="presOf" srcId="{0C014C78-47EC-4F50-AEAD-44D0DB8F5A90}" destId="{A7189201-CBFA-4970-AE6E-DBAE22874260}" srcOrd="1" destOrd="0" presId="urn:microsoft.com/office/officeart/2008/layout/HorizontalMultiLevelHierarchy"/>
    <dgm:cxn modelId="{66A4C302-0B24-44E1-98C2-EBF9587D3AC1}" type="presOf" srcId="{468AD00E-A813-4FB5-A2ED-B09BF7CE6966}" destId="{9A10EBCC-4377-4410-803C-791E96409383}" srcOrd="0" destOrd="0" presId="urn:microsoft.com/office/officeart/2008/layout/HorizontalMultiLevelHierarchy"/>
    <dgm:cxn modelId="{E0755F09-D126-457B-9E62-748160F373CC}" type="presOf" srcId="{773DBD9C-1047-4EFB-A0EE-EC5AA0AC4C0D}" destId="{D88742E6-4C0F-4C22-8E21-1D05B874C56D}" srcOrd="0" destOrd="0" presId="urn:microsoft.com/office/officeart/2008/layout/HorizontalMultiLevelHierarchy"/>
    <dgm:cxn modelId="{A222A20F-9C35-475B-B66D-FCD676DE1C67}" type="presOf" srcId="{6F7D37D5-AA8C-4D17-8455-30F063936697}" destId="{E26CBCF7-7943-4EED-9F74-D72FAD944EDD}" srcOrd="0" destOrd="0" presId="urn:microsoft.com/office/officeart/2008/layout/HorizontalMultiLevelHierarchy"/>
    <dgm:cxn modelId="{DFE5CC0F-445B-48F8-97EB-7EEA59D9D2AD}" type="presOf" srcId="{0082AFA3-3730-4B66-8E73-7065E80B932B}" destId="{9FD853AB-A654-459F-BFEB-F6CDAC91986A}" srcOrd="0" destOrd="0" presId="urn:microsoft.com/office/officeart/2008/layout/HorizontalMultiLevelHierarchy"/>
    <dgm:cxn modelId="{F3DDB814-9205-4080-B542-2124C3E48A73}" srcId="{961B049B-C96C-440B-8833-D16F69D5102D}" destId="{539E9C25-9DC8-41F7-9483-05A6B4BDD165}" srcOrd="1" destOrd="0" parTransId="{A5E67AB9-777A-4B4D-A173-2CEF3930789B}" sibTransId="{51967F3A-4DE7-4EA2-A488-33F039B01C84}"/>
    <dgm:cxn modelId="{ECB10E1C-B588-401A-8789-66558E66EB22}" srcId="{539E9C25-9DC8-41F7-9483-05A6B4BDD165}" destId="{05104CBB-F2A5-41EB-B16D-3BFD2E14EAED}" srcOrd="1" destOrd="0" parTransId="{468AD00E-A813-4FB5-A2ED-B09BF7CE6966}" sibTransId="{3F8DAF0B-CC6B-4E2A-9D0B-5C72102CE751}"/>
    <dgm:cxn modelId="{80D2DE2B-D7F7-4481-9882-ACC3000E08CA}" type="presOf" srcId="{D2391E05-F638-482D-8693-00FB834F845B}" destId="{CF2533B8-53AC-4FB7-A7BC-AD9D8B24DD7A}" srcOrd="1" destOrd="0" presId="urn:microsoft.com/office/officeart/2008/layout/HorizontalMultiLevelHierarchy"/>
    <dgm:cxn modelId="{340C462D-F91D-4617-BA53-9329B28401D1}" type="presOf" srcId="{9FD5F156-112E-4E16-8E9B-AC13D9A23FD9}" destId="{1D250C03-B82C-4342-B211-7DC3BA083E52}" srcOrd="0" destOrd="0" presId="urn:microsoft.com/office/officeart/2008/layout/HorizontalMultiLevelHierarchy"/>
    <dgm:cxn modelId="{C78FDD33-C487-44F7-A4AA-8BD9AC7A61DB}" type="presOf" srcId="{694A9891-DA55-4417-A24A-1BFE48FBAB2A}" destId="{A1D6BF0B-926A-4C63-A184-AC28A6588000}" srcOrd="0" destOrd="0" presId="urn:microsoft.com/office/officeart/2008/layout/HorizontalMultiLevelHierarchy"/>
    <dgm:cxn modelId="{EB550F3C-9440-4E6A-BD07-3057F555043F}" srcId="{539E9C25-9DC8-41F7-9483-05A6B4BDD165}" destId="{AD1F6F4F-E005-4217-AB1A-6115F19ED6AE}" srcOrd="3" destOrd="0" parTransId="{5B2581EC-D653-41C9-B7EC-1B1DCCCF0FED}" sibTransId="{E97CFA21-CF7D-469E-9123-797926140F71}"/>
    <dgm:cxn modelId="{AABCF13C-9A12-4014-A42F-73771153E565}" type="presOf" srcId="{034662F5-B93F-487E-8464-095599B1A07B}" destId="{8CBC0168-9191-4F95-85C1-23CB2F04C421}" srcOrd="0" destOrd="0" presId="urn:microsoft.com/office/officeart/2008/layout/HorizontalMultiLevelHierarchy"/>
    <dgm:cxn modelId="{A97BBD5C-E9CA-4844-8B25-638E01AD5DDB}" srcId="{BDB0FF0C-5E17-4455-BB13-8E43477E4229}" destId="{961B049B-C96C-440B-8833-D16F69D5102D}" srcOrd="0" destOrd="0" parTransId="{9BE4B1D3-1A14-41F6-9C86-2032C95AA67E}" sibTransId="{908F8466-55BC-463F-BA7D-65AEC6503D3B}"/>
    <dgm:cxn modelId="{A2351D42-2652-4D43-ACFB-5185DFEB6084}" type="presOf" srcId="{773DBD9C-1047-4EFB-A0EE-EC5AA0AC4C0D}" destId="{AF59865A-064C-4DC7-BB8A-D8C35DC64CE9}" srcOrd="1" destOrd="0" presId="urn:microsoft.com/office/officeart/2008/layout/HorizontalMultiLevelHierarchy"/>
    <dgm:cxn modelId="{07499C43-650B-4618-875C-D05F8D61AC34}" type="presOf" srcId="{1B0AD5CD-CAB8-4D17-A538-9D3338C0F28E}" destId="{915CD290-D273-4376-A6D6-05A418C59D20}" srcOrd="0" destOrd="0" presId="urn:microsoft.com/office/officeart/2008/layout/HorizontalMultiLevelHierarchy"/>
    <dgm:cxn modelId="{5261A245-19AE-4133-B247-8211D74884DB}" type="presOf" srcId="{4E4FA655-5F49-4D2D-A1CC-FC603C9ED2D1}" destId="{33F893D0-66D3-4A46-B7F2-AC7B7912B082}" srcOrd="1" destOrd="0" presId="urn:microsoft.com/office/officeart/2008/layout/HorizontalMultiLevelHierarchy"/>
    <dgm:cxn modelId="{DB76A745-6733-49C1-853D-D5D95C35205E}" type="presOf" srcId="{C54F7345-8111-4089-98C7-7EFEBC9BBE89}" destId="{50B5890B-58EF-4120-B3AF-8455163F6C05}" srcOrd="0" destOrd="0" presId="urn:microsoft.com/office/officeart/2008/layout/HorizontalMultiLevelHierarchy"/>
    <dgm:cxn modelId="{265B7266-96EC-4C87-B9E8-2D5123DEC9C8}" type="presOf" srcId="{84DD990C-1913-4BD2-8551-2A5137EC1337}" destId="{32E47A00-51D8-4424-BEA9-BA818F8C9D8D}" srcOrd="1" destOrd="0" presId="urn:microsoft.com/office/officeart/2008/layout/HorizontalMultiLevelHierarchy"/>
    <dgm:cxn modelId="{E9598D67-5A71-4544-9673-A1F26AB9241B}" type="presOf" srcId="{5B2581EC-D653-41C9-B7EC-1B1DCCCF0FED}" destId="{0108D9B8-D095-4A1F-9F5A-C73F8D06D63C}" srcOrd="0" destOrd="0" presId="urn:microsoft.com/office/officeart/2008/layout/HorizontalMultiLevelHierarchy"/>
    <dgm:cxn modelId="{F517936A-D47E-44B1-B368-A2D1D4B68578}" type="presOf" srcId="{CF746161-AEBC-46C4-8F6E-A89A5226AB23}" destId="{D796390C-0028-4014-8E00-B88DE90515FF}" srcOrd="0" destOrd="0" presId="urn:microsoft.com/office/officeart/2008/layout/HorizontalMultiLevelHierarchy"/>
    <dgm:cxn modelId="{E7495C6D-DFA1-40C3-B0DB-F0D82F4A8A77}" type="presOf" srcId="{A5E67AB9-777A-4B4D-A173-2CEF3930789B}" destId="{4536C944-1C37-49A9-8D82-279F0BE9612F}" srcOrd="1" destOrd="0" presId="urn:microsoft.com/office/officeart/2008/layout/HorizontalMultiLevelHierarchy"/>
    <dgm:cxn modelId="{76E2754E-CB78-4668-A2A7-79889484E87F}" type="presOf" srcId="{05104CBB-F2A5-41EB-B16D-3BFD2E14EAED}" destId="{887A39A3-F47D-4C96-81EF-AFB654A43864}" srcOrd="0" destOrd="0" presId="urn:microsoft.com/office/officeart/2008/layout/HorizontalMultiLevelHierarchy"/>
    <dgm:cxn modelId="{1E624576-8111-41EB-BE2B-4278C89311F7}" srcId="{CF746161-AEBC-46C4-8F6E-A89A5226AB23}" destId="{7FFE199E-30F9-4F17-BA77-506624177C49}" srcOrd="2" destOrd="0" parTransId="{4E4FA655-5F49-4D2D-A1CC-FC603C9ED2D1}" sibTransId="{A999CCF6-BCE2-49DC-B3D7-8E96EC297091}"/>
    <dgm:cxn modelId="{BA786576-CEE9-431D-A93B-400C7BF7DED4}" type="presOf" srcId="{45D6DD80-029E-45B5-9991-74ACECEC4CA6}" destId="{DC17D5B5-47FF-425D-ACEC-0680771C4812}" srcOrd="0" destOrd="0" presId="urn:microsoft.com/office/officeart/2008/layout/HorizontalMultiLevelHierarchy"/>
    <dgm:cxn modelId="{9C139F77-362F-49E0-80A1-7E05299DCFD9}" type="presOf" srcId="{84DD990C-1913-4BD2-8551-2A5137EC1337}" destId="{F224A786-B047-467E-A49E-CFC088A73321}" srcOrd="0" destOrd="0" presId="urn:microsoft.com/office/officeart/2008/layout/HorizontalMultiLevelHierarchy"/>
    <dgm:cxn modelId="{D0BECB59-AFF0-42DD-AD75-A9A73F4AD5D5}" type="presOf" srcId="{7FFE199E-30F9-4F17-BA77-506624177C49}" destId="{35AB0F64-4A4E-43C4-8701-0C169050F89A}" srcOrd="0" destOrd="0" presId="urn:microsoft.com/office/officeart/2008/layout/HorizontalMultiLevelHierarchy"/>
    <dgm:cxn modelId="{52F7FD59-8376-4932-AF52-2FFA8AA31EFE}" srcId="{CF746161-AEBC-46C4-8F6E-A89A5226AB23}" destId="{45D6DD80-029E-45B5-9991-74ACECEC4CA6}" srcOrd="1" destOrd="0" parTransId="{1B0AD5CD-CAB8-4D17-A538-9D3338C0F28E}" sibTransId="{36C7C5EE-8433-4327-8DF9-51068703B1E9}"/>
    <dgm:cxn modelId="{B5809E7E-D111-4A58-BD1E-7884717E71D9}" srcId="{539E9C25-9DC8-41F7-9483-05A6B4BDD165}" destId="{6F7D37D5-AA8C-4D17-8455-30F063936697}" srcOrd="0" destOrd="0" parTransId="{D2391E05-F638-482D-8693-00FB834F845B}" sibTransId="{309C4D1C-791C-4845-9086-00B8932CE1FA}"/>
    <dgm:cxn modelId="{4E312F83-8B25-4E0E-B67E-FE27BB93C099}" type="presOf" srcId="{4E4FA655-5F49-4D2D-A1CC-FC603C9ED2D1}" destId="{CF8D1814-FEE7-48C6-8C26-4181C74CCD3E}" srcOrd="0" destOrd="0" presId="urn:microsoft.com/office/officeart/2008/layout/HorizontalMultiLevelHierarchy"/>
    <dgm:cxn modelId="{62BE6286-E04F-430C-8948-81362C35660D}" type="presOf" srcId="{19F7284C-BE11-41DD-9920-18C62A7C29EA}" destId="{2D50A1F9-122D-497D-9B90-6C197DFA7159}" srcOrd="0" destOrd="0" presId="urn:microsoft.com/office/officeart/2008/layout/HorizontalMultiLevelHierarchy"/>
    <dgm:cxn modelId="{9F7A8C86-2574-43F0-8856-F4A35C4ED578}" srcId="{961B049B-C96C-440B-8833-D16F69D5102D}" destId="{CF746161-AEBC-46C4-8F6E-A89A5226AB23}" srcOrd="0" destOrd="0" parTransId="{773DBD9C-1047-4EFB-A0EE-EC5AA0AC4C0D}" sibTransId="{8F9E7E3A-1B08-47CD-B84E-CECF5BEB99B5}"/>
    <dgm:cxn modelId="{7473A386-B7B8-4123-BC7A-C6A5AB55117F}" srcId="{CF746161-AEBC-46C4-8F6E-A89A5226AB23}" destId="{C54F7345-8111-4089-98C7-7EFEBC9BBE89}" srcOrd="0" destOrd="0" parTransId="{8E316754-2807-4C95-9E5B-1B6CBA9AE79D}" sibTransId="{9E118538-6EE9-4B14-9750-3D51159BBA20}"/>
    <dgm:cxn modelId="{C90AF787-CC5A-473C-A9E5-12D5D9B3D3B3}" type="presOf" srcId="{8E316754-2807-4C95-9E5B-1B6CBA9AE79D}" destId="{C4A59220-CC00-4742-B087-5F1BAB95F9E4}" srcOrd="1" destOrd="0" presId="urn:microsoft.com/office/officeart/2008/layout/HorizontalMultiLevelHierarchy"/>
    <dgm:cxn modelId="{D8EA138E-9C40-4FED-8758-DC64269BB1FC}" type="presOf" srcId="{F6306ECF-5E7E-4E7A-9B70-E414866E49CB}" destId="{33037B36-0F5A-4640-B6B3-CE1B5753F380}" srcOrd="0" destOrd="0" presId="urn:microsoft.com/office/officeart/2008/layout/HorizontalMultiLevelHierarchy"/>
    <dgm:cxn modelId="{B6AA2293-8B45-4494-9878-DB96CA598E24}" type="presOf" srcId="{D2391E05-F638-482D-8693-00FB834F845B}" destId="{058B58FF-2EC5-43B4-9B26-C4035B8CA36C}" srcOrd="0" destOrd="0" presId="urn:microsoft.com/office/officeart/2008/layout/HorizontalMultiLevelHierarchy"/>
    <dgm:cxn modelId="{809E5693-1E8A-41F3-9D89-AF8D544E62B9}" type="presOf" srcId="{A7C6F2FB-91EC-423A-97E9-133D89AC7B90}" destId="{3EB4325B-EB2E-404A-BEB3-C7B4E30A007A}" srcOrd="1" destOrd="0" presId="urn:microsoft.com/office/officeart/2008/layout/HorizontalMultiLevelHierarchy"/>
    <dgm:cxn modelId="{4B661394-DF76-460A-AF23-EC9FADC746EF}" srcId="{539E9C25-9DC8-41F7-9483-05A6B4BDD165}" destId="{0082AFA3-3730-4B66-8E73-7065E80B932B}" srcOrd="2" destOrd="0" parTransId="{84DD990C-1913-4BD2-8551-2A5137EC1337}" sibTransId="{833D0EB6-CF19-4351-8478-C91CCCADB714}"/>
    <dgm:cxn modelId="{3F8010A6-CA84-4234-A313-EB1F850D51B2}" type="presOf" srcId="{0C014C78-47EC-4F50-AEAD-44D0DB8F5A90}" destId="{B9D5303C-F309-455C-89EB-77855E505237}" srcOrd="0" destOrd="0" presId="urn:microsoft.com/office/officeart/2008/layout/HorizontalMultiLevelHierarchy"/>
    <dgm:cxn modelId="{2B1B76AC-7451-424F-90AB-8C6ECB8C326F}" type="presOf" srcId="{1B0AD5CD-CAB8-4D17-A538-9D3338C0F28E}" destId="{1346D78D-394D-463E-A987-66E6093C8CDF}" srcOrd="1" destOrd="0" presId="urn:microsoft.com/office/officeart/2008/layout/HorizontalMultiLevelHierarchy"/>
    <dgm:cxn modelId="{1268F5AF-1745-43EE-B633-9601DCB61841}" type="presOf" srcId="{961B049B-C96C-440B-8833-D16F69D5102D}" destId="{CB3BE2F2-5DD5-4DD0-9FED-8C32082202EF}" srcOrd="0" destOrd="0" presId="urn:microsoft.com/office/officeart/2008/layout/HorizontalMultiLevelHierarchy"/>
    <dgm:cxn modelId="{E5C385C0-14E5-4DA8-AF92-BB607043D666}" type="presOf" srcId="{468AD00E-A813-4FB5-A2ED-B09BF7CE6966}" destId="{F84B3DA9-1358-4F4C-A143-F99C9A52281E}" srcOrd="1" destOrd="0" presId="urn:microsoft.com/office/officeart/2008/layout/HorizontalMultiLevelHierarchy"/>
    <dgm:cxn modelId="{9464BFCA-F0C7-4315-B2D5-60B062F76D70}" type="presOf" srcId="{D9FA87EB-A376-4A72-8B05-C9E6A5B5B5FE}" destId="{0B22907A-D701-4291-93BE-CDE99F3E4AE8}" srcOrd="1" destOrd="0" presId="urn:microsoft.com/office/officeart/2008/layout/HorizontalMultiLevelHierarchy"/>
    <dgm:cxn modelId="{0827CBCB-D535-4845-A404-B450D6DAC8B5}" type="presOf" srcId="{A5E67AB9-777A-4B4D-A173-2CEF3930789B}" destId="{CEF98411-6AAC-4F01-BAD7-93347602A903}" srcOrd="0" destOrd="0" presId="urn:microsoft.com/office/officeart/2008/layout/HorizontalMultiLevelHierarchy"/>
    <dgm:cxn modelId="{898C0FCC-2E1E-45B5-807E-48D81F4F33AB}" type="presOf" srcId="{5B2581EC-D653-41C9-B7EC-1B1DCCCF0FED}" destId="{E8B28C2D-4856-4313-B7C6-264E5F303A46}" srcOrd="1" destOrd="0" presId="urn:microsoft.com/office/officeart/2008/layout/HorizontalMultiLevelHierarchy"/>
    <dgm:cxn modelId="{DFAF9FD1-521F-4228-8B14-01F72C2D0C45}" type="presOf" srcId="{A7C6F2FB-91EC-423A-97E9-133D89AC7B90}" destId="{1C81223C-B8C0-4AB7-8C68-605E0B396484}" srcOrd="0" destOrd="0" presId="urn:microsoft.com/office/officeart/2008/layout/HorizontalMultiLevelHierarchy"/>
    <dgm:cxn modelId="{C794F6D2-ADB4-41A6-B986-F794D4405A72}" type="presOf" srcId="{9FD5F156-112E-4E16-8E9B-AC13D9A23FD9}" destId="{4634042B-DCBA-42C5-A02C-49F4D9D512F2}" srcOrd="1" destOrd="0" presId="urn:microsoft.com/office/officeart/2008/layout/HorizontalMultiLevelHierarchy"/>
    <dgm:cxn modelId="{051745D7-C659-4EF1-A1DA-A3DB94E70885}" type="presOf" srcId="{D9FA87EB-A376-4A72-8B05-C9E6A5B5B5FE}" destId="{2C32FC34-15CB-46B6-B53A-AE7A60A7C994}" srcOrd="0" destOrd="0" presId="urn:microsoft.com/office/officeart/2008/layout/HorizontalMultiLevelHierarchy"/>
    <dgm:cxn modelId="{F5017DDE-7F81-4445-9A76-9C8B876B61EF}" type="presOf" srcId="{BDB0FF0C-5E17-4455-BB13-8E43477E4229}" destId="{8E70FFCC-0AC4-42A5-AE55-BA587D258D84}" srcOrd="0" destOrd="0" presId="urn:microsoft.com/office/officeart/2008/layout/HorizontalMultiLevelHierarchy"/>
    <dgm:cxn modelId="{2817D7E0-FFC5-4BBF-98CE-7ACF11CA3F44}" srcId="{F6306ECF-5E7E-4E7A-9B70-E414866E49CB}" destId="{19F7284C-BE11-41DD-9920-18C62A7C29EA}" srcOrd="1" destOrd="0" parTransId="{9FD5F156-112E-4E16-8E9B-AC13D9A23FD9}" sibTransId="{28FB2284-F03E-4CC5-B2CF-D269D4600CA5}"/>
    <dgm:cxn modelId="{45CC98E1-8553-4B3E-889E-29CC50058463}" srcId="{F6306ECF-5E7E-4E7A-9B70-E414866E49CB}" destId="{694A9891-DA55-4417-A24A-1BFE48FBAB2A}" srcOrd="2" destOrd="0" parTransId="{A7C6F2FB-91EC-423A-97E9-133D89AC7B90}" sibTransId="{A631884B-509A-4C7D-969E-CFE4C58254DD}"/>
    <dgm:cxn modelId="{4BDB3BEF-6D38-4183-820E-6CACA33851BB}" srcId="{F6306ECF-5E7E-4E7A-9B70-E414866E49CB}" destId="{034662F5-B93F-487E-8464-095599B1A07B}" srcOrd="0" destOrd="0" parTransId="{D9FA87EB-A376-4A72-8B05-C9E6A5B5B5FE}" sibTransId="{E967D1A9-BBF5-4F99-828F-697711053E70}"/>
    <dgm:cxn modelId="{9FA346F2-2B5D-4EDA-9492-070B2319F3BE}" type="presOf" srcId="{539E9C25-9DC8-41F7-9483-05A6B4BDD165}" destId="{328EC026-5007-470F-8B96-B27892B8AE73}" srcOrd="0" destOrd="0" presId="urn:microsoft.com/office/officeart/2008/layout/HorizontalMultiLevelHierarchy"/>
    <dgm:cxn modelId="{195B55F2-0C01-4566-A070-C0B85286BCEF}" type="presOf" srcId="{8E316754-2807-4C95-9E5B-1B6CBA9AE79D}" destId="{1055228E-E31B-474D-912E-50F019D9A727}" srcOrd="0" destOrd="0" presId="urn:microsoft.com/office/officeart/2008/layout/HorizontalMultiLevelHierarchy"/>
    <dgm:cxn modelId="{D119D3F9-4909-4F4F-9AAA-F7444BB916D0}" srcId="{961B049B-C96C-440B-8833-D16F69D5102D}" destId="{F6306ECF-5E7E-4E7A-9B70-E414866E49CB}" srcOrd="2" destOrd="0" parTransId="{0C014C78-47EC-4F50-AEAD-44D0DB8F5A90}" sibTransId="{1211BA96-77C6-451C-91EB-1806F8E89D7B}"/>
    <dgm:cxn modelId="{EA981DFF-D5DF-4030-B0EB-5C9684F2655C}" type="presOf" srcId="{AD1F6F4F-E005-4217-AB1A-6115F19ED6AE}" destId="{619A68B3-E274-45CD-9017-18AB5A2EDD4F}" srcOrd="0" destOrd="0" presId="urn:microsoft.com/office/officeart/2008/layout/HorizontalMultiLevelHierarchy"/>
    <dgm:cxn modelId="{C46C51B5-1387-4868-B429-17EB580666D6}" type="presParOf" srcId="{8E70FFCC-0AC4-42A5-AE55-BA587D258D84}" destId="{4B33C623-C5F3-4B1C-84C7-D07534523CE0}" srcOrd="0" destOrd="0" presId="urn:microsoft.com/office/officeart/2008/layout/HorizontalMultiLevelHierarchy"/>
    <dgm:cxn modelId="{AFAF180E-FA82-4F4B-B66C-ACF36A38880E}" type="presParOf" srcId="{4B33C623-C5F3-4B1C-84C7-D07534523CE0}" destId="{CB3BE2F2-5DD5-4DD0-9FED-8C32082202EF}" srcOrd="0" destOrd="0" presId="urn:microsoft.com/office/officeart/2008/layout/HorizontalMultiLevelHierarchy"/>
    <dgm:cxn modelId="{E95B9378-D8F3-4369-8546-BBDC3179C082}" type="presParOf" srcId="{4B33C623-C5F3-4B1C-84C7-D07534523CE0}" destId="{C239EE59-BC56-41AB-BD51-040D1345B2A9}" srcOrd="1" destOrd="0" presId="urn:microsoft.com/office/officeart/2008/layout/HorizontalMultiLevelHierarchy"/>
    <dgm:cxn modelId="{FAFC3CA7-ADDA-42B6-AAFC-FC28DD87849F}" type="presParOf" srcId="{C239EE59-BC56-41AB-BD51-040D1345B2A9}" destId="{D88742E6-4C0F-4C22-8E21-1D05B874C56D}" srcOrd="0" destOrd="0" presId="urn:microsoft.com/office/officeart/2008/layout/HorizontalMultiLevelHierarchy"/>
    <dgm:cxn modelId="{3C89BA3E-32F3-42DF-8771-C6D130F59801}" type="presParOf" srcId="{D88742E6-4C0F-4C22-8E21-1D05B874C56D}" destId="{AF59865A-064C-4DC7-BB8A-D8C35DC64CE9}" srcOrd="0" destOrd="0" presId="urn:microsoft.com/office/officeart/2008/layout/HorizontalMultiLevelHierarchy"/>
    <dgm:cxn modelId="{95E0EBB1-8919-49E0-ABA5-5157196530D7}" type="presParOf" srcId="{C239EE59-BC56-41AB-BD51-040D1345B2A9}" destId="{E19017EA-763C-495A-9E2D-93F345F8A8C4}" srcOrd="1" destOrd="0" presId="urn:microsoft.com/office/officeart/2008/layout/HorizontalMultiLevelHierarchy"/>
    <dgm:cxn modelId="{A137A842-257A-4B93-A36C-C72C6CE0795C}" type="presParOf" srcId="{E19017EA-763C-495A-9E2D-93F345F8A8C4}" destId="{D796390C-0028-4014-8E00-B88DE90515FF}" srcOrd="0" destOrd="0" presId="urn:microsoft.com/office/officeart/2008/layout/HorizontalMultiLevelHierarchy"/>
    <dgm:cxn modelId="{CCB3C527-FFE0-4FB4-BAF8-AEB97B218628}" type="presParOf" srcId="{E19017EA-763C-495A-9E2D-93F345F8A8C4}" destId="{90770996-A37B-47C6-ABB0-50CA51858504}" srcOrd="1" destOrd="0" presId="urn:microsoft.com/office/officeart/2008/layout/HorizontalMultiLevelHierarchy"/>
    <dgm:cxn modelId="{1E3BF7E7-4D8D-481B-B5AA-36D794BFA338}" type="presParOf" srcId="{90770996-A37B-47C6-ABB0-50CA51858504}" destId="{1055228E-E31B-474D-912E-50F019D9A727}" srcOrd="0" destOrd="0" presId="urn:microsoft.com/office/officeart/2008/layout/HorizontalMultiLevelHierarchy"/>
    <dgm:cxn modelId="{D2EF78DB-570F-4B1D-87BE-5A6108492BED}" type="presParOf" srcId="{1055228E-E31B-474D-912E-50F019D9A727}" destId="{C4A59220-CC00-4742-B087-5F1BAB95F9E4}" srcOrd="0" destOrd="0" presId="urn:microsoft.com/office/officeart/2008/layout/HorizontalMultiLevelHierarchy"/>
    <dgm:cxn modelId="{EDD5BBD0-AA15-446E-B4F0-A007284AABC0}" type="presParOf" srcId="{90770996-A37B-47C6-ABB0-50CA51858504}" destId="{9B419193-DCBD-49E8-A76B-7001857AB15C}" srcOrd="1" destOrd="0" presId="urn:microsoft.com/office/officeart/2008/layout/HorizontalMultiLevelHierarchy"/>
    <dgm:cxn modelId="{FB3B8671-747E-4A7A-8E21-ADD62BF80364}" type="presParOf" srcId="{9B419193-DCBD-49E8-A76B-7001857AB15C}" destId="{50B5890B-58EF-4120-B3AF-8455163F6C05}" srcOrd="0" destOrd="0" presId="urn:microsoft.com/office/officeart/2008/layout/HorizontalMultiLevelHierarchy"/>
    <dgm:cxn modelId="{5B3DC1CD-03ED-4DF6-B1C4-D3B60C058CDE}" type="presParOf" srcId="{9B419193-DCBD-49E8-A76B-7001857AB15C}" destId="{947E8D96-7D98-4410-B33A-6EE0CF174A85}" srcOrd="1" destOrd="0" presId="urn:microsoft.com/office/officeart/2008/layout/HorizontalMultiLevelHierarchy"/>
    <dgm:cxn modelId="{4634D3BA-F7A8-4F30-947E-DC6CB2F1E729}" type="presParOf" srcId="{90770996-A37B-47C6-ABB0-50CA51858504}" destId="{915CD290-D273-4376-A6D6-05A418C59D20}" srcOrd="2" destOrd="0" presId="urn:microsoft.com/office/officeart/2008/layout/HorizontalMultiLevelHierarchy"/>
    <dgm:cxn modelId="{E3F5FD91-A7CA-4E1F-BB84-D0BFA3F5264B}" type="presParOf" srcId="{915CD290-D273-4376-A6D6-05A418C59D20}" destId="{1346D78D-394D-463E-A987-66E6093C8CDF}" srcOrd="0" destOrd="0" presId="urn:microsoft.com/office/officeart/2008/layout/HorizontalMultiLevelHierarchy"/>
    <dgm:cxn modelId="{5BB07E6C-5EEC-4C5F-B28F-27C013570E1D}" type="presParOf" srcId="{90770996-A37B-47C6-ABB0-50CA51858504}" destId="{330B2EF9-6209-4D22-8C08-08D11376CC8B}" srcOrd="3" destOrd="0" presId="urn:microsoft.com/office/officeart/2008/layout/HorizontalMultiLevelHierarchy"/>
    <dgm:cxn modelId="{08286604-62A7-4181-9C7B-06435F541B24}" type="presParOf" srcId="{330B2EF9-6209-4D22-8C08-08D11376CC8B}" destId="{DC17D5B5-47FF-425D-ACEC-0680771C4812}" srcOrd="0" destOrd="0" presId="urn:microsoft.com/office/officeart/2008/layout/HorizontalMultiLevelHierarchy"/>
    <dgm:cxn modelId="{278E4339-EF3F-4383-AC6E-48CEC9D35364}" type="presParOf" srcId="{330B2EF9-6209-4D22-8C08-08D11376CC8B}" destId="{FD57E274-B26E-4F9B-998E-D7CB6F5A5CA9}" srcOrd="1" destOrd="0" presId="urn:microsoft.com/office/officeart/2008/layout/HorizontalMultiLevelHierarchy"/>
    <dgm:cxn modelId="{213EFF84-3E58-4038-899B-02107EF12613}" type="presParOf" srcId="{90770996-A37B-47C6-ABB0-50CA51858504}" destId="{CF8D1814-FEE7-48C6-8C26-4181C74CCD3E}" srcOrd="4" destOrd="0" presId="urn:microsoft.com/office/officeart/2008/layout/HorizontalMultiLevelHierarchy"/>
    <dgm:cxn modelId="{09B23C06-932C-4866-AFA9-F95E8FEB9DCF}" type="presParOf" srcId="{CF8D1814-FEE7-48C6-8C26-4181C74CCD3E}" destId="{33F893D0-66D3-4A46-B7F2-AC7B7912B082}" srcOrd="0" destOrd="0" presId="urn:microsoft.com/office/officeart/2008/layout/HorizontalMultiLevelHierarchy"/>
    <dgm:cxn modelId="{B6DFB1AA-F667-46D7-97F9-517490EF57B3}" type="presParOf" srcId="{90770996-A37B-47C6-ABB0-50CA51858504}" destId="{7413326F-C5CF-4725-9BB3-4859D8A95E6A}" srcOrd="5" destOrd="0" presId="urn:microsoft.com/office/officeart/2008/layout/HorizontalMultiLevelHierarchy"/>
    <dgm:cxn modelId="{18AF8ADB-8D3C-41B8-B563-D42770FAC89F}" type="presParOf" srcId="{7413326F-C5CF-4725-9BB3-4859D8A95E6A}" destId="{35AB0F64-4A4E-43C4-8701-0C169050F89A}" srcOrd="0" destOrd="0" presId="urn:microsoft.com/office/officeart/2008/layout/HorizontalMultiLevelHierarchy"/>
    <dgm:cxn modelId="{5CF1E597-2C86-4710-994F-6CDB750DC0DB}" type="presParOf" srcId="{7413326F-C5CF-4725-9BB3-4859D8A95E6A}" destId="{4F2D0733-A1FF-4952-8327-5EA14D3F3A0F}" srcOrd="1" destOrd="0" presId="urn:microsoft.com/office/officeart/2008/layout/HorizontalMultiLevelHierarchy"/>
    <dgm:cxn modelId="{8E75AA3E-C412-455A-9816-E0164006CF00}" type="presParOf" srcId="{C239EE59-BC56-41AB-BD51-040D1345B2A9}" destId="{CEF98411-6AAC-4F01-BAD7-93347602A903}" srcOrd="2" destOrd="0" presId="urn:microsoft.com/office/officeart/2008/layout/HorizontalMultiLevelHierarchy"/>
    <dgm:cxn modelId="{6CC61578-9500-4252-889E-2C19B5B0148E}" type="presParOf" srcId="{CEF98411-6AAC-4F01-BAD7-93347602A903}" destId="{4536C944-1C37-49A9-8D82-279F0BE9612F}" srcOrd="0" destOrd="0" presId="urn:microsoft.com/office/officeart/2008/layout/HorizontalMultiLevelHierarchy"/>
    <dgm:cxn modelId="{1D57B8F8-8342-4CC5-9BE3-E6D05C516628}" type="presParOf" srcId="{C239EE59-BC56-41AB-BD51-040D1345B2A9}" destId="{A1D228E2-A2FC-497F-92F4-05180F5870B9}" srcOrd="3" destOrd="0" presId="urn:microsoft.com/office/officeart/2008/layout/HorizontalMultiLevelHierarchy"/>
    <dgm:cxn modelId="{37D26390-1D64-4594-B702-1822D460A580}" type="presParOf" srcId="{A1D228E2-A2FC-497F-92F4-05180F5870B9}" destId="{328EC026-5007-470F-8B96-B27892B8AE73}" srcOrd="0" destOrd="0" presId="urn:microsoft.com/office/officeart/2008/layout/HorizontalMultiLevelHierarchy"/>
    <dgm:cxn modelId="{7C7B555C-C1C0-455F-BDD3-71742A38B33B}" type="presParOf" srcId="{A1D228E2-A2FC-497F-92F4-05180F5870B9}" destId="{7BBF4EA6-91F0-4105-8606-D6C38BC1068F}" srcOrd="1" destOrd="0" presId="urn:microsoft.com/office/officeart/2008/layout/HorizontalMultiLevelHierarchy"/>
    <dgm:cxn modelId="{9AB8A0F4-15E2-4F13-A5A4-AA87C29B6CBB}" type="presParOf" srcId="{7BBF4EA6-91F0-4105-8606-D6C38BC1068F}" destId="{058B58FF-2EC5-43B4-9B26-C4035B8CA36C}" srcOrd="0" destOrd="0" presId="urn:microsoft.com/office/officeart/2008/layout/HorizontalMultiLevelHierarchy"/>
    <dgm:cxn modelId="{2BB6683C-6586-4317-AC28-DD8CA6E32636}" type="presParOf" srcId="{058B58FF-2EC5-43B4-9B26-C4035B8CA36C}" destId="{CF2533B8-53AC-4FB7-A7BC-AD9D8B24DD7A}" srcOrd="0" destOrd="0" presId="urn:microsoft.com/office/officeart/2008/layout/HorizontalMultiLevelHierarchy"/>
    <dgm:cxn modelId="{187491BB-F9D1-498D-A43B-22446D3D76B8}" type="presParOf" srcId="{7BBF4EA6-91F0-4105-8606-D6C38BC1068F}" destId="{DCE8C005-9BFC-44A4-A12E-AAB55196D52C}" srcOrd="1" destOrd="0" presId="urn:microsoft.com/office/officeart/2008/layout/HorizontalMultiLevelHierarchy"/>
    <dgm:cxn modelId="{709B1E9F-277E-4039-B641-164E5FFFEA97}" type="presParOf" srcId="{DCE8C005-9BFC-44A4-A12E-AAB55196D52C}" destId="{E26CBCF7-7943-4EED-9F74-D72FAD944EDD}" srcOrd="0" destOrd="0" presId="urn:microsoft.com/office/officeart/2008/layout/HorizontalMultiLevelHierarchy"/>
    <dgm:cxn modelId="{4D1F8F16-9CE1-4C7D-843C-40D742BA2EC5}" type="presParOf" srcId="{DCE8C005-9BFC-44A4-A12E-AAB55196D52C}" destId="{167D5AD9-A2BD-42A3-93F0-84E4E0F1094D}" srcOrd="1" destOrd="0" presId="urn:microsoft.com/office/officeart/2008/layout/HorizontalMultiLevelHierarchy"/>
    <dgm:cxn modelId="{FFFBED8F-0357-4B77-ADC4-8F8802900BF7}" type="presParOf" srcId="{7BBF4EA6-91F0-4105-8606-D6C38BC1068F}" destId="{9A10EBCC-4377-4410-803C-791E96409383}" srcOrd="2" destOrd="0" presId="urn:microsoft.com/office/officeart/2008/layout/HorizontalMultiLevelHierarchy"/>
    <dgm:cxn modelId="{3FDE16DF-BC03-469E-AB03-A723CE76B1EA}" type="presParOf" srcId="{9A10EBCC-4377-4410-803C-791E96409383}" destId="{F84B3DA9-1358-4F4C-A143-F99C9A52281E}" srcOrd="0" destOrd="0" presId="urn:microsoft.com/office/officeart/2008/layout/HorizontalMultiLevelHierarchy"/>
    <dgm:cxn modelId="{1720BA1E-6E37-48E4-983B-51A7ABB290AC}" type="presParOf" srcId="{7BBF4EA6-91F0-4105-8606-D6C38BC1068F}" destId="{1ECDF42D-FB1A-405A-9484-5039C50F8D21}" srcOrd="3" destOrd="0" presId="urn:microsoft.com/office/officeart/2008/layout/HorizontalMultiLevelHierarchy"/>
    <dgm:cxn modelId="{607C8B16-F9EF-43AF-96D1-E3662294C03C}" type="presParOf" srcId="{1ECDF42D-FB1A-405A-9484-5039C50F8D21}" destId="{887A39A3-F47D-4C96-81EF-AFB654A43864}" srcOrd="0" destOrd="0" presId="urn:microsoft.com/office/officeart/2008/layout/HorizontalMultiLevelHierarchy"/>
    <dgm:cxn modelId="{3CE2B88E-8CCB-4D9E-B045-DBC1C2C8CAA7}" type="presParOf" srcId="{1ECDF42D-FB1A-405A-9484-5039C50F8D21}" destId="{0AD0E5BE-4CFC-45F6-8875-954D0238CEFE}" srcOrd="1" destOrd="0" presId="urn:microsoft.com/office/officeart/2008/layout/HorizontalMultiLevelHierarchy"/>
    <dgm:cxn modelId="{96A2C10D-7EB1-4B1A-8E87-BB7FF306DC06}" type="presParOf" srcId="{7BBF4EA6-91F0-4105-8606-D6C38BC1068F}" destId="{F224A786-B047-467E-A49E-CFC088A73321}" srcOrd="4" destOrd="0" presId="urn:microsoft.com/office/officeart/2008/layout/HorizontalMultiLevelHierarchy"/>
    <dgm:cxn modelId="{B13E5E85-6BA2-4EC2-AF73-F50ED5CDF1A6}" type="presParOf" srcId="{F224A786-B047-467E-A49E-CFC088A73321}" destId="{32E47A00-51D8-4424-BEA9-BA818F8C9D8D}" srcOrd="0" destOrd="0" presId="urn:microsoft.com/office/officeart/2008/layout/HorizontalMultiLevelHierarchy"/>
    <dgm:cxn modelId="{710A08AD-8BF4-4386-BDC2-8E79DD503D6E}" type="presParOf" srcId="{7BBF4EA6-91F0-4105-8606-D6C38BC1068F}" destId="{5C8A2193-BCA1-43DD-BBCB-E097DF13A5CC}" srcOrd="5" destOrd="0" presId="urn:microsoft.com/office/officeart/2008/layout/HorizontalMultiLevelHierarchy"/>
    <dgm:cxn modelId="{7F685EC7-82B7-4B91-A81F-D45CD99A07ED}" type="presParOf" srcId="{5C8A2193-BCA1-43DD-BBCB-E097DF13A5CC}" destId="{9FD853AB-A654-459F-BFEB-F6CDAC91986A}" srcOrd="0" destOrd="0" presId="urn:microsoft.com/office/officeart/2008/layout/HorizontalMultiLevelHierarchy"/>
    <dgm:cxn modelId="{F9640595-DE76-4CBF-80B2-FF35FD6299B4}" type="presParOf" srcId="{5C8A2193-BCA1-43DD-BBCB-E097DF13A5CC}" destId="{363FE67C-858C-4CD5-88EB-742C5A4EBBE0}" srcOrd="1" destOrd="0" presId="urn:microsoft.com/office/officeart/2008/layout/HorizontalMultiLevelHierarchy"/>
    <dgm:cxn modelId="{590D8ACA-B01C-4358-9E2C-C770F793585B}" type="presParOf" srcId="{7BBF4EA6-91F0-4105-8606-D6C38BC1068F}" destId="{0108D9B8-D095-4A1F-9F5A-C73F8D06D63C}" srcOrd="6" destOrd="0" presId="urn:microsoft.com/office/officeart/2008/layout/HorizontalMultiLevelHierarchy"/>
    <dgm:cxn modelId="{7B862CDF-5F08-4248-83AA-13A053FF4D09}" type="presParOf" srcId="{0108D9B8-D095-4A1F-9F5A-C73F8D06D63C}" destId="{E8B28C2D-4856-4313-B7C6-264E5F303A46}" srcOrd="0" destOrd="0" presId="urn:microsoft.com/office/officeart/2008/layout/HorizontalMultiLevelHierarchy"/>
    <dgm:cxn modelId="{33048B79-93F0-4D98-A113-B2259A0042D5}" type="presParOf" srcId="{7BBF4EA6-91F0-4105-8606-D6C38BC1068F}" destId="{514659D5-E5C3-45F5-971F-A341A16E7BE5}" srcOrd="7" destOrd="0" presId="urn:microsoft.com/office/officeart/2008/layout/HorizontalMultiLevelHierarchy"/>
    <dgm:cxn modelId="{3BBEF9AF-C421-4F16-8BF6-4B35DDD8A12F}" type="presParOf" srcId="{514659D5-E5C3-45F5-971F-A341A16E7BE5}" destId="{619A68B3-E274-45CD-9017-18AB5A2EDD4F}" srcOrd="0" destOrd="0" presId="urn:microsoft.com/office/officeart/2008/layout/HorizontalMultiLevelHierarchy"/>
    <dgm:cxn modelId="{465ED115-0260-48CA-9760-962CEEC27C07}" type="presParOf" srcId="{514659D5-E5C3-45F5-971F-A341A16E7BE5}" destId="{CC769B03-ED31-425E-A63A-943F2CF2538E}" srcOrd="1" destOrd="0" presId="urn:microsoft.com/office/officeart/2008/layout/HorizontalMultiLevelHierarchy"/>
    <dgm:cxn modelId="{1959F1EE-5872-4968-B9CA-0B63EE5258B7}" type="presParOf" srcId="{C239EE59-BC56-41AB-BD51-040D1345B2A9}" destId="{B9D5303C-F309-455C-89EB-77855E505237}" srcOrd="4" destOrd="0" presId="urn:microsoft.com/office/officeart/2008/layout/HorizontalMultiLevelHierarchy"/>
    <dgm:cxn modelId="{D7B69A3F-07D5-4A5C-AB19-AEEF7091227F}" type="presParOf" srcId="{B9D5303C-F309-455C-89EB-77855E505237}" destId="{A7189201-CBFA-4970-AE6E-DBAE22874260}" srcOrd="0" destOrd="0" presId="urn:microsoft.com/office/officeart/2008/layout/HorizontalMultiLevelHierarchy"/>
    <dgm:cxn modelId="{EB134B30-7EA3-4C62-B5DC-86D85CA520B7}" type="presParOf" srcId="{C239EE59-BC56-41AB-BD51-040D1345B2A9}" destId="{C066584A-F652-4C38-B9E2-9F2114B24AE6}" srcOrd="5" destOrd="0" presId="urn:microsoft.com/office/officeart/2008/layout/HorizontalMultiLevelHierarchy"/>
    <dgm:cxn modelId="{57DEF3EB-1B75-42E2-89E5-2F32AC59E5BB}" type="presParOf" srcId="{C066584A-F652-4C38-B9E2-9F2114B24AE6}" destId="{33037B36-0F5A-4640-B6B3-CE1B5753F380}" srcOrd="0" destOrd="0" presId="urn:microsoft.com/office/officeart/2008/layout/HorizontalMultiLevelHierarchy"/>
    <dgm:cxn modelId="{8ED62D47-FE44-4C0D-8F66-8D556037A2F9}" type="presParOf" srcId="{C066584A-F652-4C38-B9E2-9F2114B24AE6}" destId="{5BE98EBA-F227-4996-B31A-A1BC7DCF350D}" srcOrd="1" destOrd="0" presId="urn:microsoft.com/office/officeart/2008/layout/HorizontalMultiLevelHierarchy"/>
    <dgm:cxn modelId="{10004AD7-5E4F-40AD-AFBB-CDD2D1A366D8}" type="presParOf" srcId="{5BE98EBA-F227-4996-B31A-A1BC7DCF350D}" destId="{2C32FC34-15CB-46B6-B53A-AE7A60A7C994}" srcOrd="0" destOrd="0" presId="urn:microsoft.com/office/officeart/2008/layout/HorizontalMultiLevelHierarchy"/>
    <dgm:cxn modelId="{3683E4A7-569D-4BB0-8B0C-3C2A161FA28D}" type="presParOf" srcId="{2C32FC34-15CB-46B6-B53A-AE7A60A7C994}" destId="{0B22907A-D701-4291-93BE-CDE99F3E4AE8}" srcOrd="0" destOrd="0" presId="urn:microsoft.com/office/officeart/2008/layout/HorizontalMultiLevelHierarchy"/>
    <dgm:cxn modelId="{891D60C0-B438-4CDB-9F11-D64EE7947647}" type="presParOf" srcId="{5BE98EBA-F227-4996-B31A-A1BC7DCF350D}" destId="{3C40D68C-37A8-4C38-936E-A007FAB5CB09}" srcOrd="1" destOrd="0" presId="urn:microsoft.com/office/officeart/2008/layout/HorizontalMultiLevelHierarchy"/>
    <dgm:cxn modelId="{3F2BA4A7-5FBB-4D3D-87DB-985E62A131C9}" type="presParOf" srcId="{3C40D68C-37A8-4C38-936E-A007FAB5CB09}" destId="{8CBC0168-9191-4F95-85C1-23CB2F04C421}" srcOrd="0" destOrd="0" presId="urn:microsoft.com/office/officeart/2008/layout/HorizontalMultiLevelHierarchy"/>
    <dgm:cxn modelId="{505BAD98-90BC-45F7-9370-C0D650AC1D24}" type="presParOf" srcId="{3C40D68C-37A8-4C38-936E-A007FAB5CB09}" destId="{40F80931-0E3B-422C-890F-D3FA47CA20A1}" srcOrd="1" destOrd="0" presId="urn:microsoft.com/office/officeart/2008/layout/HorizontalMultiLevelHierarchy"/>
    <dgm:cxn modelId="{B4F9D3CB-6CF6-41AA-BBEB-20BC3D6D11AC}" type="presParOf" srcId="{5BE98EBA-F227-4996-B31A-A1BC7DCF350D}" destId="{1D250C03-B82C-4342-B211-7DC3BA083E52}" srcOrd="2" destOrd="0" presId="urn:microsoft.com/office/officeart/2008/layout/HorizontalMultiLevelHierarchy"/>
    <dgm:cxn modelId="{30BE6264-98FC-45EA-B8A9-DAA9015CD8D7}" type="presParOf" srcId="{1D250C03-B82C-4342-B211-7DC3BA083E52}" destId="{4634042B-DCBA-42C5-A02C-49F4D9D512F2}" srcOrd="0" destOrd="0" presId="urn:microsoft.com/office/officeart/2008/layout/HorizontalMultiLevelHierarchy"/>
    <dgm:cxn modelId="{86D0F386-18E4-418B-B84D-C21F7062CE22}" type="presParOf" srcId="{5BE98EBA-F227-4996-B31A-A1BC7DCF350D}" destId="{ED24718D-3FD6-4F80-8E46-B649F6A1E83B}" srcOrd="3" destOrd="0" presId="urn:microsoft.com/office/officeart/2008/layout/HorizontalMultiLevelHierarchy"/>
    <dgm:cxn modelId="{840A99BE-28F1-40A7-8AB6-7C58D131E227}" type="presParOf" srcId="{ED24718D-3FD6-4F80-8E46-B649F6A1E83B}" destId="{2D50A1F9-122D-497D-9B90-6C197DFA7159}" srcOrd="0" destOrd="0" presId="urn:microsoft.com/office/officeart/2008/layout/HorizontalMultiLevelHierarchy"/>
    <dgm:cxn modelId="{DF91C613-5717-4C52-AA1B-E70B93E07595}" type="presParOf" srcId="{ED24718D-3FD6-4F80-8E46-B649F6A1E83B}" destId="{A84A9B15-B34A-4705-873A-865598431C12}" srcOrd="1" destOrd="0" presId="urn:microsoft.com/office/officeart/2008/layout/HorizontalMultiLevelHierarchy"/>
    <dgm:cxn modelId="{38EA972C-864B-4EF8-B3FE-39D4F2468134}" type="presParOf" srcId="{5BE98EBA-F227-4996-B31A-A1BC7DCF350D}" destId="{1C81223C-B8C0-4AB7-8C68-605E0B396484}" srcOrd="4" destOrd="0" presId="urn:microsoft.com/office/officeart/2008/layout/HorizontalMultiLevelHierarchy"/>
    <dgm:cxn modelId="{A4C97F94-7B38-49FB-8493-F758F0B3F032}" type="presParOf" srcId="{1C81223C-B8C0-4AB7-8C68-605E0B396484}" destId="{3EB4325B-EB2E-404A-BEB3-C7B4E30A007A}" srcOrd="0" destOrd="0" presId="urn:microsoft.com/office/officeart/2008/layout/HorizontalMultiLevelHierarchy"/>
    <dgm:cxn modelId="{9CEE2C48-32B3-4018-94EB-A9AEC2835AFA}" type="presParOf" srcId="{5BE98EBA-F227-4996-B31A-A1BC7DCF350D}" destId="{C9110C23-34BE-4428-812F-F0FD40637E11}" srcOrd="5" destOrd="0" presId="urn:microsoft.com/office/officeart/2008/layout/HorizontalMultiLevelHierarchy"/>
    <dgm:cxn modelId="{33D7ECD4-5031-40E8-8EDE-03C04B4E04AF}" type="presParOf" srcId="{C9110C23-34BE-4428-812F-F0FD40637E11}" destId="{A1D6BF0B-926A-4C63-A184-AC28A6588000}" srcOrd="0" destOrd="0" presId="urn:microsoft.com/office/officeart/2008/layout/HorizontalMultiLevelHierarchy"/>
    <dgm:cxn modelId="{6F4C1610-411B-485D-89E1-BFE688594C3E}" type="presParOf" srcId="{C9110C23-34BE-4428-812F-F0FD40637E11}" destId="{878AE976-29E5-4CC2-B11F-286646E8FEA0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81223C-B8C0-4AB7-8C68-605E0B396484}">
      <dsp:nvSpPr>
        <dsp:cNvPr id="0" name=""/>
        <dsp:cNvSpPr/>
      </dsp:nvSpPr>
      <dsp:spPr>
        <a:xfrm>
          <a:off x="3866446" y="5667546"/>
          <a:ext cx="428905" cy="6776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4452" y="0"/>
              </a:lnTo>
              <a:lnTo>
                <a:pt x="214452" y="677601"/>
              </a:lnTo>
              <a:lnTo>
                <a:pt x="428905" y="6776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060850" y="5986298"/>
        <a:ext cx="40096" cy="40096"/>
      </dsp:txXfrm>
    </dsp:sp>
    <dsp:sp modelId="{1D250C03-B82C-4342-B211-7DC3BA083E52}">
      <dsp:nvSpPr>
        <dsp:cNvPr id="0" name=""/>
        <dsp:cNvSpPr/>
      </dsp:nvSpPr>
      <dsp:spPr>
        <a:xfrm>
          <a:off x="3866446" y="5610479"/>
          <a:ext cx="4289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7067"/>
              </a:moveTo>
              <a:lnTo>
                <a:pt x="214452" y="57067"/>
              </a:lnTo>
              <a:lnTo>
                <a:pt x="214452" y="45720"/>
              </a:lnTo>
              <a:lnTo>
                <a:pt x="428905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070172" y="5645472"/>
        <a:ext cx="21452" cy="21452"/>
      </dsp:txXfrm>
    </dsp:sp>
    <dsp:sp modelId="{2C32FC34-15CB-46B6-B53A-AE7A60A7C994}">
      <dsp:nvSpPr>
        <dsp:cNvPr id="0" name=""/>
        <dsp:cNvSpPr/>
      </dsp:nvSpPr>
      <dsp:spPr>
        <a:xfrm>
          <a:off x="3866446" y="4978597"/>
          <a:ext cx="418118" cy="688948"/>
        </a:xfrm>
        <a:custGeom>
          <a:avLst/>
          <a:gdLst/>
          <a:ahLst/>
          <a:cxnLst/>
          <a:rect l="0" t="0" r="0" b="0"/>
          <a:pathLst>
            <a:path>
              <a:moveTo>
                <a:pt x="0" y="688948"/>
              </a:moveTo>
              <a:lnTo>
                <a:pt x="209059" y="688948"/>
              </a:lnTo>
              <a:lnTo>
                <a:pt x="209059" y="0"/>
              </a:lnTo>
              <a:lnTo>
                <a:pt x="41811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055357" y="5302924"/>
        <a:ext cx="40294" cy="40294"/>
      </dsp:txXfrm>
    </dsp:sp>
    <dsp:sp modelId="{B9D5303C-F309-455C-89EB-77855E505237}">
      <dsp:nvSpPr>
        <dsp:cNvPr id="0" name=""/>
        <dsp:cNvSpPr/>
      </dsp:nvSpPr>
      <dsp:spPr>
        <a:xfrm>
          <a:off x="1227277" y="3265951"/>
          <a:ext cx="701460" cy="2401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50730" y="0"/>
              </a:lnTo>
              <a:lnTo>
                <a:pt x="350730" y="2401594"/>
              </a:lnTo>
              <a:lnTo>
                <a:pt x="701460" y="24015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1515459" y="4404200"/>
        <a:ext cx="125097" cy="125097"/>
      </dsp:txXfrm>
    </dsp:sp>
    <dsp:sp modelId="{0108D9B8-D095-4A1F-9F5A-C73F8D06D63C}">
      <dsp:nvSpPr>
        <dsp:cNvPr id="0" name=""/>
        <dsp:cNvSpPr/>
      </dsp:nvSpPr>
      <dsp:spPr>
        <a:xfrm>
          <a:off x="3612148" y="3306400"/>
          <a:ext cx="428905" cy="10238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4452" y="0"/>
              </a:lnTo>
              <a:lnTo>
                <a:pt x="214452" y="1023854"/>
              </a:lnTo>
              <a:lnTo>
                <a:pt x="428905" y="10238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798849" y="3790575"/>
        <a:ext cx="55503" cy="55503"/>
      </dsp:txXfrm>
    </dsp:sp>
    <dsp:sp modelId="{F224A786-B047-467E-A49E-CFC088A73321}">
      <dsp:nvSpPr>
        <dsp:cNvPr id="0" name=""/>
        <dsp:cNvSpPr/>
      </dsp:nvSpPr>
      <dsp:spPr>
        <a:xfrm>
          <a:off x="3612148" y="3306400"/>
          <a:ext cx="428905" cy="3566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4452" y="0"/>
              </a:lnTo>
              <a:lnTo>
                <a:pt x="214452" y="356687"/>
              </a:lnTo>
              <a:lnTo>
                <a:pt x="428905" y="3566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12654" y="3470798"/>
        <a:ext cx="27892" cy="27892"/>
      </dsp:txXfrm>
    </dsp:sp>
    <dsp:sp modelId="{9A10EBCC-4377-4410-803C-791E96409383}">
      <dsp:nvSpPr>
        <dsp:cNvPr id="0" name=""/>
        <dsp:cNvSpPr/>
      </dsp:nvSpPr>
      <dsp:spPr>
        <a:xfrm>
          <a:off x="3612148" y="2993691"/>
          <a:ext cx="428905" cy="312708"/>
        </a:xfrm>
        <a:custGeom>
          <a:avLst/>
          <a:gdLst/>
          <a:ahLst/>
          <a:cxnLst/>
          <a:rect l="0" t="0" r="0" b="0"/>
          <a:pathLst>
            <a:path>
              <a:moveTo>
                <a:pt x="0" y="312708"/>
              </a:moveTo>
              <a:lnTo>
                <a:pt x="214452" y="312708"/>
              </a:lnTo>
              <a:lnTo>
                <a:pt x="214452" y="0"/>
              </a:lnTo>
              <a:lnTo>
                <a:pt x="428905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13330" y="3136776"/>
        <a:ext cx="26539" cy="26539"/>
      </dsp:txXfrm>
    </dsp:sp>
    <dsp:sp modelId="{058B58FF-2EC5-43B4-9B26-C4035B8CA36C}">
      <dsp:nvSpPr>
        <dsp:cNvPr id="0" name=""/>
        <dsp:cNvSpPr/>
      </dsp:nvSpPr>
      <dsp:spPr>
        <a:xfrm>
          <a:off x="3612148" y="2312451"/>
          <a:ext cx="428905" cy="993948"/>
        </a:xfrm>
        <a:custGeom>
          <a:avLst/>
          <a:gdLst/>
          <a:ahLst/>
          <a:cxnLst/>
          <a:rect l="0" t="0" r="0" b="0"/>
          <a:pathLst>
            <a:path>
              <a:moveTo>
                <a:pt x="0" y="993948"/>
              </a:moveTo>
              <a:lnTo>
                <a:pt x="214452" y="993948"/>
              </a:lnTo>
              <a:lnTo>
                <a:pt x="214452" y="0"/>
              </a:lnTo>
              <a:lnTo>
                <a:pt x="428905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799537" y="2782362"/>
        <a:ext cx="54127" cy="54127"/>
      </dsp:txXfrm>
    </dsp:sp>
    <dsp:sp modelId="{CEF98411-6AAC-4F01-BAD7-93347602A903}">
      <dsp:nvSpPr>
        <dsp:cNvPr id="0" name=""/>
        <dsp:cNvSpPr/>
      </dsp:nvSpPr>
      <dsp:spPr>
        <a:xfrm>
          <a:off x="1227277" y="3220231"/>
          <a:ext cx="7014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0730" y="45720"/>
              </a:lnTo>
              <a:lnTo>
                <a:pt x="350730" y="86168"/>
              </a:lnTo>
              <a:lnTo>
                <a:pt x="701460" y="861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560442" y="3248385"/>
        <a:ext cx="35131" cy="35131"/>
      </dsp:txXfrm>
    </dsp:sp>
    <dsp:sp modelId="{CF8D1814-FEE7-48C6-8C26-4181C74CCD3E}">
      <dsp:nvSpPr>
        <dsp:cNvPr id="0" name=""/>
        <dsp:cNvSpPr/>
      </dsp:nvSpPr>
      <dsp:spPr>
        <a:xfrm>
          <a:off x="3640155" y="938235"/>
          <a:ext cx="428905" cy="673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4452" y="0"/>
              </a:lnTo>
              <a:lnTo>
                <a:pt x="214452" y="673724"/>
              </a:lnTo>
              <a:lnTo>
                <a:pt x="428905" y="6737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34641" y="1255131"/>
        <a:ext cx="39933" cy="39933"/>
      </dsp:txXfrm>
    </dsp:sp>
    <dsp:sp modelId="{915CD290-D273-4376-A6D6-05A418C59D20}">
      <dsp:nvSpPr>
        <dsp:cNvPr id="0" name=""/>
        <dsp:cNvSpPr/>
      </dsp:nvSpPr>
      <dsp:spPr>
        <a:xfrm>
          <a:off x="3640155" y="883162"/>
          <a:ext cx="4289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5072"/>
              </a:moveTo>
              <a:lnTo>
                <a:pt x="214452" y="55072"/>
              </a:lnTo>
              <a:lnTo>
                <a:pt x="214452" y="45720"/>
              </a:lnTo>
              <a:lnTo>
                <a:pt x="428905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43883" y="918157"/>
        <a:ext cx="21450" cy="21450"/>
      </dsp:txXfrm>
    </dsp:sp>
    <dsp:sp modelId="{1055228E-E31B-474D-912E-50F019D9A727}">
      <dsp:nvSpPr>
        <dsp:cNvPr id="0" name=""/>
        <dsp:cNvSpPr/>
      </dsp:nvSpPr>
      <dsp:spPr>
        <a:xfrm>
          <a:off x="3640155" y="255158"/>
          <a:ext cx="428905" cy="683077"/>
        </a:xfrm>
        <a:custGeom>
          <a:avLst/>
          <a:gdLst/>
          <a:ahLst/>
          <a:cxnLst/>
          <a:rect l="0" t="0" r="0" b="0"/>
          <a:pathLst>
            <a:path>
              <a:moveTo>
                <a:pt x="0" y="683077"/>
              </a:moveTo>
              <a:lnTo>
                <a:pt x="214452" y="683077"/>
              </a:lnTo>
              <a:lnTo>
                <a:pt x="214452" y="0"/>
              </a:lnTo>
              <a:lnTo>
                <a:pt x="428905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34444" y="576532"/>
        <a:ext cx="40328" cy="40328"/>
      </dsp:txXfrm>
    </dsp:sp>
    <dsp:sp modelId="{D88742E6-4C0F-4C22-8E21-1D05B874C56D}">
      <dsp:nvSpPr>
        <dsp:cNvPr id="0" name=""/>
        <dsp:cNvSpPr/>
      </dsp:nvSpPr>
      <dsp:spPr>
        <a:xfrm>
          <a:off x="1227277" y="938235"/>
          <a:ext cx="701460" cy="2327715"/>
        </a:xfrm>
        <a:custGeom>
          <a:avLst/>
          <a:gdLst/>
          <a:ahLst/>
          <a:cxnLst/>
          <a:rect l="0" t="0" r="0" b="0"/>
          <a:pathLst>
            <a:path>
              <a:moveTo>
                <a:pt x="0" y="2327715"/>
              </a:moveTo>
              <a:lnTo>
                <a:pt x="350730" y="2327715"/>
              </a:lnTo>
              <a:lnTo>
                <a:pt x="350730" y="0"/>
              </a:lnTo>
              <a:lnTo>
                <a:pt x="70146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1517230" y="2041315"/>
        <a:ext cx="121555" cy="121555"/>
      </dsp:txXfrm>
    </dsp:sp>
    <dsp:sp modelId="{CB3BE2F2-5DD5-4DD0-9FED-8C32082202EF}">
      <dsp:nvSpPr>
        <dsp:cNvPr id="0" name=""/>
        <dsp:cNvSpPr/>
      </dsp:nvSpPr>
      <dsp:spPr>
        <a:xfrm>
          <a:off x="0" y="2830138"/>
          <a:ext cx="1582929" cy="8716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方程不等式</a:t>
          </a:r>
        </a:p>
      </dsp:txBody>
      <dsp:txXfrm>
        <a:off x="0" y="2830138"/>
        <a:ext cx="1582929" cy="871625"/>
      </dsp:txXfrm>
    </dsp:sp>
    <dsp:sp modelId="{D796390C-0028-4014-8E00-B88DE90515FF}">
      <dsp:nvSpPr>
        <dsp:cNvPr id="0" name=""/>
        <dsp:cNvSpPr/>
      </dsp:nvSpPr>
      <dsp:spPr>
        <a:xfrm>
          <a:off x="1928738" y="663586"/>
          <a:ext cx="1711417" cy="5492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抛物线</a:t>
          </a:r>
        </a:p>
      </dsp:txBody>
      <dsp:txXfrm>
        <a:off x="1928738" y="663586"/>
        <a:ext cx="1711417" cy="549299"/>
      </dsp:txXfrm>
    </dsp:sp>
    <dsp:sp modelId="{50B5890B-58EF-4120-B3AF-8455163F6C05}">
      <dsp:nvSpPr>
        <dsp:cNvPr id="0" name=""/>
        <dsp:cNvSpPr/>
      </dsp:nvSpPr>
      <dsp:spPr>
        <a:xfrm>
          <a:off x="4069060" y="205"/>
          <a:ext cx="3984850" cy="5099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开口方向、对称轴、顶点坐标</a:t>
          </a:r>
        </a:p>
      </dsp:txBody>
      <dsp:txXfrm>
        <a:off x="4069060" y="205"/>
        <a:ext cx="3984850" cy="509906"/>
      </dsp:txXfrm>
    </dsp:sp>
    <dsp:sp modelId="{DC17D5B5-47FF-425D-ACEC-0680771C4812}">
      <dsp:nvSpPr>
        <dsp:cNvPr id="0" name=""/>
        <dsp:cNvSpPr/>
      </dsp:nvSpPr>
      <dsp:spPr>
        <a:xfrm>
          <a:off x="4069060" y="673566"/>
          <a:ext cx="3966300" cy="5106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利用抛物线求解最值</a:t>
          </a:r>
        </a:p>
      </dsp:txBody>
      <dsp:txXfrm>
        <a:off x="4069060" y="673566"/>
        <a:ext cx="3966300" cy="510632"/>
      </dsp:txXfrm>
    </dsp:sp>
    <dsp:sp modelId="{35AB0F64-4A4E-43C4-8701-0C169050F89A}">
      <dsp:nvSpPr>
        <dsp:cNvPr id="0" name=""/>
        <dsp:cNvSpPr/>
      </dsp:nvSpPr>
      <dsp:spPr>
        <a:xfrm>
          <a:off x="4069060" y="1347653"/>
          <a:ext cx="3784702" cy="5286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抛物线与坐标轴或直线相切</a:t>
          </a:r>
        </a:p>
      </dsp:txBody>
      <dsp:txXfrm>
        <a:off x="4069060" y="1347653"/>
        <a:ext cx="3784702" cy="528612"/>
      </dsp:txXfrm>
    </dsp:sp>
    <dsp:sp modelId="{328EC026-5007-470F-8B96-B27892B8AE73}">
      <dsp:nvSpPr>
        <dsp:cNvPr id="0" name=""/>
        <dsp:cNvSpPr/>
      </dsp:nvSpPr>
      <dsp:spPr>
        <a:xfrm>
          <a:off x="1928738" y="3066317"/>
          <a:ext cx="1683409" cy="4801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方程</a:t>
          </a:r>
        </a:p>
      </dsp:txBody>
      <dsp:txXfrm>
        <a:off x="1928738" y="3066317"/>
        <a:ext cx="1683409" cy="480164"/>
      </dsp:txXfrm>
    </dsp:sp>
    <dsp:sp modelId="{E26CBCF7-7943-4EED-9F74-D72FAD944EDD}">
      <dsp:nvSpPr>
        <dsp:cNvPr id="0" name=""/>
        <dsp:cNvSpPr/>
      </dsp:nvSpPr>
      <dsp:spPr>
        <a:xfrm>
          <a:off x="4041053" y="2039721"/>
          <a:ext cx="3475053" cy="5454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解的情况判断：判别式的符号</a:t>
          </a:r>
        </a:p>
      </dsp:txBody>
      <dsp:txXfrm>
        <a:off x="4041053" y="2039721"/>
        <a:ext cx="3475053" cy="545461"/>
      </dsp:txXfrm>
    </dsp:sp>
    <dsp:sp modelId="{887A39A3-F47D-4C96-81EF-AFB654A43864}">
      <dsp:nvSpPr>
        <dsp:cNvPr id="0" name=""/>
        <dsp:cNvSpPr/>
      </dsp:nvSpPr>
      <dsp:spPr>
        <a:xfrm>
          <a:off x="4041053" y="2748637"/>
          <a:ext cx="3458498" cy="4901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根与系数的关系：韦达定理</a:t>
          </a:r>
        </a:p>
      </dsp:txBody>
      <dsp:txXfrm>
        <a:off x="4041053" y="2748637"/>
        <a:ext cx="3458498" cy="490109"/>
      </dsp:txXfrm>
    </dsp:sp>
    <dsp:sp modelId="{9FD853AB-A654-459F-BFEB-F6CDAC91986A}">
      <dsp:nvSpPr>
        <dsp:cNvPr id="0" name=""/>
        <dsp:cNvSpPr/>
      </dsp:nvSpPr>
      <dsp:spPr>
        <a:xfrm>
          <a:off x="4041053" y="3402201"/>
          <a:ext cx="4648302" cy="5217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特殊方程（指数、对数、绝对值、分式、高次）</a:t>
          </a:r>
        </a:p>
      </dsp:txBody>
      <dsp:txXfrm>
        <a:off x="4041053" y="3402201"/>
        <a:ext cx="4648302" cy="521773"/>
      </dsp:txXfrm>
    </dsp:sp>
    <dsp:sp modelId="{619A68B3-E274-45CD-9017-18AB5A2EDD4F}">
      <dsp:nvSpPr>
        <dsp:cNvPr id="0" name=""/>
        <dsp:cNvSpPr/>
      </dsp:nvSpPr>
      <dsp:spPr>
        <a:xfrm>
          <a:off x="4041053" y="4087429"/>
          <a:ext cx="1412706" cy="4856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方程组</a:t>
          </a:r>
        </a:p>
      </dsp:txBody>
      <dsp:txXfrm>
        <a:off x="4041053" y="4087429"/>
        <a:ext cx="1412706" cy="485650"/>
      </dsp:txXfrm>
    </dsp:sp>
    <dsp:sp modelId="{33037B36-0F5A-4640-B6B3-CE1B5753F380}">
      <dsp:nvSpPr>
        <dsp:cNvPr id="0" name=""/>
        <dsp:cNvSpPr/>
      </dsp:nvSpPr>
      <dsp:spPr>
        <a:xfrm>
          <a:off x="1928738" y="5381503"/>
          <a:ext cx="1937707" cy="5720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不等式</a:t>
          </a:r>
        </a:p>
      </dsp:txBody>
      <dsp:txXfrm>
        <a:off x="1928738" y="5381503"/>
        <a:ext cx="1937707" cy="572084"/>
      </dsp:txXfrm>
    </dsp:sp>
    <dsp:sp modelId="{8CBC0168-9191-4F95-85C1-23CB2F04C421}">
      <dsp:nvSpPr>
        <dsp:cNvPr id="0" name=""/>
        <dsp:cNvSpPr/>
      </dsp:nvSpPr>
      <dsp:spPr>
        <a:xfrm>
          <a:off x="4284564" y="4736534"/>
          <a:ext cx="1740711" cy="4841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解集的求解</a:t>
          </a:r>
        </a:p>
      </dsp:txBody>
      <dsp:txXfrm>
        <a:off x="4284564" y="4736534"/>
        <a:ext cx="1740711" cy="484126"/>
      </dsp:txXfrm>
    </dsp:sp>
    <dsp:sp modelId="{2D50A1F9-122D-497D-9B90-6C197DFA7159}">
      <dsp:nvSpPr>
        <dsp:cNvPr id="0" name=""/>
        <dsp:cNvSpPr/>
      </dsp:nvSpPr>
      <dsp:spPr>
        <a:xfrm>
          <a:off x="4295351" y="5384115"/>
          <a:ext cx="2543900" cy="5441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解集为空集或任意实数</a:t>
          </a:r>
        </a:p>
      </dsp:txBody>
      <dsp:txXfrm>
        <a:off x="4295351" y="5384115"/>
        <a:ext cx="2543900" cy="544166"/>
      </dsp:txXfrm>
    </dsp:sp>
    <dsp:sp modelId="{A1D6BF0B-926A-4C63-A184-AC28A6588000}">
      <dsp:nvSpPr>
        <dsp:cNvPr id="0" name=""/>
        <dsp:cNvSpPr/>
      </dsp:nvSpPr>
      <dsp:spPr>
        <a:xfrm>
          <a:off x="4295351" y="6091737"/>
          <a:ext cx="4678711" cy="5068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特殊不等式（指数、对数、绝对值、分式、高次）</a:t>
          </a:r>
        </a:p>
      </dsp:txBody>
      <dsp:txXfrm>
        <a:off x="4295351" y="6091737"/>
        <a:ext cx="4678711" cy="5068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4E8650-4E35-48D1-8868-4ECA8FCC80B4}" type="datetimeFigureOut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20A3A1-353B-4996-9C95-CF49F3FA0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05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5.jpe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png"/><Relationship Id="rId11" Type="http://schemas.openxmlformats.org/officeDocument/2006/relationships/image" Target="../media/image5.jpe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15C3FFF-68A9-45C2-A808-968B79EE659E}" type="datetimeFigureOut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60567BA-088E-496A-908E-A8335537B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621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915C3FFF-68A9-45C2-A808-968B79EE659E}" type="datetimeFigureOut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60567BA-088E-496A-908E-A8335537BC7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78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915C3FFF-68A9-45C2-A808-968B79EE659E}" type="datetimeFigureOut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60567BA-088E-496A-908E-A8335537BC7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11411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设计准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121"/>
          </a:xfrm>
          <a:prstGeom prst="rect">
            <a:avLst/>
          </a:prstGeom>
        </p:spPr>
      </p:pic>
      <p:sp>
        <p:nvSpPr>
          <p:cNvPr id="71" name="矩形 70"/>
          <p:cNvSpPr/>
          <p:nvPr/>
        </p:nvSpPr>
        <p:spPr>
          <a:xfrm>
            <a:off x="1524000" y="2350147"/>
            <a:ext cx="9144000" cy="37344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宋体-简" panose="02010800040101010101" charset="-122"/>
              <a:ea typeface="宋体-简" panose="02010800040101010101" charset="-122"/>
              <a:cs typeface="宋体" panose="02010600030101010101" pitchFamily="2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524000" y="1801000"/>
            <a:ext cx="9144000" cy="549771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>
              <a:latin typeface="宋体-简" panose="02010800040101010101" charset="-122"/>
              <a:ea typeface="宋体-简" panose="02010800040101010101" charset="-122"/>
              <a:cs typeface="宋体" panose="02010600030101010101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207" y="2789794"/>
            <a:ext cx="584041" cy="584223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101621" y="3497152"/>
            <a:ext cx="11912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字体设置</a:t>
            </a:r>
          </a:p>
        </p:txBody>
      </p:sp>
      <p:pic>
        <p:nvPicPr>
          <p:cNvPr id="3" name="图形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05207" y="4625310"/>
            <a:ext cx="695757" cy="695973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2130852" y="5321280"/>
            <a:ext cx="11912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大小设置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2253007" y="4249913"/>
            <a:ext cx="766399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285521" y="2665893"/>
            <a:ext cx="2239010" cy="119761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dirty="0"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中文字体：微软雅黑</a:t>
            </a:r>
            <a:endParaRPr lang="en-US" altLang="zh-CN" dirty="0">
              <a:latin typeface="宋体-简" panose="02010800040101010101" charset="-122"/>
              <a:ea typeface="宋体-简" panose="02010800040101010101" charset="-122"/>
              <a:cs typeface="宋体" panose="02010600030101010101" pitchFamily="2" charset="-122"/>
            </a:endParaRPr>
          </a:p>
          <a:p>
            <a:pPr algn="l">
              <a:lnSpc>
                <a:spcPct val="200000"/>
              </a:lnSpc>
            </a:pPr>
            <a:r>
              <a:rPr lang="zh-CN" altLang="en-US" dirty="0"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英文字体：</a:t>
            </a:r>
            <a:r>
              <a:rPr lang="en-US" altLang="zh-CN" dirty="0"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Arial</a:t>
            </a:r>
            <a:endParaRPr lang="zh-CN" altLang="en-US" dirty="0">
              <a:latin typeface="宋体-简" panose="02010800040101010101" charset="-122"/>
              <a:ea typeface="宋体-简" panose="02010800040101010101" charset="-122"/>
              <a:cs typeface="宋体" panose="02010600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285521" y="4533585"/>
            <a:ext cx="1821180" cy="119761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dirty="0"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标题字号：</a:t>
            </a:r>
            <a:r>
              <a:rPr lang="en-US" altLang="zh-CN" dirty="0"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18</a:t>
            </a:r>
            <a:r>
              <a:rPr lang="zh-CN" altLang="en-US" dirty="0"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号</a:t>
            </a:r>
            <a:endParaRPr lang="en-US" altLang="zh-CN" dirty="0">
              <a:latin typeface="宋体-简" panose="02010800040101010101" charset="-122"/>
              <a:ea typeface="宋体-简" panose="02010800040101010101" charset="-122"/>
              <a:cs typeface="宋体" panose="02010600030101010101" pitchFamily="2" charset="-122"/>
            </a:endParaRPr>
          </a:p>
          <a:p>
            <a:pPr algn="l">
              <a:lnSpc>
                <a:spcPct val="200000"/>
              </a:lnSpc>
            </a:pPr>
            <a:r>
              <a:rPr lang="zh-CN" altLang="en-US" dirty="0"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正文字号：</a:t>
            </a:r>
            <a:r>
              <a:rPr lang="en-US" altLang="zh-CN" dirty="0"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14</a:t>
            </a:r>
            <a:r>
              <a:rPr lang="zh-CN" altLang="en-US" dirty="0"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号</a:t>
            </a:r>
          </a:p>
        </p:txBody>
      </p:sp>
      <p:cxnSp>
        <p:nvCxnSpPr>
          <p:cNvPr id="79" name="直接连接符 78"/>
          <p:cNvCxnSpPr/>
          <p:nvPr/>
        </p:nvCxnSpPr>
        <p:spPr>
          <a:xfrm>
            <a:off x="1524000" y="2353600"/>
            <a:ext cx="9144000" cy="0"/>
          </a:xfrm>
          <a:prstGeom prst="line">
            <a:avLst/>
          </a:prstGeom>
          <a:ln>
            <a:solidFill>
              <a:srgbClr val="D7D7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/>
          <p:cNvSpPr txBox="1"/>
          <p:nvPr/>
        </p:nvSpPr>
        <p:spPr>
          <a:xfrm>
            <a:off x="5542003" y="1904942"/>
            <a:ext cx="1096010" cy="36703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rgbClr val="666666"/>
                </a:solidFill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设计准则</a:t>
            </a:r>
          </a:p>
        </p:txBody>
      </p:sp>
      <p:sp>
        <p:nvSpPr>
          <p:cNvPr id="236" name="矩形 235"/>
          <p:cNvSpPr/>
          <p:nvPr/>
        </p:nvSpPr>
        <p:spPr>
          <a:xfrm>
            <a:off x="8797523" y="426163"/>
            <a:ext cx="1870479" cy="8423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宋体-简" panose="02010800040101010101" charset="-122"/>
              <a:ea typeface="宋体-简" panose="02010800040101010101" charset="-122"/>
              <a:cs typeface="宋体" panose="02010600030101010101" pitchFamily="2" charset="-122"/>
            </a:endParaRPr>
          </a:p>
        </p:txBody>
      </p:sp>
      <p:pic>
        <p:nvPicPr>
          <p:cNvPr id="238" name="图片 23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112" y="426163"/>
            <a:ext cx="842088" cy="842352"/>
          </a:xfrm>
          <a:prstGeom prst="rect">
            <a:avLst/>
          </a:prstGeom>
        </p:spPr>
      </p:pic>
      <p:sp>
        <p:nvSpPr>
          <p:cNvPr id="239" name="文本框 238"/>
          <p:cNvSpPr txBox="1"/>
          <p:nvPr/>
        </p:nvSpPr>
        <p:spPr>
          <a:xfrm>
            <a:off x="2356932" y="455731"/>
            <a:ext cx="2206904" cy="520700"/>
          </a:xfrm>
          <a:prstGeom prst="rect">
            <a:avLst/>
          </a:prstGeom>
        </p:spPr>
        <p:txBody>
          <a:bodyPr vert="horz" wrap="square" lIns="91375" tIns="45683" rIns="91375" bIns="45683" rtlCol="0" anchor="ctr">
            <a:spAutoFit/>
          </a:bodyPr>
          <a:lstStyle/>
          <a:p>
            <a:pPr algn="l"/>
            <a:r>
              <a:rPr lang="en-US" altLang="zh-CN" sz="2800" dirty="0"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Office</a:t>
            </a:r>
            <a:r>
              <a:rPr lang="zh-CN" altLang="en-US" sz="2800" dirty="0"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助手</a:t>
            </a:r>
          </a:p>
        </p:txBody>
      </p:sp>
      <p:sp>
        <p:nvSpPr>
          <p:cNvPr id="240" name="文本框 239"/>
          <p:cNvSpPr txBox="1"/>
          <p:nvPr/>
        </p:nvSpPr>
        <p:spPr>
          <a:xfrm>
            <a:off x="2394256" y="961860"/>
            <a:ext cx="1745615" cy="305435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pPr algn="l"/>
            <a:r>
              <a:rPr lang="zh-CN" altLang="en-US" sz="1400" dirty="0">
                <a:solidFill>
                  <a:srgbClr val="666666"/>
                </a:solidFill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强大的</a:t>
            </a:r>
            <a:r>
              <a:rPr lang="en-US" altLang="zh-CN" sz="1400" dirty="0">
                <a:solidFill>
                  <a:srgbClr val="666666"/>
                </a:solidFill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PPT</a:t>
            </a:r>
            <a:r>
              <a:rPr lang="zh-CN" altLang="en-US" sz="1400" dirty="0">
                <a:solidFill>
                  <a:srgbClr val="666666"/>
                </a:solidFill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设计工具</a:t>
            </a:r>
          </a:p>
        </p:txBody>
      </p:sp>
      <p:sp>
        <p:nvSpPr>
          <p:cNvPr id="241" name="文本框 240"/>
          <p:cNvSpPr txBox="1"/>
          <p:nvPr/>
        </p:nvSpPr>
        <p:spPr>
          <a:xfrm>
            <a:off x="8797523" y="467010"/>
            <a:ext cx="1870479" cy="73596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375" tIns="45683" rIns="91375" bIns="45683" rtlCol="0" anchor="t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4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关注官方公众号</a:t>
            </a:r>
            <a:endParaRPr lang="en-US" altLang="zh-CN" sz="1400" dirty="0">
              <a:solidFill>
                <a:srgbClr val="999999"/>
              </a:solidFill>
              <a:latin typeface="宋体-简" panose="02010800040101010101" charset="-122"/>
              <a:ea typeface="宋体-简" panose="02010800040101010101" charset="-122"/>
              <a:cs typeface="宋体" panose="02010600030101010101" pitchFamily="2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14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解锁更多办公技能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5111" y="475760"/>
            <a:ext cx="792480" cy="79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02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宣传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12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797523" y="426163"/>
            <a:ext cx="1870479" cy="8423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宋体-简" panose="02010800040101010101" charset="-122"/>
              <a:ea typeface="宋体-简" panose="02010800040101010101" charset="-122"/>
              <a:cs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24000" y="2363028"/>
            <a:ext cx="9144000" cy="37344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宋体-简" panose="02010800040101010101" charset="-122"/>
              <a:ea typeface="宋体-简" panose="02010800040101010101" charset="-122"/>
              <a:cs typeface="宋体" panose="02010600030101010101" pitchFamily="2" charset="-122"/>
            </a:endParaRPr>
          </a:p>
        </p:txBody>
      </p:sp>
      <p:cxnSp>
        <p:nvCxnSpPr>
          <p:cNvPr id="269" name="直接连接符 268"/>
          <p:cNvCxnSpPr/>
          <p:nvPr/>
        </p:nvCxnSpPr>
        <p:spPr>
          <a:xfrm>
            <a:off x="1524000" y="2363028"/>
            <a:ext cx="9144000" cy="0"/>
          </a:xfrm>
          <a:prstGeom prst="line">
            <a:avLst/>
          </a:prstGeom>
          <a:ln>
            <a:solidFill>
              <a:srgbClr val="D7D7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112" y="426163"/>
            <a:ext cx="842088" cy="842352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356932" y="455731"/>
            <a:ext cx="2206904" cy="520700"/>
          </a:xfrm>
          <a:prstGeom prst="rect">
            <a:avLst/>
          </a:prstGeom>
        </p:spPr>
        <p:txBody>
          <a:bodyPr vert="horz" wrap="square" lIns="91375" tIns="45683" rIns="91375" bIns="45683" rtlCol="0" anchor="ctr">
            <a:spAutoFit/>
          </a:bodyPr>
          <a:lstStyle/>
          <a:p>
            <a:pPr algn="l"/>
            <a:r>
              <a:rPr lang="en-US" altLang="zh-CN" sz="2800" dirty="0"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Office</a:t>
            </a:r>
            <a:r>
              <a:rPr lang="zh-CN" altLang="en-US" sz="2800" dirty="0"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助手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394256" y="961860"/>
            <a:ext cx="1745615" cy="305435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pPr algn="l"/>
            <a:r>
              <a:rPr lang="zh-CN" altLang="en-US" sz="1400" dirty="0">
                <a:solidFill>
                  <a:srgbClr val="666666"/>
                </a:solidFill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强大的</a:t>
            </a:r>
            <a:r>
              <a:rPr lang="en-US" altLang="zh-CN" sz="1400" dirty="0">
                <a:solidFill>
                  <a:srgbClr val="666666"/>
                </a:solidFill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PPT</a:t>
            </a:r>
            <a:r>
              <a:rPr lang="zh-CN" altLang="en-US" sz="1400" dirty="0">
                <a:solidFill>
                  <a:srgbClr val="666666"/>
                </a:solidFill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设计工具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797523" y="467010"/>
            <a:ext cx="1870479" cy="73596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375" tIns="45683" rIns="91375" bIns="45683" rtlCol="0" anchor="t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4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关注官方公众号</a:t>
            </a:r>
            <a:endParaRPr lang="en-US" altLang="zh-CN" sz="1400" dirty="0">
              <a:solidFill>
                <a:srgbClr val="999999"/>
              </a:solidFill>
              <a:latin typeface="宋体-简" panose="02010800040101010101" charset="-122"/>
              <a:ea typeface="宋体-简" panose="02010800040101010101" charset="-122"/>
              <a:cs typeface="宋体" panose="02010600030101010101" pitchFamily="2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14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解锁更多办公技能</a:t>
            </a:r>
          </a:p>
        </p:txBody>
      </p:sp>
      <p:sp>
        <p:nvSpPr>
          <p:cNvPr id="14" name="矩形 13"/>
          <p:cNvSpPr/>
          <p:nvPr/>
        </p:nvSpPr>
        <p:spPr>
          <a:xfrm>
            <a:off x="1524000" y="1813881"/>
            <a:ext cx="9144000" cy="549771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>
              <a:latin typeface="宋体-简" panose="02010800040101010101" charset="-122"/>
              <a:ea typeface="宋体-简" panose="02010800040101010101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42003" y="1904942"/>
            <a:ext cx="1096010" cy="36703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rgbClr val="666666"/>
                </a:solidFill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版权声明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21708" y="2672290"/>
            <a:ext cx="8732108" cy="3115945"/>
          </a:xfrm>
          <a:prstGeom prst="rect">
            <a:avLst/>
          </a:prstGeom>
        </p:spPr>
        <p:txBody>
          <a:bodyPr vert="horz" wrap="square" lIns="91375" tIns="45683" rIns="91375" bIns="45683" rtlCol="0" anchor="ctr">
            <a:spAutoFit/>
          </a:bodyPr>
          <a:lstStyle/>
          <a:p>
            <a:pPr>
              <a:lnSpc>
                <a:spcPct val="220000"/>
              </a:lnSpc>
            </a:pPr>
            <a:r>
              <a:rPr lang="zh-CN" altLang="zh-CN" sz="1200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本素材中涉及到的所有的内容的所有权、知识产权等归原始权利人或者合法的受让人所有，您购买</a:t>
            </a:r>
            <a:r>
              <a:rPr lang="en-US" altLang="zh-CN" sz="1200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/</a:t>
            </a:r>
            <a:r>
              <a:rPr lang="zh-CN" altLang="zh-CN" sz="1200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免费或通过其他合法方式获得的本信息的使用权，并受到以下条款约束：</a:t>
            </a:r>
          </a:p>
          <a:p>
            <a:pPr lvl="0">
              <a:lnSpc>
                <a:spcPct val="220000"/>
              </a:lnSpc>
            </a:pPr>
            <a:r>
              <a:rPr lang="zh-CN" altLang="zh-CN" sz="1200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您仅可以个人非商业用途使用该等信息内容，不得将其全部或部分内容用于出售、或出租、出借、转让、分销、发布等其他方任何式供他人使用；</a:t>
            </a:r>
            <a:endParaRPr lang="en-US" altLang="zh-CN" sz="1200" dirty="0">
              <a:latin typeface="宋体-简" panose="02010800040101010101" charset="-122"/>
              <a:ea typeface="宋体-简" panose="02010800040101010101" charset="-122"/>
              <a:cs typeface="宋体-简" panose="02010800040101010101" charset="-122"/>
              <a:sym typeface="+mn-lt"/>
            </a:endParaRPr>
          </a:p>
          <a:p>
            <a:pPr marL="171450" lvl="0" indent="-171450">
              <a:lnSpc>
                <a:spcPct val="220000"/>
              </a:lnSpc>
              <a:buFont typeface="Wingdings" panose="05000000000000000000" pitchFamily="2" charset="2"/>
              <a:buChar char="l"/>
            </a:pPr>
            <a:r>
              <a:rPr lang="en-US" altLang="zh-CN" sz="1200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 </a:t>
            </a:r>
            <a:r>
              <a:rPr lang="zh-CN" altLang="zh-CN" sz="1200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禁止在任何网站、平台、应用程序上以任何方式为他人提供本素材所有内容的下载、转载等；</a:t>
            </a:r>
            <a:endParaRPr lang="en-US" altLang="zh-CN" sz="1200" dirty="0">
              <a:latin typeface="宋体-简" panose="02010800040101010101" charset="-122"/>
              <a:ea typeface="宋体-简" panose="02010800040101010101" charset="-122"/>
              <a:cs typeface="宋体-简" panose="02010800040101010101" charset="-122"/>
              <a:sym typeface="+mn-lt"/>
            </a:endParaRPr>
          </a:p>
          <a:p>
            <a:pPr marL="171450" lvl="0" indent="-171450">
              <a:lnSpc>
                <a:spcPct val="220000"/>
              </a:lnSpc>
              <a:buFont typeface="Wingdings" panose="05000000000000000000" pitchFamily="2" charset="2"/>
              <a:buChar char="l"/>
            </a:pPr>
            <a:r>
              <a:rPr lang="en-US" altLang="zh-CN" sz="1200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 </a:t>
            </a:r>
            <a:r>
              <a:rPr lang="zh-CN" altLang="zh-CN" sz="1200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对于不当下载、转载或引用本信息内容而引起的民事纷争、行政处理或其他损失，声明方不承担责任；</a:t>
            </a:r>
            <a:endParaRPr lang="en-US" altLang="zh-CN" sz="1200" dirty="0">
              <a:latin typeface="宋体-简" panose="02010800040101010101" charset="-122"/>
              <a:ea typeface="宋体-简" panose="02010800040101010101" charset="-122"/>
              <a:cs typeface="宋体-简" panose="02010800040101010101" charset="-122"/>
              <a:sym typeface="+mn-lt"/>
            </a:endParaRPr>
          </a:p>
          <a:p>
            <a:pPr marL="171450" lvl="0" indent="-171450">
              <a:lnSpc>
                <a:spcPct val="220000"/>
              </a:lnSpc>
              <a:buFont typeface="Wingdings" panose="05000000000000000000" pitchFamily="2" charset="2"/>
              <a:buChar char="l"/>
            </a:pPr>
            <a:r>
              <a:rPr lang="en-US" altLang="zh-CN" sz="1200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 </a:t>
            </a:r>
            <a:r>
              <a:rPr lang="zh-CN" altLang="zh-CN" sz="1200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对不遵守本声明或其他违法、恶意使用本信息内容者，声明方保留追究其法律责任的权利。</a:t>
            </a:r>
          </a:p>
          <a:p>
            <a:pPr algn="l"/>
            <a:endParaRPr lang="zh-CN" altLang="en-US" sz="1200" dirty="0">
              <a:latin typeface="宋体-简" panose="02010800040101010101" charset="-122"/>
              <a:ea typeface="宋体-简" panose="02010800040101010101" charset="-122"/>
              <a:cs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5111" y="475760"/>
            <a:ext cx="792480" cy="79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03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宣传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12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524000" y="1586693"/>
            <a:ext cx="9144000" cy="47040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宋体-简" panose="02010800040101010101" charset="-122"/>
              <a:ea typeface="宋体-简" panose="02010800040101010101" charset="-122"/>
              <a:cs typeface="宋体" panose="02010600030101010101" pitchFamily="2" charset="-122"/>
            </a:endParaRPr>
          </a:p>
        </p:txBody>
      </p:sp>
      <p:cxnSp>
        <p:nvCxnSpPr>
          <p:cNvPr id="269" name="直接连接符 268"/>
          <p:cNvCxnSpPr/>
          <p:nvPr/>
        </p:nvCxnSpPr>
        <p:spPr>
          <a:xfrm>
            <a:off x="1524000" y="2153124"/>
            <a:ext cx="9144000" cy="0"/>
          </a:xfrm>
          <a:prstGeom prst="line">
            <a:avLst/>
          </a:prstGeom>
          <a:ln>
            <a:solidFill>
              <a:srgbClr val="D7D7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524000" y="1603353"/>
            <a:ext cx="9144000" cy="549771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>
              <a:latin typeface="宋体-简" panose="02010800040101010101" charset="-122"/>
              <a:ea typeface="宋体-简" panose="02010800040101010101" charset="-122"/>
              <a:cs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10759" y="1682002"/>
            <a:ext cx="4525010" cy="36703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rgbClr val="666666"/>
                </a:solidFill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智能的设计工具，让你告别繁琐的设计流程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286947" y="3289584"/>
            <a:ext cx="1096010" cy="36703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段落统一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4459816" y="3289584"/>
            <a:ext cx="1107996" cy="367030"/>
          </a:xfrm>
          <a:prstGeom prst="rect">
            <a:avLst/>
          </a:prstGeom>
        </p:spPr>
        <p:txBody>
          <a:bodyPr vert="horz" wrap="square" lIns="91375" tIns="45683" rIns="91375" bIns="45683" rtlCol="0" anchor="ctr">
            <a:spAutoFit/>
          </a:bodyPr>
          <a:lstStyle/>
          <a:p>
            <a:pPr algn="ctr"/>
            <a:r>
              <a:rPr lang="zh-CN" altLang="en-US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画中画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6742696" y="3289581"/>
            <a:ext cx="1096010" cy="36703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r>
              <a:rPr lang="zh-CN" altLang="en-US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三维折图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8970099" y="3291641"/>
            <a:ext cx="1096010" cy="36703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r>
              <a:rPr lang="zh-CN" altLang="en-US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色彩统一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2307539" y="4788724"/>
            <a:ext cx="1096010" cy="36703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r>
              <a:rPr lang="zh-CN" altLang="en-US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图形裁图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4480408" y="4788724"/>
            <a:ext cx="1096010" cy="36703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r>
              <a:rPr lang="zh-CN" altLang="en-US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背景虚化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6763288" y="4788724"/>
            <a:ext cx="1096010" cy="36703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r>
              <a:rPr lang="zh-CN" altLang="en-US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字体统一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8990691" y="4790781"/>
            <a:ext cx="1049020" cy="36703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r>
              <a:rPr lang="en-US" altLang="zh-CN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PPT</a:t>
            </a:r>
            <a:r>
              <a:rPr lang="zh-CN" altLang="en-US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瘦身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861103" y="3698185"/>
            <a:ext cx="1979930" cy="27432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一键统一</a:t>
            </a:r>
            <a:r>
              <a:rPr lang="en-US" altLang="zh-CN" sz="12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PPT</a:t>
            </a:r>
            <a:r>
              <a:rPr lang="zh-CN" altLang="en-US" sz="12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所有页面字体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4382872" y="3698185"/>
            <a:ext cx="1248410" cy="27432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pPr algn="l"/>
            <a:r>
              <a:rPr lang="zh-CN" altLang="en-US" sz="12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让图片更加高级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6492476" y="3698185"/>
            <a:ext cx="1705610" cy="27432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pPr algn="l"/>
            <a:r>
              <a:rPr lang="zh-CN" altLang="en-US" sz="12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快速让图片具有立体感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8533032" y="3698185"/>
            <a:ext cx="1979930" cy="27432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pPr algn="l"/>
            <a:r>
              <a:rPr lang="zh-CN" altLang="en-US" sz="12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一键统一</a:t>
            </a:r>
            <a:r>
              <a:rPr lang="en-US" altLang="zh-CN" sz="12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PPT</a:t>
            </a:r>
            <a:r>
              <a:rPr lang="zh-CN" altLang="en-US" sz="12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所有页面色彩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2153651" y="5227922"/>
            <a:ext cx="1400810" cy="27432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pPr algn="l"/>
            <a:r>
              <a:rPr lang="zh-CN" altLang="zh-CN" sz="12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极速裁剪图片大小</a:t>
            </a:r>
          </a:p>
        </p:txBody>
      </p:sp>
      <p:sp>
        <p:nvSpPr>
          <p:cNvPr id="92" name="文本框 91"/>
          <p:cNvSpPr txBox="1"/>
          <p:nvPr/>
        </p:nvSpPr>
        <p:spPr>
          <a:xfrm>
            <a:off x="4198279" y="5227922"/>
            <a:ext cx="1858010" cy="27432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pPr algn="l"/>
            <a:r>
              <a:rPr lang="zh-CN" altLang="en-US" sz="12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让图片具有</a:t>
            </a:r>
            <a:r>
              <a:rPr lang="en-US" altLang="zh-CN" sz="12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“</a:t>
            </a:r>
            <a:r>
              <a:rPr lang="zh-CN" altLang="en-US" sz="12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大片</a:t>
            </a:r>
            <a:r>
              <a:rPr lang="en-US" altLang="zh-CN" sz="12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”</a:t>
            </a:r>
            <a:r>
              <a:rPr lang="zh-CN" altLang="en-US" sz="12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特质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6419539" y="5227922"/>
            <a:ext cx="1827530" cy="27432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pPr algn="l"/>
            <a:r>
              <a:rPr lang="zh-CN" altLang="en-US" sz="12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一键统一</a:t>
            </a:r>
            <a:r>
              <a:rPr lang="en-US" altLang="zh-CN" sz="12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PPT</a:t>
            </a:r>
            <a:r>
              <a:rPr lang="zh-CN" altLang="en-US" sz="12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所有页字体</a:t>
            </a:r>
          </a:p>
        </p:txBody>
      </p:sp>
      <p:sp>
        <p:nvSpPr>
          <p:cNvPr id="94" name="文本框 93"/>
          <p:cNvSpPr txBox="1"/>
          <p:nvPr/>
        </p:nvSpPr>
        <p:spPr>
          <a:xfrm>
            <a:off x="8837967" y="5227922"/>
            <a:ext cx="1370330" cy="27432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pPr algn="l"/>
            <a:r>
              <a:rPr lang="zh-CN" altLang="en-US" sz="12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快速精简</a:t>
            </a:r>
            <a:r>
              <a:rPr lang="en-US" altLang="zh-CN" sz="12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PPT</a:t>
            </a:r>
            <a:r>
              <a:rPr lang="zh-CN" altLang="en-US" sz="12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空间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449" y="4096362"/>
            <a:ext cx="609600" cy="60979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047" y="4096362"/>
            <a:ext cx="609600" cy="60979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647" y="4096362"/>
            <a:ext cx="609600" cy="60979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157" y="4096362"/>
            <a:ext cx="609600" cy="60979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651" y="2553255"/>
            <a:ext cx="609600" cy="60979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895" y="2553255"/>
            <a:ext cx="609600" cy="609790"/>
          </a:xfrm>
          <a:prstGeom prst="rect">
            <a:avLst/>
          </a:prstGeom>
        </p:spPr>
      </p:pic>
      <p:pic>
        <p:nvPicPr>
          <p:cNvPr id="256" name="图片 25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397" y="2553255"/>
            <a:ext cx="609600" cy="609790"/>
          </a:xfrm>
          <a:prstGeom prst="rect">
            <a:avLst/>
          </a:prstGeom>
        </p:spPr>
      </p:pic>
      <p:pic>
        <p:nvPicPr>
          <p:cNvPr id="258" name="图片 25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736" y="2597221"/>
            <a:ext cx="609600" cy="609790"/>
          </a:xfrm>
          <a:prstGeom prst="rect">
            <a:avLst/>
          </a:prstGeom>
        </p:spPr>
      </p:pic>
      <p:sp>
        <p:nvSpPr>
          <p:cNvPr id="50" name="矩形 49"/>
          <p:cNvSpPr/>
          <p:nvPr/>
        </p:nvSpPr>
        <p:spPr>
          <a:xfrm>
            <a:off x="8797523" y="426163"/>
            <a:ext cx="1870479" cy="8423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宋体-简" panose="02010800040101010101" charset="-122"/>
              <a:ea typeface="宋体-简" panose="02010800040101010101" charset="-122"/>
              <a:cs typeface="宋体" panose="02010600030101010101" pitchFamily="2" charset="-122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112" y="426163"/>
            <a:ext cx="842088" cy="842352"/>
          </a:xfrm>
          <a:prstGeom prst="rect">
            <a:avLst/>
          </a:prstGeom>
        </p:spPr>
      </p:pic>
      <p:sp>
        <p:nvSpPr>
          <p:cNvPr id="53" name="文本框 52"/>
          <p:cNvSpPr txBox="1"/>
          <p:nvPr/>
        </p:nvSpPr>
        <p:spPr>
          <a:xfrm>
            <a:off x="2356932" y="455731"/>
            <a:ext cx="2206904" cy="520700"/>
          </a:xfrm>
          <a:prstGeom prst="rect">
            <a:avLst/>
          </a:prstGeom>
        </p:spPr>
        <p:txBody>
          <a:bodyPr vert="horz" wrap="square" lIns="91375" tIns="45683" rIns="91375" bIns="45683" rtlCol="0" anchor="ctr">
            <a:spAutoFit/>
          </a:bodyPr>
          <a:lstStyle/>
          <a:p>
            <a:pPr algn="l"/>
            <a:r>
              <a:rPr lang="en-US" altLang="zh-CN" sz="2800" dirty="0"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Office</a:t>
            </a:r>
            <a:r>
              <a:rPr lang="zh-CN" altLang="en-US" sz="2800" dirty="0"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助手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2394256" y="961860"/>
            <a:ext cx="1745615" cy="305435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pPr algn="l"/>
            <a:r>
              <a:rPr lang="zh-CN" altLang="en-US" sz="1400" dirty="0">
                <a:solidFill>
                  <a:srgbClr val="666666"/>
                </a:solidFill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强大的</a:t>
            </a:r>
            <a:r>
              <a:rPr lang="en-US" altLang="zh-CN" sz="1400" dirty="0">
                <a:solidFill>
                  <a:srgbClr val="666666"/>
                </a:solidFill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PPT</a:t>
            </a:r>
            <a:r>
              <a:rPr lang="zh-CN" altLang="en-US" sz="1400" dirty="0">
                <a:solidFill>
                  <a:srgbClr val="666666"/>
                </a:solidFill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设计工具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8797523" y="467010"/>
            <a:ext cx="1870479" cy="73596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375" tIns="45683" rIns="91375" bIns="45683" rtlCol="0" anchor="t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4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关注官方公众号</a:t>
            </a:r>
            <a:endParaRPr lang="en-US" altLang="zh-CN" sz="1400" dirty="0">
              <a:solidFill>
                <a:srgbClr val="999999"/>
              </a:solidFill>
              <a:latin typeface="宋体-简" panose="02010800040101010101" charset="-122"/>
              <a:ea typeface="宋体-简" panose="02010800040101010101" charset="-122"/>
              <a:cs typeface="宋体" panose="02010600030101010101" pitchFamily="2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14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解锁更多办公技能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15111" y="475760"/>
            <a:ext cx="792480" cy="79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40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宣传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121"/>
          </a:xfrm>
          <a:prstGeom prst="rect">
            <a:avLst/>
          </a:prstGeom>
        </p:spPr>
      </p:pic>
      <p:sp>
        <p:nvSpPr>
          <p:cNvPr id="49" name="矩形 48"/>
          <p:cNvSpPr/>
          <p:nvPr/>
        </p:nvSpPr>
        <p:spPr>
          <a:xfrm>
            <a:off x="1524000" y="1586693"/>
            <a:ext cx="9144000" cy="47040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宋体-简" panose="02010800040101010101" charset="-122"/>
              <a:ea typeface="宋体-简" panose="02010800040101010101" charset="-122"/>
              <a:cs typeface="宋体" panose="02010600030101010101" pitchFamily="2" charset="-122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1524000" y="2153124"/>
            <a:ext cx="9144000" cy="0"/>
          </a:xfrm>
          <a:prstGeom prst="line">
            <a:avLst/>
          </a:prstGeom>
          <a:ln>
            <a:solidFill>
              <a:srgbClr val="D7D7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1524000" y="1603353"/>
            <a:ext cx="9144000" cy="549771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>
              <a:latin typeface="宋体-简" panose="02010800040101010101" charset="-122"/>
              <a:ea typeface="宋体-简" panose="02010800040101010101" charset="-122"/>
              <a:cs typeface="宋体" panose="02010600030101010101" pitchFamily="2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157007" y="1682002"/>
            <a:ext cx="3839210" cy="36703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丰富的内容库，让你随时迸发灵感！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2320092" y="3289584"/>
            <a:ext cx="867410" cy="36703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r>
              <a:rPr lang="zh-CN" altLang="en-US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案例库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4579240" y="3289584"/>
            <a:ext cx="877163" cy="367030"/>
          </a:xfrm>
          <a:prstGeom prst="rect">
            <a:avLst/>
          </a:prstGeom>
        </p:spPr>
        <p:txBody>
          <a:bodyPr vert="horz" wrap="square" lIns="91375" tIns="45683" rIns="91375" bIns="45683" rtlCol="0" anchor="ctr">
            <a:spAutoFit/>
          </a:bodyPr>
          <a:lstStyle/>
          <a:p>
            <a:r>
              <a:rPr lang="zh-CN" altLang="en-US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插图库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6878704" y="3289581"/>
            <a:ext cx="867410" cy="36703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r>
              <a:rPr lang="zh-CN" altLang="en-US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色彩库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9085515" y="3291641"/>
            <a:ext cx="867410" cy="36703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r>
              <a:rPr lang="zh-CN" altLang="en-US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图标库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2328889" y="4788724"/>
            <a:ext cx="867410" cy="36703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r>
              <a:rPr lang="zh-CN" altLang="en-US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图片库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4504383" y="4788724"/>
            <a:ext cx="1096010" cy="36703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r>
              <a:rPr lang="zh-CN" altLang="en-US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逻辑图表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6800251" y="4788724"/>
            <a:ext cx="1096010" cy="36703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r>
              <a:rPr lang="zh-CN" altLang="en-US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数据图表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9103264" y="4790781"/>
            <a:ext cx="867410" cy="36703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r>
              <a:rPr lang="zh-CN" altLang="en-US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主题库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975" y="2580853"/>
            <a:ext cx="609600" cy="6097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147" y="2570144"/>
            <a:ext cx="609600" cy="609790"/>
          </a:xfrm>
          <a:prstGeom prst="rect">
            <a:avLst/>
          </a:prstGeom>
        </p:spPr>
      </p:pic>
      <p:pic>
        <p:nvPicPr>
          <p:cNvPr id="41" name="111_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045" y="2580853"/>
            <a:ext cx="609600" cy="609790"/>
          </a:xfrm>
          <a:prstGeom prst="rect">
            <a:avLst/>
          </a:prstGeom>
        </p:spPr>
      </p:pic>
      <p:pic>
        <p:nvPicPr>
          <p:cNvPr id="42" name="111_3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671" y="4097210"/>
            <a:ext cx="609600" cy="609790"/>
          </a:xfrm>
          <a:prstGeom prst="rect">
            <a:avLst/>
          </a:prstGeom>
        </p:spPr>
      </p:pic>
      <p:pic>
        <p:nvPicPr>
          <p:cNvPr id="43" name="111_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604" y="4097210"/>
            <a:ext cx="609600" cy="609790"/>
          </a:xfrm>
          <a:prstGeom prst="rect">
            <a:avLst/>
          </a:prstGeom>
        </p:spPr>
      </p:pic>
      <p:pic>
        <p:nvPicPr>
          <p:cNvPr id="45" name="111_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461" y="2580853"/>
            <a:ext cx="609600" cy="609790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045" y="4097210"/>
            <a:ext cx="609600" cy="60979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449" y="4097210"/>
            <a:ext cx="609600" cy="609790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8797523" y="426163"/>
            <a:ext cx="1870479" cy="8423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宋体-简" panose="02010800040101010101" charset="-122"/>
              <a:ea typeface="宋体-简" panose="02010800040101010101" charset="-122"/>
              <a:cs typeface="宋体" panose="02010600030101010101" pitchFamily="2" charset="-122"/>
            </a:endParaRPr>
          </a:p>
        </p:txBody>
      </p:sp>
      <p:pic>
        <p:nvPicPr>
          <p:cNvPr id="64" name="图片 6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112" y="426163"/>
            <a:ext cx="842088" cy="842352"/>
          </a:xfrm>
          <a:prstGeom prst="rect">
            <a:avLst/>
          </a:prstGeom>
        </p:spPr>
      </p:pic>
      <p:sp>
        <p:nvSpPr>
          <p:cNvPr id="65" name="文本框 64"/>
          <p:cNvSpPr txBox="1"/>
          <p:nvPr/>
        </p:nvSpPr>
        <p:spPr>
          <a:xfrm>
            <a:off x="2356932" y="455731"/>
            <a:ext cx="2206904" cy="520700"/>
          </a:xfrm>
          <a:prstGeom prst="rect">
            <a:avLst/>
          </a:prstGeom>
        </p:spPr>
        <p:txBody>
          <a:bodyPr vert="horz" wrap="square" lIns="91375" tIns="45683" rIns="91375" bIns="45683" rtlCol="0" anchor="ctr">
            <a:spAutoFit/>
          </a:bodyPr>
          <a:lstStyle/>
          <a:p>
            <a:pPr algn="l"/>
            <a:r>
              <a:rPr lang="en-US" altLang="zh-CN" sz="2800" dirty="0"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Office</a:t>
            </a:r>
            <a:r>
              <a:rPr lang="zh-CN" altLang="en-US" sz="2800" dirty="0"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助手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2394256" y="961860"/>
            <a:ext cx="1745615" cy="305435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pPr algn="l"/>
            <a:r>
              <a:rPr lang="zh-CN" altLang="en-US" sz="1400" dirty="0">
                <a:solidFill>
                  <a:srgbClr val="666666"/>
                </a:solidFill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强大的</a:t>
            </a:r>
            <a:r>
              <a:rPr lang="en-US" altLang="zh-CN" sz="1400" dirty="0">
                <a:solidFill>
                  <a:srgbClr val="666666"/>
                </a:solidFill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PPT</a:t>
            </a:r>
            <a:r>
              <a:rPr lang="zh-CN" altLang="en-US" sz="1400" dirty="0">
                <a:solidFill>
                  <a:srgbClr val="666666"/>
                </a:solidFill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设计工具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8797523" y="467010"/>
            <a:ext cx="1870479" cy="73596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375" tIns="45683" rIns="91375" bIns="45683" rtlCol="0" anchor="t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4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关注官方公众号</a:t>
            </a:r>
            <a:endParaRPr lang="en-US" altLang="zh-CN" sz="1400" dirty="0">
              <a:solidFill>
                <a:srgbClr val="999999"/>
              </a:solidFill>
              <a:latin typeface="宋体-简" panose="02010800040101010101" charset="-122"/>
              <a:ea typeface="宋体-简" panose="02010800040101010101" charset="-122"/>
              <a:cs typeface="宋体" panose="02010600030101010101" pitchFamily="2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14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解锁更多办公技能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15111" y="475760"/>
            <a:ext cx="792480" cy="79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0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zh-CN" altLang="en-US">
                <a:sym typeface="+mn-ea"/>
              </a:rPr>
              <a:t>单击此处编辑母版文本样式</a:t>
            </a:r>
          </a:p>
          <a:p>
            <a:pPr lvl="1"/>
            <a:r>
              <a:rPr lang="zh-CN" altLang="en-US">
                <a:sym typeface="+mn-ea"/>
              </a:rPr>
              <a:t>二级</a:t>
            </a:r>
          </a:p>
          <a:p>
            <a:pPr lvl="2"/>
            <a:r>
              <a:rPr lang="zh-CN" altLang="en-US">
                <a:sym typeface="+mn-ea"/>
              </a:rPr>
              <a:t>三级</a:t>
            </a:r>
          </a:p>
          <a:p>
            <a:pPr lvl="3"/>
            <a:r>
              <a:rPr lang="zh-CN" altLang="en-US">
                <a:sym typeface="+mn-ea"/>
              </a:rPr>
              <a:t>四级</a:t>
            </a:r>
          </a:p>
          <a:p>
            <a:pPr lvl="4"/>
            <a:r>
              <a:rPr lang="zh-CN" altLang="en-US">
                <a:sym typeface="+mn-ea"/>
              </a:rPr>
              <a:t>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15C3FFF-68A9-45C2-A808-968B79EE659E}" type="datetimeFigureOut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60567BA-088E-496A-908E-A8335537B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809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15C3FFF-68A9-45C2-A808-968B79EE659E}" type="datetimeFigureOut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60567BA-088E-496A-908E-A8335537B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47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lang="zh-CN" altLang="en-US">
                <a:sym typeface="+mn-ea"/>
              </a:rPr>
              <a:t>单击此处编辑母版文本样式</a:t>
            </a:r>
          </a:p>
          <a:p>
            <a:pPr lvl="1"/>
            <a:r>
              <a:rPr lang="zh-CN" altLang="en-US">
                <a:sym typeface="+mn-ea"/>
              </a:rPr>
              <a:t>二级</a:t>
            </a:r>
          </a:p>
          <a:p>
            <a:pPr lvl="2"/>
            <a:r>
              <a:rPr lang="zh-CN" altLang="en-US">
                <a:sym typeface="+mn-ea"/>
              </a:rPr>
              <a:t>三级</a:t>
            </a:r>
          </a:p>
          <a:p>
            <a:pPr lvl="3"/>
            <a:r>
              <a:rPr lang="zh-CN" altLang="en-US">
                <a:sym typeface="+mn-ea"/>
              </a:rPr>
              <a:t>四级</a:t>
            </a:r>
          </a:p>
          <a:p>
            <a:pPr lvl="4"/>
            <a:r>
              <a:rPr lang="zh-CN" altLang="en-US">
                <a:sym typeface="+mn-ea"/>
              </a:rPr>
              <a:t>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15C3FFF-68A9-45C2-A808-968B79EE659E}" type="datetimeFigureOut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60567BA-088E-496A-908E-A8335537B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073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lang="zh-CN" altLang="en-US">
                <a:sym typeface="+mn-ea"/>
              </a:rPr>
              <a:t>单击此处编辑母版文本样式</a:t>
            </a:r>
          </a:p>
          <a:p>
            <a:pPr lvl="1"/>
            <a:r>
              <a:rPr lang="zh-CN" altLang="en-US">
                <a:sym typeface="+mn-ea"/>
              </a:rPr>
              <a:t>二级</a:t>
            </a:r>
          </a:p>
          <a:p>
            <a:pPr lvl="2"/>
            <a:r>
              <a:rPr lang="zh-CN" altLang="en-US">
                <a:sym typeface="+mn-ea"/>
              </a:rPr>
              <a:t>三级</a:t>
            </a:r>
          </a:p>
          <a:p>
            <a:pPr lvl="3"/>
            <a:r>
              <a:rPr lang="zh-CN" altLang="en-US">
                <a:sym typeface="+mn-ea"/>
              </a:rPr>
              <a:t>四级</a:t>
            </a:r>
          </a:p>
          <a:p>
            <a:pPr lvl="4"/>
            <a:r>
              <a:rPr lang="zh-CN" altLang="en-US">
                <a:sym typeface="+mn-ea"/>
              </a:rPr>
              <a:t>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lang="zh-CN" altLang="en-US">
                <a:sym typeface="+mn-ea"/>
              </a:rPr>
              <a:t>单击此处编辑母版文本样式</a:t>
            </a:r>
          </a:p>
          <a:p>
            <a:pPr lvl="1"/>
            <a:r>
              <a:rPr lang="zh-CN" altLang="en-US">
                <a:sym typeface="+mn-ea"/>
              </a:rPr>
              <a:t>二级</a:t>
            </a:r>
          </a:p>
          <a:p>
            <a:pPr lvl="2"/>
            <a:r>
              <a:rPr lang="zh-CN" altLang="en-US">
                <a:sym typeface="+mn-ea"/>
              </a:rPr>
              <a:t>三级</a:t>
            </a:r>
          </a:p>
          <a:p>
            <a:pPr lvl="3"/>
            <a:r>
              <a:rPr lang="zh-CN" altLang="en-US">
                <a:sym typeface="+mn-ea"/>
              </a:rPr>
              <a:t>四级</a:t>
            </a:r>
          </a:p>
          <a:p>
            <a:pPr lvl="4"/>
            <a:r>
              <a:rPr lang="zh-CN" altLang="en-US">
                <a:sym typeface="+mn-ea"/>
              </a:rPr>
              <a:t>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915C3FFF-68A9-45C2-A808-968B79EE659E}" type="datetimeFigureOut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F60567BA-088E-496A-908E-A8335537B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938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915C3FFF-68A9-45C2-A808-968B79EE659E}" type="datetimeFigureOut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F60567BA-088E-496A-908E-A8335537B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47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915C3FFF-68A9-45C2-A808-968B79EE659E}" type="datetimeFigureOut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60567BA-088E-496A-908E-A8335537B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331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lang="zh-CN" altLang="en-US">
                <a:sym typeface="+mn-ea"/>
              </a:rPr>
              <a:t>单击图标添加图片</a:t>
            </a:r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15C3FFF-68A9-45C2-A808-968B79EE659E}" type="datetimeFigureOut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60567BA-088E-496A-908E-A8335537BC7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83333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15C3FFF-68A9-45C2-A808-968B79EE659E}" type="datetimeFigureOut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60567BA-088E-496A-908E-A8335537B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211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9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0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15C3FFF-68A9-45C2-A808-968B79EE659E}" type="datetimeFigureOut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1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2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60567BA-088E-496A-908E-A8335537BC78}" type="slidenum">
              <a:rPr lang="zh-CN" altLang="en-US" smtClean="0"/>
              <a:t>‹#›</a:t>
            </a:fld>
            <a:endParaRPr lang="zh-CN" altLang="en-US"/>
          </a:p>
        </p:txBody>
      </p:sp>
    </p:spTree>
    <p:custDataLst>
      <p:tags r:id="rId17"/>
    </p:custDataLst>
    <p:extLst>
      <p:ext uri="{BB962C8B-B14F-4D97-AF65-F5344CB8AC3E}">
        <p14:creationId xmlns:p14="http://schemas.microsoft.com/office/powerpoint/2010/main" val="2360525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8.xml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0.xml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1.xml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947226" y="2944156"/>
            <a:ext cx="876046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3600" b="1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第四章    方程与不等式</a:t>
            </a:r>
            <a:endParaRPr lang="zh-CN" altLang="en-US" sz="3600" b="1" noProof="0" dirty="0">
              <a:ln>
                <a:noFill/>
              </a:ln>
              <a:solidFill>
                <a:srgbClr val="156389"/>
              </a:solidFill>
              <a:effectLst/>
              <a:uLn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06102" y="4108397"/>
            <a:ext cx="6442710" cy="417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授课人：魏小哥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 descr="b617a5c2c02afdc10723e922f986dc73-210x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746" y="869373"/>
            <a:ext cx="1329421" cy="1329421"/>
          </a:xfrm>
          <a:prstGeom prst="rect">
            <a:avLst/>
          </a:prstGeom>
        </p:spPr>
      </p:pic>
      <p:sp>
        <p:nvSpPr>
          <p:cNvPr id="11" name="圆角矩形 10"/>
          <p:cNvSpPr/>
          <p:nvPr/>
        </p:nvSpPr>
        <p:spPr>
          <a:xfrm>
            <a:off x="5403850" y="4587240"/>
            <a:ext cx="1847215" cy="32893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39044" y="242422"/>
            <a:ext cx="11571605" cy="623443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5281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139065"/>
            <a:ext cx="12211685" cy="459740"/>
            <a:chOff x="0" y="219"/>
            <a:chExt cx="19231" cy="724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0" y="581"/>
              <a:ext cx="6885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6736" y="388"/>
              <a:ext cx="387" cy="3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531" y="219"/>
              <a:ext cx="4138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15638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rPr>
                <a:t>重点题型</a:t>
              </a: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12347" y="582"/>
              <a:ext cx="6885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/>
            <p:cNvSpPr/>
            <p:nvPr/>
          </p:nvSpPr>
          <p:spPr>
            <a:xfrm>
              <a:off x="11960" y="387"/>
              <a:ext cx="387" cy="3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1319C724-10D4-40E3-BF97-E4DF3FD05D03}"/>
              </a:ext>
            </a:extLst>
          </p:cNvPr>
          <p:cNvSpPr/>
          <p:nvPr/>
        </p:nvSpPr>
        <p:spPr>
          <a:xfrm>
            <a:off x="1030522" y="819270"/>
            <a:ext cx="10208778" cy="56691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2B1FA27-734F-4957-91D9-8FCBEF57348A}"/>
                  </a:ext>
                </a:extLst>
              </p:cNvPr>
              <p:cNvSpPr txBox="1"/>
              <p:nvPr/>
            </p:nvSpPr>
            <p:spPr>
              <a:xfrm>
                <a:off x="1209572" y="916850"/>
                <a:ext cx="9850678" cy="51496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304800" algn="just">
                  <a:lnSpc>
                    <a:spcPct val="150000"/>
                  </a:lnSpc>
                </a:pP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例题：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1.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不等式组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1600" i="1" kern="100" dirty="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600" i="1" kern="100" dirty="0" smtClean="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altLang="zh-CN" sz="1600" i="1" kern="100" dirty="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  <m:t>x</m:t>
                            </m:r>
                            <m:r>
                              <a:rPr lang="en-US" altLang="zh-CN" sz="1600" i="1" kern="100" dirty="0" smtClean="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  <m:t>—</m:t>
                            </m:r>
                            <m:r>
                              <a:rPr lang="en-US" altLang="zh-CN" sz="1600" b="0" i="1" kern="100" dirty="0" smtClean="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  <m:t>1</m:t>
                            </m:r>
                            <m:r>
                              <a:rPr lang="zh-CN" altLang="en-US" sz="1600" i="1" kern="100" dirty="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  <m:t>≤</m:t>
                            </m:r>
                            <m:r>
                              <m:rPr>
                                <m:sty m:val="p"/>
                              </m:rPr>
                              <a:rPr lang="en-US" altLang="zh-CN" sz="1600" i="1" kern="100" dirty="0" smtClean="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  <m:t>a</m:t>
                            </m:r>
                            <m:r>
                              <a:rPr lang="en-US" altLang="zh-CN" sz="1600" i="1" kern="100" dirty="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  <m:t>²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altLang="zh-CN" sz="1600" i="1" kern="100" dirty="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  <m:t>x</m:t>
                            </m:r>
                            <m:r>
                              <a:rPr lang="en-US" altLang="zh-CN" sz="1600" i="1" kern="100" dirty="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  <m:t>—4≥2</m:t>
                            </m:r>
                            <m:r>
                              <m:rPr>
                                <m:sty m:val="p"/>
                              </m:rPr>
                              <a:rPr lang="en-US" altLang="zh-CN" sz="1600" i="1" kern="100" dirty="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  <m:t>a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有解，则实数𝑎的取值范围是（ ）</a:t>
                </a:r>
                <a:endParaRPr lang="en-US" altLang="zh-CN" sz="1600" kern="100" dirty="0"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  <a:p>
                <a:pPr indent="304800" algn="just">
                  <a:lnSpc>
                    <a:spcPct val="150000"/>
                  </a:lnSpc>
                </a:pP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A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）−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1</a:t>
                </a:r>
                <a:r>
                  <a:rPr lang="zh-CN" altLang="en-US" sz="1600" kern="100" dirty="0">
                    <a:ea typeface="隶书" panose="020105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600" i="1" kern="100" dirty="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≤</m:t>
                    </m:r>
                  </m:oMath>
                </a14:m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𝑎</a:t>
                </a:r>
                <a14:m>
                  <m:oMath xmlns:m="http://schemas.openxmlformats.org/officeDocument/2006/math">
                    <m:r>
                      <a:rPr lang="zh-CN" altLang="en-US" sz="1600" i="1" kern="100" dirty="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≤ </m:t>
                    </m:r>
                  </m:oMath>
                </a14:m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3  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B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）𝑎</a:t>
                </a:r>
                <a14:m>
                  <m:oMath xmlns:m="http://schemas.openxmlformats.org/officeDocument/2006/math">
                    <m:r>
                      <a:rPr lang="zh-CN" altLang="en-US" sz="1600" i="1" kern="100" dirty="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≤ </m:t>
                    </m:r>
                  </m:oMath>
                </a14:m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−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1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或𝑎</a:t>
                </a:r>
                <a14:m>
                  <m:oMath xmlns:m="http://schemas.openxmlformats.org/officeDocument/2006/math">
                    <m:r>
                      <a:rPr lang="zh-CN" altLang="en-US" sz="1600" i="1" kern="100" dirty="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≥ </m:t>
                    </m:r>
                  </m:oMath>
                </a14:m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3 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C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）𝑎＜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−1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或𝑎＞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3  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D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）−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1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＜𝑎＜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3 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E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）𝑎</a:t>
                </a:r>
                <a14:m>
                  <m:oMath xmlns:m="http://schemas.openxmlformats.org/officeDocument/2006/math">
                    <m:r>
                      <a:rPr lang="zh-CN" altLang="en-US" sz="1600" i="1" kern="100" dirty="0" smtClean="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≤ </m:t>
                    </m:r>
                  </m:oMath>
                </a14:m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−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3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或𝑎</a:t>
                </a:r>
                <a14:m>
                  <m:oMath xmlns:m="http://schemas.openxmlformats.org/officeDocument/2006/math">
                    <m:r>
                      <a:rPr lang="zh-CN" altLang="en-US" sz="1600" i="1" kern="100" dirty="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≥ </m:t>
                    </m:r>
                  </m:oMath>
                </a14:m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1</a:t>
                </a:r>
              </a:p>
              <a:p>
                <a:pPr indent="304800" algn="just">
                  <a:lnSpc>
                    <a:spcPct val="150000"/>
                  </a:lnSpc>
                </a:pP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2.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设</a:t>
                </a:r>
                <a:r>
                  <a:rPr lang="en-US" altLang="zh-CN" sz="1600" kern="100" dirty="0" err="1">
                    <a:latin typeface="隶书" panose="02010509060101010101" pitchFamily="49" charset="-122"/>
                    <a:ea typeface="隶书" panose="02010509060101010101" pitchFamily="49" charset="-122"/>
                  </a:rPr>
                  <a:t>x,y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是实数，则𝑥</a:t>
                </a:r>
                <a14:m>
                  <m:oMath xmlns:m="http://schemas.openxmlformats.org/officeDocument/2006/math">
                    <m:r>
                      <a:rPr lang="zh-CN" altLang="en-US" sz="1600" i="1" kern="100" dirty="0" smtClean="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≤ </m:t>
                    </m:r>
                  </m:oMath>
                </a14:m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6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，𝑦</a:t>
                </a:r>
                <a14:m>
                  <m:oMath xmlns:m="http://schemas.openxmlformats.org/officeDocument/2006/math">
                    <m:r>
                      <a:rPr lang="zh-CN" altLang="en-US" sz="1600" i="1" kern="100" dirty="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≤ </m:t>
                    </m:r>
                  </m:oMath>
                </a14:m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4.</a:t>
                </a:r>
              </a:p>
              <a:p>
                <a:pPr indent="304800" algn="just">
                  <a:lnSpc>
                    <a:spcPct val="150000"/>
                  </a:lnSpc>
                </a:pP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1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）𝑥</a:t>
                </a:r>
                <a14:m>
                  <m:oMath xmlns:m="http://schemas.openxmlformats.org/officeDocument/2006/math">
                    <m:r>
                      <a:rPr lang="zh-CN" altLang="en-US" sz="1600" i="1" kern="100" dirty="0" smtClean="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≤</m:t>
                    </m:r>
                  </m:oMath>
                </a14:m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𝑦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+2     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2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2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𝑦</a:t>
                </a:r>
                <a14:m>
                  <m:oMath xmlns:m="http://schemas.openxmlformats.org/officeDocument/2006/math">
                    <m:r>
                      <a:rPr lang="zh-CN" altLang="en-US" sz="1600" i="1" kern="100" dirty="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≤</m:t>
                    </m:r>
                  </m:oMath>
                </a14:m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𝑥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+2</a:t>
                </a:r>
              </a:p>
              <a:p>
                <a:pPr indent="304800" algn="just">
                  <a:lnSpc>
                    <a:spcPct val="150000"/>
                  </a:lnSpc>
                </a:pP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3.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若关于 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x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不等式解集为𝑚𝑥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²+2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𝑥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+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𝑛＞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0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的解集为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{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𝑥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|−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kern="100" dirty="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b="0" i="1" kern="100" dirty="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600" b="0" i="1" kern="100" dirty="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3</m:t>
                        </m:r>
                      </m:den>
                    </m:f>
                  </m:oMath>
                </a14:m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＜𝑥</a:t>
                </a:r>
                <a:r>
                  <a:rPr lang="zh-CN" altLang="en-US" sz="1600" kern="100" dirty="0">
                    <a:ea typeface="隶书" panose="02010509060101010101" pitchFamily="49" charset="-122"/>
                  </a:rPr>
                  <a:t>＜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i="1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600" b="0" i="1" kern="100" dirty="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}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，则关于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x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的不等式−𝑛𝑥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²+2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𝑥−𝑚＞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0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的解集为（ ）</a:t>
                </a:r>
              </a:p>
              <a:p>
                <a:pPr indent="304800" algn="just">
                  <a:lnSpc>
                    <a:spcPct val="150000"/>
                  </a:lnSpc>
                </a:pP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A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(-3,2)   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B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(-2,3)   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C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(−</a:t>
                </a:r>
                <a:r>
                  <a:rPr lang="en-US" altLang="zh-CN" sz="1600" kern="100" dirty="0">
                    <a:ea typeface="隶书" panose="02010509060101010101" pitchFamily="49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i="1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600" b="0" i="1" kern="100" dirty="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,</a:t>
                </a:r>
                <a:r>
                  <a:rPr lang="en-US" altLang="zh-CN" sz="1600" kern="100" dirty="0">
                    <a:ea typeface="隶书" panose="02010509060101010101" pitchFamily="49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i="1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600" i="1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)   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D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(−</a:t>
                </a:r>
                <a:r>
                  <a:rPr lang="en-US" altLang="zh-CN" sz="1600" kern="100" dirty="0">
                    <a:ea typeface="隶书" panose="02010509060101010101" pitchFamily="49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i="1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600" i="1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,</a:t>
                </a:r>
                <a:r>
                  <a:rPr lang="en-US" altLang="zh-CN" sz="1600" kern="100" dirty="0">
                    <a:ea typeface="隶书" panose="02010509060101010101" pitchFamily="49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i="1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600" i="1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)  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E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）以上结论均不正确</a:t>
                </a:r>
                <a:endParaRPr lang="en-US" altLang="zh-CN" sz="1600" kern="100" dirty="0"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  <a:p>
                <a:pPr indent="304800" algn="just">
                  <a:lnSpc>
                    <a:spcPct val="150000"/>
                  </a:lnSpc>
                </a:pP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4.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不等式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kern="100" dirty="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b="0" i="1" kern="100" dirty="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1600" i="1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x</m:t>
                        </m:r>
                        <m:r>
                          <a:rPr lang="en-US" altLang="zh-CN" sz="1600" b="0" i="1" kern="100" dirty="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−1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600" i="1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x</m:t>
                        </m:r>
                        <m:r>
                          <a:rPr lang="en-US" altLang="zh-CN" sz="1600" b="0" i="1" kern="100" dirty="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−1</m:t>
                        </m:r>
                      </m:den>
                    </m:f>
                  </m:oMath>
                </a14:m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＞</a:t>
                </a:r>
                <a:r>
                  <a:rPr lang="en-US" altLang="zh-CN" sz="1600" kern="100" dirty="0">
                    <a:ea typeface="隶书" panose="02010509060101010101" pitchFamily="49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1600" i="1" kern="100" dirty="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x</m:t>
                        </m:r>
                        <m:r>
                          <a:rPr lang="en-US" altLang="zh-CN" sz="1600" b="0" i="1" kern="100" dirty="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+3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600" i="1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x</m:t>
                        </m:r>
                        <m:r>
                          <a:rPr lang="en-US" altLang="zh-CN" sz="1600" b="0" i="1" kern="100" dirty="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+</m:t>
                        </m:r>
                        <m:r>
                          <a:rPr lang="en-US" altLang="zh-CN" sz="1600" i="1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1</m:t>
                        </m:r>
                      </m:den>
                    </m:f>
                  </m:oMath>
                </a14:m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的解集中包含（ ）个质数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.</a:t>
                </a:r>
              </a:p>
              <a:p>
                <a:pPr indent="304800" algn="just">
                  <a:lnSpc>
                    <a:spcPct val="150000"/>
                  </a:lnSpc>
                </a:pP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A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0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个        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B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1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个        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C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2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个         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D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4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个         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E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）无数</a:t>
                </a:r>
                <a:endParaRPr lang="en-US" altLang="zh-CN" sz="1600" kern="100" dirty="0"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  <a:p>
                <a:pPr indent="304800" algn="just">
                  <a:lnSpc>
                    <a:spcPct val="150000"/>
                  </a:lnSpc>
                </a:pP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5.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𝑏＜𝑎时，不等式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kern="100" dirty="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1600" i="1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x</m:t>
                        </m:r>
                        <m:r>
                          <a:rPr lang="en-US" altLang="zh-CN" sz="1600" b="0" i="1" kern="100" dirty="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1600" i="1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a</m:t>
                        </m:r>
                      </m:num>
                      <m:den>
                        <m:r>
                          <a:rPr lang="en-US" altLang="zh-CN" sz="1600" b="0" i="1" kern="100" dirty="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1600" i="1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x</m:t>
                        </m:r>
                        <m:r>
                          <a:rPr lang="en-US" altLang="zh-CN" sz="1600" b="0" i="1" kern="100" dirty="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1600" i="1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b</m:t>
                        </m:r>
                      </m:den>
                    </m:f>
                  </m:oMath>
                </a14:m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＞</a:t>
                </a:r>
                <a14:m>
                  <m:oMath xmlns:m="http://schemas.openxmlformats.org/officeDocument/2006/math">
                    <m:r>
                      <a:rPr lang="en-US" altLang="zh-CN" sz="1600" i="1" kern="100" dirty="0" smtClean="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1</m:t>
                    </m:r>
                  </m:oMath>
                </a14:m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 的解是（ ）</a:t>
                </a:r>
              </a:p>
              <a:p>
                <a:pPr indent="304800" algn="just">
                  <a:lnSpc>
                    <a:spcPct val="150000"/>
                  </a:lnSpc>
                </a:pP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A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{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𝑥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|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𝑥＜𝑏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} 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B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{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𝑥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|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𝑥＞𝑏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} 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C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{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𝑥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|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𝑥＞𝑎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} 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D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{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𝑥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|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𝑥＜𝑎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}  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E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）以上均不正确</a:t>
                </a:r>
                <a:endParaRPr lang="en-US" altLang="zh-CN" sz="1600" kern="100" dirty="0"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2B1FA27-734F-4957-91D9-8FCBEF573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572" y="916850"/>
                <a:ext cx="9850678" cy="5149615"/>
              </a:xfrm>
              <a:prstGeom prst="rect">
                <a:avLst/>
              </a:prstGeom>
              <a:blipFill>
                <a:blip r:embed="rId3"/>
                <a:stretch>
                  <a:fillRect l="-309" r="-371" b="-4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552863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139065"/>
            <a:ext cx="12211685" cy="459740"/>
            <a:chOff x="0" y="219"/>
            <a:chExt cx="19231" cy="724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0" y="581"/>
              <a:ext cx="6885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6736" y="388"/>
              <a:ext cx="387" cy="3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531" y="219"/>
              <a:ext cx="4138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15638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rPr>
                <a:t>基本定义</a:t>
              </a: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12347" y="582"/>
              <a:ext cx="6885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/>
            <p:cNvSpPr/>
            <p:nvPr/>
          </p:nvSpPr>
          <p:spPr>
            <a:xfrm>
              <a:off x="11960" y="387"/>
              <a:ext cx="387" cy="3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A1D3BD6A-B461-4261-A589-D674577B6DFD}"/>
              </a:ext>
            </a:extLst>
          </p:cNvPr>
          <p:cNvSpPr txBox="1"/>
          <p:nvPr/>
        </p:nvSpPr>
        <p:spPr>
          <a:xfrm>
            <a:off x="826850" y="877354"/>
            <a:ext cx="10110281" cy="819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指数和对数运算公式</a:t>
            </a:r>
            <a:endParaRPr lang="en-US" altLang="zh-CN" dirty="0">
              <a:solidFill>
                <a:srgbClr val="15638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rgbClr val="15638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F2BAE8C-31D4-4B2C-AFE1-1279A1F47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167" y="1382524"/>
            <a:ext cx="8409484" cy="50676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04766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139065"/>
            <a:ext cx="12211685" cy="459740"/>
            <a:chOff x="0" y="219"/>
            <a:chExt cx="19231" cy="724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0" y="581"/>
              <a:ext cx="6885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6736" y="388"/>
              <a:ext cx="387" cy="3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531" y="219"/>
              <a:ext cx="4138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15638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rPr>
                <a:t>基本定义</a:t>
              </a: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12347" y="582"/>
              <a:ext cx="6885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/>
            <p:cNvSpPr/>
            <p:nvPr/>
          </p:nvSpPr>
          <p:spPr>
            <a:xfrm>
              <a:off x="11960" y="387"/>
              <a:ext cx="387" cy="3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54D720A0-4BF4-4E4F-86C6-7AB8B50692A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63038" y="599440"/>
            <a:ext cx="7782128" cy="60121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96918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139065"/>
            <a:ext cx="12211685" cy="459740"/>
            <a:chOff x="0" y="219"/>
            <a:chExt cx="19231" cy="724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0" y="581"/>
              <a:ext cx="6885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6736" y="388"/>
              <a:ext cx="387" cy="3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531" y="219"/>
              <a:ext cx="4138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2400" b="1">
                  <a:solidFill>
                    <a:srgbClr val="15638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rPr>
                <a:t>重点题型</a:t>
              </a:r>
              <a:endParaRPr lang="zh-CN" altLang="en-US" sz="2400" b="1" dirty="0">
                <a:solidFill>
                  <a:srgbClr val="15638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12347" y="582"/>
              <a:ext cx="6885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/>
            <p:cNvSpPr/>
            <p:nvPr/>
          </p:nvSpPr>
          <p:spPr>
            <a:xfrm>
              <a:off x="11960" y="387"/>
              <a:ext cx="387" cy="3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1319C724-10D4-40E3-BF97-E4DF3FD05D03}"/>
              </a:ext>
            </a:extLst>
          </p:cNvPr>
          <p:cNvSpPr/>
          <p:nvPr/>
        </p:nvSpPr>
        <p:spPr>
          <a:xfrm>
            <a:off x="991611" y="721995"/>
            <a:ext cx="10208778" cy="5996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2B1FA27-734F-4957-91D9-8FCBEF57348A}"/>
                  </a:ext>
                </a:extLst>
              </p:cNvPr>
              <p:cNvSpPr txBox="1"/>
              <p:nvPr/>
            </p:nvSpPr>
            <p:spPr>
              <a:xfrm>
                <a:off x="1170661" y="935368"/>
                <a:ext cx="9850678" cy="54045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304800" algn="just">
                  <a:lnSpc>
                    <a:spcPct val="150000"/>
                  </a:lnSpc>
                </a:pP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例题：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1.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已知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kern="100" dirty="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sSupPr>
                      <m:e>
                        <m:r>
                          <a:rPr lang="en-US" altLang="zh-CN" sz="1600" b="0" i="1" kern="100" dirty="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3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600" i="1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x</m:t>
                        </m:r>
                      </m:sup>
                    </m:sSup>
                  </m:oMath>
                </a14:m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+</a:t>
                </a:r>
                <a:r>
                  <a:rPr lang="en-US" altLang="zh-CN" sz="1600" kern="100" dirty="0">
                    <a:ea typeface="隶书" panose="02010509060101010101" pitchFamily="49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sSupPr>
                      <m:e>
                        <m:r>
                          <a:rPr lang="en-US" altLang="zh-CN" sz="1600" i="1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3</m:t>
                        </m:r>
                      </m:e>
                      <m:sup>
                        <m:r>
                          <a:rPr lang="en-US" altLang="zh-CN" sz="1600" b="0" i="1" kern="100" dirty="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1600" i="1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x</m:t>
                        </m:r>
                      </m:sup>
                    </m:sSup>
                    <m:r>
                      <a:rPr lang="en-US" altLang="zh-CN" sz="1600" i="1" kern="100" dirty="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 </m:t>
                    </m:r>
                    <m:r>
                      <a:rPr lang="zh-CN" altLang="en-US" sz="1600" i="1" kern="100" dirty="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＝</m:t>
                    </m:r>
                  </m:oMath>
                </a14:m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4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sSupPr>
                      <m:e>
                        <m:r>
                          <a:rPr lang="en-US" altLang="zh-CN" sz="1600" b="0" i="1" kern="100" dirty="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27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600" i="1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x</m:t>
                        </m:r>
                      </m:sup>
                    </m:sSup>
                  </m:oMath>
                </a14:m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+</a:t>
                </a:r>
                <a:r>
                  <a:rPr lang="en-US" altLang="zh-CN" sz="1600" kern="100" dirty="0">
                    <a:ea typeface="隶书" panose="02010509060101010101" pitchFamily="49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sSupPr>
                      <m:e>
                        <m:r>
                          <a:rPr lang="en-US" altLang="zh-CN" sz="1600" b="0" i="1" kern="100" dirty="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27</m:t>
                        </m:r>
                      </m:e>
                      <m:sup>
                        <m:r>
                          <a:rPr lang="en-US" altLang="zh-CN" sz="1600" i="1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1600" i="1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x</m:t>
                        </m:r>
                      </m:sup>
                    </m:sSup>
                  </m:oMath>
                </a14:m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的值是（   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.</a:t>
                </a:r>
              </a:p>
              <a:p>
                <a:pPr indent="304800" algn="just">
                  <a:lnSpc>
                    <a:spcPct val="150000"/>
                  </a:lnSpc>
                </a:pP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A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64     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B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60     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C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52     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D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48     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E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36</a:t>
                </a:r>
              </a:p>
              <a:p>
                <a:pPr indent="304800" algn="just">
                  <a:lnSpc>
                    <a:spcPct val="150000"/>
                  </a:lnSpc>
                </a:pP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2.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 已知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kern="100" dirty="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sSupPr>
                      <m:e>
                        <m:r>
                          <a:rPr lang="en-US" altLang="zh-CN" sz="1600" b="0" i="1" kern="100" dirty="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25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600" i="1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x</m:t>
                        </m:r>
                      </m:sup>
                    </m:sSup>
                    <m:r>
                      <a:rPr lang="en-US" altLang="zh-CN" sz="1600" i="1" kern="100" dirty="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 </m:t>
                    </m:r>
                  </m:oMath>
                </a14:m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＝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2000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，</a:t>
                </a:r>
                <a:r>
                  <a:rPr lang="en-US" altLang="zh-CN" sz="1600" kern="100" dirty="0">
                    <a:ea typeface="隶书" panose="02010509060101010101" pitchFamily="49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sSupPr>
                      <m:e>
                        <m:r>
                          <a:rPr lang="en-US" altLang="zh-CN" sz="1600" b="0" i="1" kern="100" dirty="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80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600" i="1" kern="100" dirty="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y</m:t>
                        </m:r>
                      </m:sup>
                    </m:sSup>
                    <m:r>
                      <a:rPr lang="en-US" altLang="zh-CN" sz="1600" i="1" kern="100" dirty="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 </m:t>
                    </m:r>
                  </m:oMath>
                </a14:m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＝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2000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，则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kern="100" dirty="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b="0" i="1" kern="100" dirty="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600" i="1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x</m:t>
                        </m:r>
                      </m:den>
                    </m:f>
                    <m:r>
                      <a:rPr lang="en-US" altLang="zh-CN" sz="1600" i="1" kern="100" dirty="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+</m:t>
                    </m:r>
                    <m:f>
                      <m:fPr>
                        <m:ctrlPr>
                          <a:rPr lang="en-US" altLang="zh-CN" sz="1600" i="1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i="1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600" i="1" kern="100" dirty="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y</m:t>
                        </m:r>
                      </m:den>
                    </m:f>
                  </m:oMath>
                </a14:m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 等于（   ）</a:t>
                </a:r>
              </a:p>
              <a:p>
                <a:pPr indent="304800" algn="just">
                  <a:lnSpc>
                    <a:spcPct val="150000"/>
                  </a:lnSpc>
                </a:pP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A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2      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B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1      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C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ea typeface="隶书" panose="02010509060101010101" pitchFamily="49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kern="100" dirty="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b="0" i="1" kern="100" dirty="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600" b="0" i="1" kern="100" dirty="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      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D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ea typeface="隶书" panose="02010509060101010101" pitchFamily="49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b="0" i="1" kern="100" dirty="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3</m:t>
                        </m:r>
                      </m:num>
                      <m:den>
                        <m:r>
                          <a:rPr lang="en-US" altLang="zh-CN" sz="1600" b="0" i="1" kern="100" dirty="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     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E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3</a:t>
                </a:r>
              </a:p>
              <a:p>
                <a:pPr indent="304800" algn="just">
                  <a:lnSpc>
                    <a:spcPct val="150000"/>
                  </a:lnSpc>
                </a:pP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3.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设𝑎＝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kern="10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zh-CN" altLang="en-US" sz="1600" kern="100" dirty="0">
                            <a:latin typeface="隶书" panose="02010509060101010101" pitchFamily="49" charset="-122"/>
                            <a:ea typeface="隶书" panose="02010509060101010101" pitchFamily="49" charset="-122"/>
                          </a:rPr>
                          <m:t>𝜋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zh-CN" sz="1600" kern="100" dirty="0">
                            <a:latin typeface="隶书" panose="02010509060101010101" pitchFamily="49" charset="-122"/>
                            <a:ea typeface="隶书" panose="02010509060101010101" pitchFamily="49" charset="-122"/>
                          </a:rPr>
                          <m:t>0.3</m:t>
                        </m:r>
                      </m:sup>
                    </m:sSup>
                  </m:oMath>
                </a14:m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,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𝑏＝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600" i="1" kern="100" dirty="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1600" i="1" kern="100" dirty="0" smtClean="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 i="0" kern="100" dirty="0" smtClean="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  <m:t>log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zh-CN" altLang="en-US" sz="1600" kern="100" dirty="0">
                                <a:latin typeface="隶书" panose="02010509060101010101" pitchFamily="49" charset="-122"/>
                                <a:ea typeface="隶书" panose="02010509060101010101" pitchFamily="49" charset="-122"/>
                              </a:rPr>
                              <m:t>𝜋</m:t>
                            </m:r>
                          </m:sub>
                        </m:sSub>
                      </m:fName>
                      <m:e>
                        <m:r>
                          <a:rPr lang="en-US" altLang="zh-CN" sz="1600" b="0" i="1" kern="100" dirty="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3</m:t>
                        </m:r>
                      </m:e>
                    </m:func>
                  </m:oMath>
                </a14:m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,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𝑐＝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kern="100" dirty="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sSupPr>
                      <m:e>
                        <m:r>
                          <a:rPr lang="en-US" altLang="zh-CN" sz="1600" b="0" i="1" kern="100" dirty="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3</m:t>
                        </m:r>
                      </m:e>
                      <m:sup>
                        <m:r>
                          <a:rPr lang="en-US" altLang="zh-CN" sz="1600" b="0" i="1" kern="100" dirty="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0</m:t>
                        </m:r>
                      </m:sup>
                    </m:sSup>
                  </m:oMath>
                </a14:m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，则𝑎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,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𝑏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,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𝑐的大小关系是（ ）</a:t>
                </a:r>
              </a:p>
              <a:p>
                <a:pPr indent="304800" algn="just">
                  <a:lnSpc>
                    <a:spcPct val="150000"/>
                  </a:lnSpc>
                </a:pP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A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）𝑎＞𝑏＞𝑐     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B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）𝑏＞𝑐＞𝑎     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C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）𝑏＞𝑎＞𝑐     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D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）𝑎＞𝑐＞𝑏    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E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）𝑐＞𝑏＞𝑎</a:t>
                </a:r>
                <a:endParaRPr lang="en-US" altLang="zh-CN" sz="1600" kern="100" dirty="0"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  <a:p>
                <a:pPr indent="304800" algn="just">
                  <a:lnSpc>
                    <a:spcPct val="150000"/>
                  </a:lnSpc>
                </a:pP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4.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若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600" i="1" kern="100" dirty="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1600" i="1" kern="100" dirty="0" smtClean="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 i="0" kern="100" dirty="0" smtClean="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  <m:t>log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600" i="1" kern="100" dirty="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r>
                          <a:rPr lang="en-US" altLang="zh-CN" sz="1600" b="0" i="1" kern="100" dirty="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2</m:t>
                        </m:r>
                      </m:e>
                    </m:func>
                    <m:r>
                      <a:rPr lang="zh-CN" altLang="en-US" sz="1600" i="1" kern="100" dirty="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＜</m:t>
                    </m:r>
                    <m:func>
                      <m:funcPr>
                        <m:ctrlPr>
                          <a:rPr lang="en-US" altLang="zh-CN" sz="1600" i="1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1600" i="1" kern="100" dirty="0" smtClean="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 kern="100" dirty="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  <m:t>log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600" i="1" kern="100" dirty="0" smtClean="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  <m:t>b</m:t>
                            </m:r>
                          </m:sub>
                        </m:sSub>
                      </m:fName>
                      <m:e>
                        <m:r>
                          <a:rPr lang="en-US" altLang="zh-CN" sz="1600" i="1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2</m:t>
                        </m:r>
                      </m:e>
                    </m:func>
                    <m:r>
                      <a:rPr lang="en-US" altLang="zh-CN" sz="1600" i="1" kern="100" dirty="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 </m:t>
                    </m:r>
                  </m:oMath>
                </a14:m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，则（ ）</a:t>
                </a:r>
                <a:endParaRPr lang="en-US" altLang="zh-CN" sz="1600" kern="100" dirty="0"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  <a:p>
                <a:pPr indent="304800" algn="just">
                  <a:lnSpc>
                    <a:spcPct val="150000"/>
                  </a:lnSpc>
                </a:pP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A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0</a:t>
                </a:r>
                <a14:m>
                  <m:oMath xmlns:m="http://schemas.openxmlformats.org/officeDocument/2006/math">
                    <m:r>
                      <a:rPr lang="zh-CN" altLang="en-US" sz="1600" i="1" kern="100" dirty="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＜</m:t>
                    </m:r>
                  </m:oMath>
                </a14:m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a</a:t>
                </a:r>
                <a14:m>
                  <m:oMath xmlns:m="http://schemas.openxmlformats.org/officeDocument/2006/math">
                    <m:r>
                      <a:rPr lang="zh-CN" altLang="en-US" sz="1600" i="1" kern="100" dirty="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＜</m:t>
                    </m:r>
                  </m:oMath>
                </a14:m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b</a:t>
                </a:r>
                <a14:m>
                  <m:oMath xmlns:m="http://schemas.openxmlformats.org/officeDocument/2006/math">
                    <m:r>
                      <a:rPr lang="zh-CN" altLang="en-US" sz="1600" i="1" kern="100" dirty="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＜</m:t>
                    </m:r>
                    <m:r>
                      <a:rPr lang="zh-CN" altLang="en-US" sz="1600" i="1" kern="100" dirty="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 </m:t>
                    </m:r>
                  </m:oMath>
                </a14:m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1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B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0</a:t>
                </a:r>
                <a14:m>
                  <m:oMath xmlns:m="http://schemas.openxmlformats.org/officeDocument/2006/math">
                    <m:r>
                      <a:rPr lang="zh-CN" altLang="en-US" sz="1600" i="1" kern="100" dirty="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＜</m:t>
                    </m:r>
                  </m:oMath>
                </a14:m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𝑏</a:t>
                </a:r>
                <a14:m>
                  <m:oMath xmlns:m="http://schemas.openxmlformats.org/officeDocument/2006/math">
                    <m:r>
                      <a:rPr lang="zh-CN" altLang="en-US" sz="1600" i="1" kern="100" dirty="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＜</m:t>
                    </m:r>
                  </m:oMath>
                </a14:m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𝑎</a:t>
                </a:r>
                <a14:m>
                  <m:oMath xmlns:m="http://schemas.openxmlformats.org/officeDocument/2006/math">
                    <m:r>
                      <a:rPr lang="zh-CN" altLang="en-US" sz="1600" i="1" kern="100" dirty="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＜</m:t>
                    </m:r>
                    <m:r>
                      <a:rPr lang="zh-CN" altLang="en-US" sz="1600" i="1" kern="100" dirty="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 </m:t>
                    </m:r>
                  </m:oMath>
                </a14:m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1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C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）𝑎＞𝑏＞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1  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D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b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＞𝑎＞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1  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E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）𝑏＞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1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＞𝑎</a:t>
                </a:r>
                <a:endParaRPr lang="en-US" altLang="zh-CN" sz="1600" kern="100" dirty="0"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  <a:p>
                <a:pPr indent="304800" algn="just">
                  <a:lnSpc>
                    <a:spcPct val="150000"/>
                  </a:lnSpc>
                </a:pP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5.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已知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lg(</a:t>
                </a:r>
                <a:r>
                  <a:rPr lang="en-US" altLang="zh-CN" sz="1600" kern="100" dirty="0" err="1">
                    <a:latin typeface="隶书" panose="02010509060101010101" pitchFamily="49" charset="-122"/>
                    <a:ea typeface="隶书" panose="02010509060101010101" pitchFamily="49" charset="-122"/>
                  </a:rPr>
                  <a:t>x+y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)+lg(2x+3y)-lg3=lg4+lgx+lgy.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求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x:y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的值（ ）</a:t>
                </a:r>
              </a:p>
              <a:p>
                <a:pPr indent="304800" algn="just">
                  <a:lnSpc>
                    <a:spcPct val="150000"/>
                  </a:lnSpc>
                </a:pP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A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2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或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kern="100" dirty="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b="0" i="1" kern="100" dirty="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600" b="0" i="1" kern="100" dirty="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    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B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ea typeface="隶书" panose="02010509060101010101" pitchFamily="49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i="1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600" b="0" i="1" kern="100" dirty="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或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3    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C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ea typeface="隶书" panose="02010509060101010101" pitchFamily="49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i="1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600" i="1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    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D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ea typeface="隶书" panose="02010509060101010101" pitchFamily="49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b="0" i="1" kern="100" dirty="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3</m:t>
                        </m:r>
                      </m:num>
                      <m:den>
                        <m:r>
                          <a:rPr lang="en-US" altLang="zh-CN" sz="1600" i="1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    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E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3</a:t>
                </a:r>
              </a:p>
              <a:p>
                <a:pPr indent="304800" algn="just">
                  <a:lnSpc>
                    <a:spcPct val="150000"/>
                  </a:lnSpc>
                </a:pP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6.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已知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sSupPr>
                      <m:e>
                        <m: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3</m:t>
                        </m:r>
                      </m:e>
                      <m:sup>
                        <m: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𝑎</m:t>
                        </m:r>
                      </m:sup>
                    </m:sSup>
                    <m:r>
                      <a:rPr lang="en-US" altLang="zh-CN" sz="1600" kern="10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=</m:t>
                    </m:r>
                    <m:func>
                      <m:funcPr>
                        <m:ctrlPr>
                          <a:rPr lang="zh-CN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zh-CN" altLang="zh-CN" sz="1600" i="1" kern="10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600" kern="10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  <m:t>𝑙𝑜𝑔</m:t>
                            </m:r>
                          </m:e>
                          <m:sub>
                            <m:f>
                              <m:fPr>
                                <m:ctrlPr>
                                  <a:rPr lang="zh-CN" altLang="zh-CN" sz="1600" i="1" kern="100">
                                    <a:latin typeface="Cambria Math" panose="02040503050406030204" pitchFamily="18" charset="0"/>
                                    <a:ea typeface="隶书" panose="02010509060101010101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600" kern="100">
                                    <a:latin typeface="Cambria Math" panose="02040503050406030204" pitchFamily="18" charset="0"/>
                                    <a:ea typeface="隶书" panose="02010509060101010101" pitchFamily="49" charset="-122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1600" kern="100">
                                    <a:latin typeface="Cambria Math" panose="02040503050406030204" pitchFamily="18" charset="0"/>
                                    <a:ea typeface="隶书" panose="02010509060101010101" pitchFamily="49" charset="-122"/>
                                  </a:rPr>
                                  <m:t>3</m:t>
                                </m:r>
                              </m:den>
                            </m:f>
                          </m:sub>
                        </m:sSub>
                      </m:fName>
                      <m:e>
                        <m: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𝑎</m:t>
                        </m:r>
                      </m:e>
                    </m:func>
                    <m:r>
                      <a:rPr lang="en-US" altLang="zh-CN" sz="1600" kern="10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 </m:t>
                    </m:r>
                  </m:oMath>
                </a14:m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，</a:t>
                </a:r>
                <a:r>
                  <a:rPr lang="zh-CN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zh-CN" sz="1600" i="1" kern="10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zh-CN" altLang="zh-CN" sz="1600" i="1" kern="100">
                                    <a:latin typeface="Cambria Math" panose="02040503050406030204" pitchFamily="18" charset="0"/>
                                    <a:ea typeface="隶书" panose="02010509060101010101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600" kern="100">
                                    <a:latin typeface="Cambria Math" panose="02040503050406030204" pitchFamily="18" charset="0"/>
                                    <a:ea typeface="隶书" panose="02010509060101010101" pitchFamily="49" charset="-122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1600" kern="100">
                                    <a:latin typeface="Cambria Math" panose="02040503050406030204" pitchFamily="18" charset="0"/>
                                    <a:ea typeface="隶书" panose="02010509060101010101" pitchFamily="49" charset="-122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𝑏</m:t>
                        </m:r>
                      </m:sup>
                    </m:sSup>
                    <m:r>
                      <a:rPr lang="en-US" altLang="zh-CN" sz="1600" kern="10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=</m:t>
                    </m:r>
                    <m:func>
                      <m:funcPr>
                        <m:ctrlPr>
                          <a:rPr lang="zh-CN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zh-CN" altLang="zh-CN" sz="1600" i="1" kern="10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600" kern="10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  <m:t>𝑙𝑜𝑔</m:t>
                            </m:r>
                          </m:e>
                          <m:sub>
                            <m:f>
                              <m:fPr>
                                <m:ctrlPr>
                                  <a:rPr lang="zh-CN" altLang="zh-CN" sz="1600" i="1" kern="100">
                                    <a:latin typeface="Cambria Math" panose="02040503050406030204" pitchFamily="18" charset="0"/>
                                    <a:ea typeface="隶书" panose="02010509060101010101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600" kern="100">
                                    <a:latin typeface="Cambria Math" panose="02040503050406030204" pitchFamily="18" charset="0"/>
                                    <a:ea typeface="隶书" panose="02010509060101010101" pitchFamily="49" charset="-122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1600" kern="100">
                                    <a:latin typeface="Cambria Math" panose="02040503050406030204" pitchFamily="18" charset="0"/>
                                    <a:ea typeface="隶书" panose="02010509060101010101" pitchFamily="49" charset="-122"/>
                                  </a:rPr>
                                  <m:t>3</m:t>
                                </m:r>
                              </m:den>
                            </m:f>
                          </m:sub>
                        </m:sSub>
                      </m:fName>
                      <m:e>
                        <m: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𝑏</m:t>
                        </m:r>
                      </m:e>
                    </m:func>
                    <m:r>
                      <a:rPr lang="en-US" altLang="zh-CN" sz="1600" kern="10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 </m:t>
                    </m:r>
                  </m:oMath>
                </a14:m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，</a:t>
                </a:r>
                <a:r>
                  <a:rPr lang="zh-CN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zh-CN" sz="1600" i="1" kern="10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zh-CN" altLang="zh-CN" sz="1600" i="1" kern="100">
                                    <a:latin typeface="Cambria Math" panose="02040503050406030204" pitchFamily="18" charset="0"/>
                                    <a:ea typeface="隶书" panose="02010509060101010101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600" kern="100">
                                    <a:latin typeface="Cambria Math" panose="02040503050406030204" pitchFamily="18" charset="0"/>
                                    <a:ea typeface="隶书" panose="02010509060101010101" pitchFamily="49" charset="-122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1600" kern="100">
                                    <a:latin typeface="Cambria Math" panose="02040503050406030204" pitchFamily="18" charset="0"/>
                                    <a:ea typeface="隶书" panose="02010509060101010101" pitchFamily="49" charset="-122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𝑐</m:t>
                        </m:r>
                      </m:sup>
                    </m:sSup>
                    <m:r>
                      <a:rPr lang="en-US" altLang="zh-CN" sz="1600" kern="10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=</m:t>
                    </m:r>
                    <m:func>
                      <m:funcPr>
                        <m:ctrlPr>
                          <a:rPr lang="zh-CN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zh-CN" altLang="zh-CN" sz="1600" i="1" kern="10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600" kern="10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sz="1600" kern="10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  <m:t>3</m:t>
                            </m:r>
                          </m:sub>
                        </m:sSub>
                      </m:fName>
                      <m:e>
                        <m: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𝑐</m:t>
                        </m:r>
                      </m:e>
                    </m:func>
                    <m:r>
                      <a:rPr lang="en-US" altLang="zh-CN" sz="1600" kern="10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 </m:t>
                    </m:r>
                  </m:oMath>
                </a14:m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，则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a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，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b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，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c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的大小关系为（    ）．</a:t>
                </a:r>
                <a:endParaRPr lang="en-US" altLang="zh-CN" sz="1600" kern="100" dirty="0"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  <a:p>
                <a:pPr indent="304800" algn="just">
                  <a:lnSpc>
                    <a:spcPct val="150000"/>
                  </a:lnSpc>
                </a:pP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A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a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＞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b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＞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c	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B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b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＞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a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＞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c 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C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c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＞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a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＞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b 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D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c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＞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b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＞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a	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E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a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＞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c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＞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b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2B1FA27-734F-4957-91D9-8FCBEF573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661" y="935368"/>
                <a:ext cx="9850678" cy="5404556"/>
              </a:xfrm>
              <a:prstGeom prst="rect">
                <a:avLst/>
              </a:prstGeom>
              <a:blipFill>
                <a:blip r:embed="rId3"/>
                <a:stretch>
                  <a:fillRect b="-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46115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052114" y="-68094"/>
            <a:ext cx="0" cy="2639695"/>
          </a:xfrm>
          <a:prstGeom prst="line">
            <a:avLst/>
          </a:prstGeom>
          <a:ln w="158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063366" y="4218305"/>
            <a:ext cx="0" cy="2639695"/>
          </a:xfrm>
          <a:prstGeom prst="line">
            <a:avLst/>
          </a:prstGeom>
          <a:ln w="158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929241" y="2557145"/>
            <a:ext cx="245745" cy="24574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9240" y="4013017"/>
            <a:ext cx="245745" cy="24574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5B1A1E9-AAC7-4150-823A-E6A6D465072E}"/>
              </a:ext>
            </a:extLst>
          </p:cNvPr>
          <p:cNvSpPr txBox="1"/>
          <p:nvPr/>
        </p:nvSpPr>
        <p:spPr>
          <a:xfrm>
            <a:off x="766361" y="2812688"/>
            <a:ext cx="5715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15638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考点框架</a:t>
            </a:r>
            <a:endParaRPr lang="zh-CN" altLang="en-US" sz="1800" b="1" dirty="0">
              <a:solidFill>
                <a:srgbClr val="156389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AC413B73-E12E-48CD-9942-A1D6154C87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4120774"/>
              </p:ext>
            </p:extLst>
          </p:nvPr>
        </p:nvGraphicFramePr>
        <p:xfrm>
          <a:off x="2031998" y="65988"/>
          <a:ext cx="9602271" cy="6598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234572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139065"/>
            <a:ext cx="12211685" cy="459740"/>
            <a:chOff x="0" y="219"/>
            <a:chExt cx="19231" cy="724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0" y="581"/>
              <a:ext cx="6885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6736" y="388"/>
              <a:ext cx="387" cy="3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531" y="219"/>
              <a:ext cx="4138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15638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rPr>
                <a:t>基本定义</a:t>
              </a: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12347" y="582"/>
              <a:ext cx="6885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/>
            <p:cNvSpPr/>
            <p:nvPr/>
          </p:nvSpPr>
          <p:spPr>
            <a:xfrm>
              <a:off x="11960" y="387"/>
              <a:ext cx="387" cy="3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4DFBB404-98B8-4E59-ACF9-8CEBD08E51FC}"/>
              </a:ext>
            </a:extLst>
          </p:cNvPr>
          <p:cNvSpPr txBox="1"/>
          <p:nvPr/>
        </p:nvSpPr>
        <p:spPr>
          <a:xfrm>
            <a:off x="1040859" y="819401"/>
            <a:ext cx="10110281" cy="1573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方程基本概念和定义</a:t>
            </a:r>
            <a:endParaRPr lang="en-US" altLang="zh-CN" b="1" dirty="0">
              <a:solidFill>
                <a:srgbClr val="15638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一元一次方程：含有一个未知数，且未知数最高次方是 </a:t>
            </a:r>
            <a:r>
              <a:rPr lang="en-US" altLang="zh-CN" sz="1600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sz="1600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的方程，一般式</a:t>
            </a:r>
            <a:r>
              <a:rPr lang="en-US" altLang="zh-CN" sz="1600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ax=b(a≠0)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一元二次方程：一般式为</a:t>
            </a:r>
            <a:r>
              <a:rPr lang="en-US" altLang="zh-CN" sz="1600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ax²+bx+c=0(a≠0)   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1600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令</a:t>
            </a:r>
            <a:r>
              <a: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△</a:t>
            </a:r>
            <a:r>
              <a:rPr lang="en-US" altLang="zh-CN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=b² − 4ac  </a:t>
            </a:r>
            <a:r>
              <a:rPr lang="zh-CN" altLang="en-US" sz="1600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则：</a:t>
            </a:r>
            <a:endParaRPr lang="en-US" altLang="zh-CN" sz="1600" dirty="0">
              <a:solidFill>
                <a:srgbClr val="15638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5">
                <a:extLst>
                  <a:ext uri="{FF2B5EF4-FFF2-40B4-BE49-F238E27FC236}">
                    <a16:creationId xmlns:a16="http://schemas.microsoft.com/office/drawing/2014/main" id="{DB1A95F4-55CE-469F-941B-38F0EFAA14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5312828"/>
                  </p:ext>
                </p:extLst>
              </p:nvPr>
            </p:nvGraphicFramePr>
            <p:xfrm>
              <a:off x="1241452" y="2700890"/>
              <a:ext cx="9624344" cy="3106524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2411424">
                      <a:extLst>
                        <a:ext uri="{9D8B030D-6E8A-4147-A177-3AD203B41FA5}">
                          <a16:colId xmlns:a16="http://schemas.microsoft.com/office/drawing/2014/main" val="3765503771"/>
                        </a:ext>
                      </a:extLst>
                    </a:gridCol>
                    <a:gridCol w="4004805">
                      <a:extLst>
                        <a:ext uri="{9D8B030D-6E8A-4147-A177-3AD203B41FA5}">
                          <a16:colId xmlns:a16="http://schemas.microsoft.com/office/drawing/2014/main" val="3875000187"/>
                        </a:ext>
                      </a:extLst>
                    </a:gridCol>
                    <a:gridCol w="3208115">
                      <a:extLst>
                        <a:ext uri="{9D8B030D-6E8A-4147-A177-3AD203B41FA5}">
                          <a16:colId xmlns:a16="http://schemas.microsoft.com/office/drawing/2014/main" val="406271291"/>
                        </a:ext>
                      </a:extLst>
                    </a:gridCol>
                  </a:tblGrid>
                  <a:tr h="10355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b="0" kern="1200" dirty="0">
                              <a:solidFill>
                                <a:srgbClr val="156389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+mn-cs"/>
                            </a:rPr>
                            <a:t>△＞</a:t>
                          </a:r>
                          <a:r>
                            <a:rPr lang="en-US" altLang="zh-CN" sz="1600" b="0" kern="1200" dirty="0">
                              <a:solidFill>
                                <a:srgbClr val="156389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+mn-cs"/>
                            </a:rPr>
                            <a:t>0</a:t>
                          </a:r>
                          <a:endParaRPr lang="zh-CN" altLang="en-US" sz="1600" b="0" kern="1200" dirty="0">
                            <a:solidFill>
                              <a:srgbClr val="156389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b="0" kern="1200" dirty="0">
                              <a:solidFill>
                                <a:srgbClr val="156389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+mn-cs"/>
                            </a:rPr>
                            <a:t>有两个不等的实根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kern="120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600" b="0" i="1" kern="120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altLang="zh-CN" sz="1600" b="0" i="1" kern="120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600" b="0" i="1" kern="120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kern="120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600" b="0" i="1" kern="120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altLang="zh-CN" sz="1600" b="0" i="1" kern="120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sz="1600" b="0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+mn-cs"/>
                                  </a:rPr>
                                  <m:t>＝</m:t>
                                </m:r>
                                <m:f>
                                  <m:fPr>
                                    <m:ctrlPr>
                                      <a:rPr lang="en-US" altLang="zh-CN" sz="1600" b="0" i="1" kern="120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600" b="0" kern="120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600" b="0" i="1" kern="120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b</m:t>
                                    </m:r>
                                    <m:r>
                                      <a:rPr lang="en-US" altLang="zh-CN" sz="1600" b="0" kern="120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±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sz="1600" b="0" i="1" kern="120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1600" b="0" i="1" kern="120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sz="1600" b="0" i="1" kern="120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b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1600" b="0" kern="120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sz="1600" b="0" kern="120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−4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600" b="0" i="1" kern="120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ac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zh-CN" sz="1600" b="0" kern="120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600" b="0" i="1" kern="120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a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600" b="0" kern="1200" dirty="0">
                            <a:solidFill>
                              <a:srgbClr val="FF000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6438444"/>
                      </a:ext>
                    </a:extLst>
                  </a:tr>
                  <a:tr h="10355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b="0" kern="1200" dirty="0">
                              <a:solidFill>
                                <a:srgbClr val="156389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+mn-cs"/>
                            </a:rPr>
                            <a:t>△＝</a:t>
                          </a:r>
                          <a:r>
                            <a:rPr lang="en-US" altLang="zh-CN" sz="1600" b="0" kern="1200" dirty="0">
                              <a:solidFill>
                                <a:srgbClr val="156389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+mn-cs"/>
                            </a:rPr>
                            <a:t>0</a:t>
                          </a:r>
                          <a:endParaRPr lang="zh-CN" altLang="en-US" sz="1600" b="0" kern="1200" dirty="0">
                            <a:solidFill>
                              <a:srgbClr val="156389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b="0" kern="1200" dirty="0">
                              <a:solidFill>
                                <a:srgbClr val="FF0000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+mn-cs"/>
                            </a:rPr>
                            <a:t>有两个相等的实根，有一个实根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kern="1200" smtClean="0">
                                        <a:solidFill>
                                          <a:srgbClr val="156389"/>
                                        </a:solidFill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600" b="0" i="1" kern="1200" smtClean="0">
                                        <a:solidFill>
                                          <a:srgbClr val="156389"/>
                                        </a:solidFill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altLang="zh-CN" sz="1600" b="0" i="1" kern="1200" smtClean="0">
                                        <a:solidFill>
                                          <a:srgbClr val="156389"/>
                                        </a:solidFill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600" b="0" i="1" kern="1200" smtClean="0">
                                        <a:solidFill>
                                          <a:srgbClr val="156389"/>
                                        </a:solidFill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kern="1200" smtClean="0">
                                        <a:solidFill>
                                          <a:srgbClr val="156389"/>
                                        </a:solidFill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600" b="0" i="1" kern="1200" smtClean="0">
                                        <a:solidFill>
                                          <a:srgbClr val="156389"/>
                                        </a:solidFill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altLang="zh-CN" sz="1600" b="0" i="1" kern="1200" smtClean="0">
                                        <a:solidFill>
                                          <a:srgbClr val="156389"/>
                                        </a:solidFill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sz="1600" b="0" kern="1200" smtClean="0">
                                    <a:solidFill>
                                      <a:srgbClr val="156389"/>
                                    </a:solidFill>
                                    <a:latin typeface="Cambria Math" panose="02040503050406030204" pitchFamily="18" charset="0"/>
                                    <a:cs typeface="+mn-cs"/>
                                  </a:rPr>
                                  <m:t>＝</m:t>
                                </m:r>
                                <m:f>
                                  <m:fPr>
                                    <m:ctrlPr>
                                      <a:rPr lang="en-US" altLang="zh-CN" sz="1600" b="0" i="1" kern="1200" smtClean="0">
                                        <a:solidFill>
                                          <a:srgbClr val="156389"/>
                                        </a:solidFill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600" b="0" kern="1200" smtClean="0">
                                        <a:solidFill>
                                          <a:srgbClr val="156389"/>
                                        </a:solidFill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600" b="0" i="1" kern="1200" smtClean="0">
                                        <a:solidFill>
                                          <a:srgbClr val="156389"/>
                                        </a:solidFill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b</m:t>
                                    </m:r>
                                  </m:num>
                                  <m:den>
                                    <m:r>
                                      <a:rPr lang="en-US" altLang="zh-CN" sz="1600" b="0" i="1" kern="1200" smtClean="0">
                                        <a:solidFill>
                                          <a:srgbClr val="156389"/>
                                        </a:solidFill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600" b="0" i="1" kern="1200" smtClean="0">
                                        <a:solidFill>
                                          <a:srgbClr val="156389"/>
                                        </a:solidFill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a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600" b="0" kern="1200" dirty="0">
                            <a:solidFill>
                              <a:srgbClr val="156389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24007731"/>
                      </a:ext>
                    </a:extLst>
                  </a:tr>
                  <a:tr h="10355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b="0" kern="1200" dirty="0">
                              <a:solidFill>
                                <a:srgbClr val="156389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+mn-cs"/>
                            </a:rPr>
                            <a:t>△＜</a:t>
                          </a:r>
                          <a:r>
                            <a:rPr lang="en-US" altLang="zh-CN" sz="1600" b="0" kern="1200" dirty="0">
                              <a:solidFill>
                                <a:srgbClr val="156389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+mn-cs"/>
                            </a:rPr>
                            <a:t>0</a:t>
                          </a:r>
                          <a:endParaRPr lang="zh-CN" altLang="en-US" sz="1600" b="0" kern="1200" dirty="0">
                            <a:solidFill>
                              <a:srgbClr val="156389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b="0" kern="1200" dirty="0">
                              <a:solidFill>
                                <a:srgbClr val="156389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+mn-cs"/>
                            </a:rPr>
                            <a:t>无实根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0" kern="1200" dirty="0">
                            <a:solidFill>
                              <a:srgbClr val="156389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442605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5">
                <a:extLst>
                  <a:ext uri="{FF2B5EF4-FFF2-40B4-BE49-F238E27FC236}">
                    <a16:creationId xmlns:a16="http://schemas.microsoft.com/office/drawing/2014/main" id="{DB1A95F4-55CE-469F-941B-38F0EFAA14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5312828"/>
                  </p:ext>
                </p:extLst>
              </p:nvPr>
            </p:nvGraphicFramePr>
            <p:xfrm>
              <a:off x="1241452" y="2700890"/>
              <a:ext cx="9624344" cy="3106524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2411424">
                      <a:extLst>
                        <a:ext uri="{9D8B030D-6E8A-4147-A177-3AD203B41FA5}">
                          <a16:colId xmlns:a16="http://schemas.microsoft.com/office/drawing/2014/main" val="3765503771"/>
                        </a:ext>
                      </a:extLst>
                    </a:gridCol>
                    <a:gridCol w="4004805">
                      <a:extLst>
                        <a:ext uri="{9D8B030D-6E8A-4147-A177-3AD203B41FA5}">
                          <a16:colId xmlns:a16="http://schemas.microsoft.com/office/drawing/2014/main" val="3875000187"/>
                        </a:ext>
                      </a:extLst>
                    </a:gridCol>
                    <a:gridCol w="3208115">
                      <a:extLst>
                        <a:ext uri="{9D8B030D-6E8A-4147-A177-3AD203B41FA5}">
                          <a16:colId xmlns:a16="http://schemas.microsoft.com/office/drawing/2014/main" val="406271291"/>
                        </a:ext>
                      </a:extLst>
                    </a:gridCol>
                  </a:tblGrid>
                  <a:tr h="10355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b="0" kern="1200" dirty="0">
                              <a:solidFill>
                                <a:srgbClr val="156389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+mn-cs"/>
                            </a:rPr>
                            <a:t>△＞</a:t>
                          </a:r>
                          <a:r>
                            <a:rPr lang="en-US" altLang="zh-CN" sz="1600" b="0" kern="1200" dirty="0">
                              <a:solidFill>
                                <a:srgbClr val="156389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+mn-cs"/>
                            </a:rPr>
                            <a:t>0</a:t>
                          </a:r>
                          <a:endParaRPr lang="zh-CN" altLang="en-US" sz="1600" b="0" kern="1200" dirty="0">
                            <a:solidFill>
                              <a:srgbClr val="156389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b="0" kern="1200" dirty="0">
                              <a:solidFill>
                                <a:srgbClr val="156389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+mn-cs"/>
                            </a:rPr>
                            <a:t>有两个不等的实根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588" r="-380" b="-20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6438444"/>
                      </a:ext>
                    </a:extLst>
                  </a:tr>
                  <a:tr h="10355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b="0" kern="1200" dirty="0">
                              <a:solidFill>
                                <a:srgbClr val="156389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+mn-cs"/>
                            </a:rPr>
                            <a:t>△＝</a:t>
                          </a:r>
                          <a:r>
                            <a:rPr lang="en-US" altLang="zh-CN" sz="1600" b="0" kern="1200" dirty="0">
                              <a:solidFill>
                                <a:srgbClr val="156389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+mn-cs"/>
                            </a:rPr>
                            <a:t>0</a:t>
                          </a:r>
                          <a:endParaRPr lang="zh-CN" altLang="en-US" sz="1600" b="0" kern="1200" dirty="0">
                            <a:solidFill>
                              <a:srgbClr val="156389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b="0" kern="1200" dirty="0">
                              <a:solidFill>
                                <a:srgbClr val="FF0000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+mn-cs"/>
                            </a:rPr>
                            <a:t>有两个相等的实根，有一个实根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100588" r="-380" b="-10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4007731"/>
                      </a:ext>
                    </a:extLst>
                  </a:tr>
                  <a:tr h="10355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b="0" kern="1200" dirty="0">
                              <a:solidFill>
                                <a:srgbClr val="156389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+mn-cs"/>
                            </a:rPr>
                            <a:t>△＜</a:t>
                          </a:r>
                          <a:r>
                            <a:rPr lang="en-US" altLang="zh-CN" sz="1600" b="0" kern="1200" dirty="0">
                              <a:solidFill>
                                <a:srgbClr val="156389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+mn-cs"/>
                            </a:rPr>
                            <a:t>0</a:t>
                          </a:r>
                          <a:endParaRPr lang="zh-CN" altLang="en-US" sz="1600" b="0" kern="1200" dirty="0">
                            <a:solidFill>
                              <a:srgbClr val="156389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b="0" kern="1200" dirty="0">
                              <a:solidFill>
                                <a:srgbClr val="156389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+mn-cs"/>
                            </a:rPr>
                            <a:t>无实根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0" kern="1200" dirty="0">
                            <a:solidFill>
                              <a:srgbClr val="156389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44260576"/>
                      </a:ext>
                    </a:extLst>
                  </a:tr>
                </a:tbl>
              </a:graphicData>
            </a:graphic>
          </p:graphicFrame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904659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139065"/>
            <a:ext cx="12211685" cy="459740"/>
            <a:chOff x="0" y="219"/>
            <a:chExt cx="19231" cy="724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0" y="581"/>
              <a:ext cx="6885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6736" y="388"/>
              <a:ext cx="387" cy="3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531" y="219"/>
              <a:ext cx="4138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15638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rPr>
                <a:t>基本定义</a:t>
              </a: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12347" y="582"/>
              <a:ext cx="6885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/>
            <p:cNvSpPr/>
            <p:nvPr/>
          </p:nvSpPr>
          <p:spPr>
            <a:xfrm>
              <a:off x="11960" y="387"/>
              <a:ext cx="387" cy="3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4DFBB404-98B8-4E59-ACF9-8CEBD08E51FC}"/>
                  </a:ext>
                </a:extLst>
              </p:cNvPr>
              <p:cNvSpPr txBox="1"/>
              <p:nvPr/>
            </p:nvSpPr>
            <p:spPr>
              <a:xfrm>
                <a:off x="1118680" y="491490"/>
                <a:ext cx="10110281" cy="31945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抛物线、方程、不等式的关系  </a:t>
                </a:r>
                <a:r>
                  <a:rPr lang="en-US" altLang="zh-CN" b="1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zh-CN" altLang="en-US" b="1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注重理解</a:t>
                </a:r>
                <a:r>
                  <a:rPr lang="en-US" altLang="zh-CN" b="1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</a:p>
              <a:p>
                <a:pPr>
                  <a:lnSpc>
                    <a:spcPct val="125000"/>
                  </a:lnSpc>
                </a:pP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二次函数的图像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y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＝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ax²+bx+c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＝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a(x+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b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)²+</a:t>
                </a:r>
                <a:r>
                  <a:rPr lang="en-US" altLang="zh-CN" dirty="0">
                    <a:solidFill>
                      <a:srgbClr val="156389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ac</m:t>
                        </m:r>
                        <m:r>
                          <a:rPr lang="en-US" altLang="zh-CN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b</m:t>
                        </m:r>
                        <m:r>
                          <a:rPr lang="en-US" altLang="zh-CN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²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den>
                    </m:f>
                  </m:oMath>
                </a14:m>
                <a:endParaRPr lang="en-US" altLang="zh-CN" sz="1600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）开口方向：由 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a 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决定：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a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＞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0 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，开口向上；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a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＜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0 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，开口向下</a:t>
                </a:r>
                <a:endParaRPr lang="en-US" altLang="zh-CN" sz="1600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）对称轴：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x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＝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0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b</m:t>
                        </m:r>
                      </m:num>
                      <m:den>
                        <m:r>
                          <a:rPr lang="en-US" altLang="zh-CN" sz="20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den>
                    </m:f>
                  </m:oMath>
                </a14:m>
                <a:endParaRPr lang="en-US" altLang="zh-CN" sz="1600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3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）顶点坐标：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dirty="0">
                    <a:solidFill>
                      <a:srgbClr val="156389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b</m:t>
                        </m:r>
                      </m:num>
                      <m:den>
                        <m:r>
                          <a:rPr lang="en-US" altLang="zh-CN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den>
                    </m:f>
                    <m:r>
                      <a:rPr lang="en-US" altLang="zh-CN" i="1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dirty="0">
                    <a:solidFill>
                      <a:srgbClr val="156389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ac</m:t>
                        </m:r>
                        <m: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b</m:t>
                        </m:r>
                        <m: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²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den>
                    </m:f>
                    <m:r>
                      <a:rPr lang="en-US" altLang="zh-CN" i="1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</a:t>
                </a:r>
                <a:endParaRPr lang="en-US" altLang="zh-CN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4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y 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轴截距：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y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＝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c 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5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）最值：当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a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＞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0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时有最小值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ac</m:t>
                        </m:r>
                        <m:r>
                          <a:rPr lang="en-US" altLang="zh-CN" sz="160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b</m:t>
                        </m:r>
                        <m:r>
                          <a:rPr lang="en-US" altLang="zh-CN" sz="160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²</m:t>
                        </m:r>
                      </m:num>
                      <m:den>
                        <m:r>
                          <a:rPr lang="en-US" altLang="zh-CN" sz="1600" b="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den>
                    </m:f>
                    <m:r>
                      <a:rPr lang="en-US" altLang="zh-CN" sz="1600" i="1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，当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a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＜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0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时有最大值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ac</m:t>
                        </m:r>
                        <m: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b</m:t>
                        </m:r>
                        <m: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²</m:t>
                        </m:r>
                      </m:num>
                      <m:den>
                        <m: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den>
                    </m:f>
                    <m:r>
                      <a:rPr lang="en-US" altLang="zh-CN" sz="1600" i="1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；</a:t>
                </a:r>
                <a:endParaRPr lang="en-US" altLang="zh-CN" sz="1600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4DFBB404-98B8-4E59-ACF9-8CEBD08E5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680" y="491490"/>
                <a:ext cx="10110281" cy="3194592"/>
              </a:xfrm>
              <a:prstGeom prst="rect">
                <a:avLst/>
              </a:prstGeom>
              <a:blipFill>
                <a:blip r:embed="rId3"/>
                <a:stretch>
                  <a:fillRect l="-4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2DFB2FCA-F429-4A34-9AE9-2FE62EC4AF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339" y="3623827"/>
            <a:ext cx="9056351" cy="309510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34169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139065"/>
            <a:ext cx="12211685" cy="459740"/>
            <a:chOff x="0" y="219"/>
            <a:chExt cx="19231" cy="724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0" y="581"/>
              <a:ext cx="6885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6736" y="388"/>
              <a:ext cx="387" cy="3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531" y="219"/>
              <a:ext cx="4138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15638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rPr>
                <a:t>重点题型</a:t>
              </a: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12347" y="582"/>
              <a:ext cx="6885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/>
            <p:cNvSpPr/>
            <p:nvPr/>
          </p:nvSpPr>
          <p:spPr>
            <a:xfrm>
              <a:off x="11960" y="387"/>
              <a:ext cx="387" cy="3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616CDFE0-994C-48D6-A307-417E332F6B3A}"/>
              </a:ext>
            </a:extLst>
          </p:cNvPr>
          <p:cNvSpPr/>
          <p:nvPr/>
        </p:nvSpPr>
        <p:spPr>
          <a:xfrm>
            <a:off x="718631" y="721995"/>
            <a:ext cx="10547826" cy="56123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B640B68-1BE9-469D-9DA4-98CCF82C64D3}"/>
                  </a:ext>
                </a:extLst>
              </p:cNvPr>
              <p:cNvSpPr txBox="1"/>
              <p:nvPr/>
            </p:nvSpPr>
            <p:spPr>
              <a:xfrm>
                <a:off x="958278" y="1299186"/>
                <a:ext cx="9850678" cy="42596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304800" algn="just">
                  <a:lnSpc>
                    <a:spcPct val="150000"/>
                  </a:lnSpc>
                </a:pP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例题：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1.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已知二次函数 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y=a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kern="100" dirty="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 i="1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x</m:t>
                        </m:r>
                      </m:e>
                      <m:sup>
                        <m:r>
                          <a:rPr lang="en-US" altLang="zh-CN" sz="1600" b="0" i="1" kern="100" dirty="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+bx+c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的图像如所示，则 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a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，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b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，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c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满足 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(  ).</a:t>
                </a:r>
              </a:p>
              <a:p>
                <a:pPr indent="304800" algn="just">
                  <a:lnSpc>
                    <a:spcPct val="150000"/>
                  </a:lnSpc>
                </a:pP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A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a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＜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0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，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b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＜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0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，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c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＞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0  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B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a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＜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0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，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b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＜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0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，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c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＜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0</a:t>
                </a:r>
              </a:p>
              <a:p>
                <a:pPr indent="304800" algn="just">
                  <a:lnSpc>
                    <a:spcPct val="150000"/>
                  </a:lnSpc>
                </a:pP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C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a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＜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0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，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b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＞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0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，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c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＞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0  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D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a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＞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0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，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b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＜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0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，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c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＞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0</a:t>
                </a:r>
              </a:p>
              <a:p>
                <a:pPr indent="304800" algn="just">
                  <a:lnSpc>
                    <a:spcPct val="150000"/>
                  </a:lnSpc>
                </a:pP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E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a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＞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0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，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b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＞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0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，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c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＞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0</a:t>
                </a:r>
              </a:p>
              <a:p>
                <a:pPr indent="304800" algn="just">
                  <a:lnSpc>
                    <a:spcPct val="150000"/>
                  </a:lnSpc>
                </a:pPr>
                <a:endParaRPr lang="en-US" altLang="zh-CN" sz="1600" kern="100" dirty="0"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  <a:p>
                <a:pPr indent="304800" algn="just">
                  <a:lnSpc>
                    <a:spcPct val="150000"/>
                  </a:lnSpc>
                </a:pP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2.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已知函数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y=</a:t>
                </a:r>
                <a:r>
                  <a:rPr lang="en-US" altLang="zh-CN" sz="1600" kern="100" dirty="0">
                    <a:ea typeface="隶书" panose="02010509060101010101" pitchFamily="49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kern="100" dirty="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 i="1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x</m:t>
                        </m:r>
                      </m:e>
                      <m:sup>
                        <m:r>
                          <a:rPr lang="en-US" altLang="zh-CN" sz="1600" b="0" i="1" kern="100" dirty="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sz="1600" b="0" i="1" kern="100" dirty="0" smtClean="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 </m:t>
                    </m:r>
                  </m:oMath>
                </a14:m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−4ax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，当 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1≤x≤3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时，是单调递增的函数，则 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a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的取值范围是（ 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.</a:t>
                </a:r>
              </a:p>
              <a:p>
                <a:pPr indent="304800" algn="just">
                  <a:lnSpc>
                    <a:spcPct val="150000"/>
                  </a:lnSpc>
                </a:pP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A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(−∞,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600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]     (B) (−∞,1]     (C)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600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3</m:t>
                        </m:r>
                      </m:num>
                      <m:den>
                        <m:r>
                          <a:rPr lang="en-US" altLang="zh-CN" sz="1600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]     (D)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3</m:t>
                        </m:r>
                      </m:num>
                      <m:den>
                        <m:r>
                          <a:rPr lang="en-US" altLang="zh-CN" sz="1600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,+∞)      (E) (-∞,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3</m:t>
                        </m:r>
                      </m:num>
                      <m:den>
                        <m:r>
                          <a:rPr lang="en-US" altLang="zh-CN" sz="1600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2</m:t>
                        </m:r>
                      </m:den>
                    </m:f>
                    <m:r>
                      <a:rPr lang="en-US" altLang="zh-CN" sz="1600" kern="100" dirty="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 </m:t>
                    </m:r>
                  </m:oMath>
                </a14:m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endParaRPr lang="en-US" altLang="zh-CN" sz="1600" kern="100" dirty="0"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  <a:p>
                <a:pPr indent="304800" algn="just">
                  <a:lnSpc>
                    <a:spcPct val="150000"/>
                  </a:lnSpc>
                </a:pPr>
                <a:endParaRPr lang="en-US" altLang="zh-CN" sz="1600" kern="100" dirty="0"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  <a:p>
                <a:pPr indent="304800" algn="just">
                  <a:lnSpc>
                    <a:spcPct val="150000"/>
                  </a:lnSpc>
                </a:pP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3.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若 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A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-25/4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，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y1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）， 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B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-5/4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，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y2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），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C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1/4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，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y3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），为抛物线 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y=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𝑥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²+4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𝑥−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5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上的三点，则 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y1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，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y2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，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y3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的大小关系是（ 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.</a:t>
                </a:r>
              </a:p>
              <a:p>
                <a:pPr indent="304800" algn="just">
                  <a:lnSpc>
                    <a:spcPct val="150000"/>
                  </a:lnSpc>
                </a:pP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A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y1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＜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y2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＜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y3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B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y2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＜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y3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＜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y1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C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y3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＜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y1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＜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y2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D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y1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＜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y3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＜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y2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E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y3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＜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y2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＜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y1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B640B68-1BE9-469D-9DA4-98CCF82C6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278" y="1299186"/>
                <a:ext cx="9850678" cy="4259628"/>
              </a:xfrm>
              <a:prstGeom prst="rect">
                <a:avLst/>
              </a:prstGeom>
              <a:blipFill>
                <a:blip r:embed="rId3"/>
                <a:stretch>
                  <a:fillRect l="-309" r="-371" b="-8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83318E43-DA93-4FAA-8E58-500E24179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4698" y="853565"/>
            <a:ext cx="2404258" cy="20939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21056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139065"/>
            <a:ext cx="12211685" cy="459740"/>
            <a:chOff x="0" y="219"/>
            <a:chExt cx="19231" cy="724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0" y="581"/>
              <a:ext cx="6885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6736" y="388"/>
              <a:ext cx="387" cy="3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531" y="219"/>
              <a:ext cx="4138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15638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rPr>
                <a:t>基本定义</a:t>
              </a: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12347" y="582"/>
              <a:ext cx="6885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/>
            <p:cNvSpPr/>
            <p:nvPr/>
          </p:nvSpPr>
          <p:spPr>
            <a:xfrm>
              <a:off x="11960" y="387"/>
              <a:ext cx="387" cy="3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4DFBB404-98B8-4E59-ACF9-8CEBD08E51FC}"/>
                  </a:ext>
                </a:extLst>
              </p:cNvPr>
              <p:cNvSpPr txBox="1"/>
              <p:nvPr/>
            </p:nvSpPr>
            <p:spPr>
              <a:xfrm>
                <a:off x="1040859" y="599440"/>
                <a:ext cx="10110281" cy="29613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根与系数的关系（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韦达定理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</a:t>
                </a:r>
                <a:endParaRPr lang="en-US" altLang="zh-CN" sz="1600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solidFill>
                      <a:srgbClr val="156389"/>
                    </a:solidFill>
                    <a:ea typeface="黑体" panose="02010609060101010101" pitchFamily="49" charset="-122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 dirty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x</m:t>
                        </m:r>
                      </m:e>
                      <m:sub>
                        <m:r>
                          <a:rPr lang="en-US" altLang="zh-CN" sz="1600" b="0" i="1" dirty="0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zh-CN" altLang="en-US" sz="1600" i="1" dirty="0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，</m:t>
                    </m:r>
                  </m:oMath>
                </a14:m>
                <a:r>
                  <a:rPr lang="en-US" altLang="zh-CN" sz="1600" dirty="0">
                    <a:solidFill>
                      <a:srgbClr val="156389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 dirty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x</m:t>
                        </m:r>
                      </m:e>
                      <m:sub>
                        <m:r>
                          <a:rPr lang="en-US" altLang="zh-CN" sz="1600" b="0" i="1" dirty="0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是方程 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ax²+bx+c=0(a≠0)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的两个根，则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 dirty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x</m:t>
                        </m:r>
                      </m:e>
                      <m:sub>
                        <m:r>
                          <a:rPr lang="en-US" altLang="zh-CN" sz="1600" i="1" dirty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 dirty="0" smtClean="0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</m:oMath>
                </a14:m>
                <a:r>
                  <a:rPr lang="en-US" altLang="zh-CN" sz="1600" dirty="0">
                    <a:solidFill>
                      <a:srgbClr val="156389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 dirty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x</m:t>
                        </m:r>
                      </m:e>
                      <m:sub>
                        <m:r>
                          <a:rPr lang="en-US" altLang="zh-CN" sz="1600" i="1" dirty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＝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-</a:t>
                </a:r>
                <a:r>
                  <a:rPr lang="en-US" altLang="zh-CN" sz="1600" dirty="0">
                    <a:solidFill>
                      <a:srgbClr val="156389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b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den>
                    </m:f>
                    <m:r>
                      <a:rPr lang="en-US" altLang="zh-CN" sz="1600" i="1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dirty="0">
                    <a:solidFill>
                      <a:srgbClr val="156389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 dirty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x</m:t>
                        </m:r>
                      </m:e>
                      <m:sub>
                        <m:r>
                          <a:rPr lang="en-US" altLang="zh-CN" sz="1600" i="1" dirty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 dirty="0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×</m:t>
                    </m:r>
                  </m:oMath>
                </a14:m>
                <a:r>
                  <a:rPr lang="en-US" altLang="zh-CN" sz="1600" dirty="0">
                    <a:solidFill>
                      <a:srgbClr val="156389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 dirty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x</m:t>
                        </m:r>
                      </m:e>
                      <m:sub>
                        <m:r>
                          <a:rPr lang="en-US" altLang="zh-CN" sz="1600" i="1" dirty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＝</a:t>
                </a:r>
                <a:r>
                  <a:rPr lang="en-US" altLang="zh-CN" sz="1600" dirty="0">
                    <a:solidFill>
                      <a:srgbClr val="156389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c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den>
                    </m:f>
                    <m:r>
                      <a:rPr lang="en-US" altLang="zh-CN" sz="1600" i="1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endParaRPr lang="en-US" altLang="zh-CN" sz="1600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zh-CN" altLang="en-US" i="1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＋</m:t>
                    </m:r>
                  </m:oMath>
                </a14:m>
                <a:r>
                  <a:rPr lang="en-US" altLang="zh-CN" i="1" dirty="0">
                    <a:solidFill>
                      <a:srgbClr val="156389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>
                    <a:solidFill>
                      <a:srgbClr val="156389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＝</a:t>
                </a:r>
                <a:r>
                  <a:rPr lang="en-US" altLang="zh-CN" i="1" dirty="0">
                    <a:solidFill>
                      <a:srgbClr val="156389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dirty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srgbClr val="156389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 dirty="0">
                                    <a:solidFill>
                                      <a:srgbClr val="156389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solidFill>
                                      <a:srgbClr val="156389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>
                    <a:solidFill>
                      <a:srgbClr val="156389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 ＝</a:t>
                </a:r>
                <a:r>
                  <a:rPr lang="en-US" altLang="zh-CN" i="1" dirty="0">
                    <a:solidFill>
                      <a:srgbClr val="156389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</m:oMath>
                </a14:m>
                <a:r>
                  <a:rPr lang="en-US" altLang="zh-CN" i="1" dirty="0">
                    <a:solidFill>
                      <a:srgbClr val="156389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b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c</m:t>
                        </m:r>
                      </m:den>
                    </m:f>
                    <m:r>
                      <a:rPr lang="en-US" altLang="zh-CN" i="1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endParaRPr lang="en-US" altLang="zh-CN" i="1" dirty="0">
                  <a:solidFill>
                    <a:srgbClr val="156389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</a:t>
                </a:r>
                <a:r>
                  <a:rPr lang="en-US" altLang="zh-CN" sz="1600" dirty="0">
                    <a:solidFill>
                      <a:srgbClr val="156389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dirty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²</m:t>
                        </m:r>
                      </m:den>
                    </m:f>
                    <m:r>
                      <a:rPr lang="zh-CN" altLang="en-US" i="1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＋</m:t>
                    </m:r>
                  </m:oMath>
                </a14:m>
                <a:r>
                  <a:rPr lang="en-US" altLang="zh-CN" i="1" dirty="0">
                    <a:solidFill>
                      <a:srgbClr val="156389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 dirty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²</m:t>
                        </m:r>
                      </m:den>
                    </m:f>
                  </m:oMath>
                </a14:m>
                <a:r>
                  <a:rPr lang="zh-CN" altLang="en-US" dirty="0">
                    <a:solidFill>
                      <a:srgbClr val="156389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 ＝</a:t>
                </a:r>
                <a:r>
                  <a:rPr lang="en-US" altLang="zh-CN" i="1" dirty="0">
                    <a:solidFill>
                      <a:srgbClr val="156389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srgbClr val="156389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solidFill>
                                      <a:srgbClr val="156389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 dirty="0">
                                    <a:solidFill>
                                      <a:srgbClr val="156389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solidFill>
                                      <a:srgbClr val="156389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 dirty="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dirty="0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)</m:t>
                        </m:r>
                        <m:r>
                          <a:rPr lang="en-US" altLang="zh-CN" i="1" dirty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²—</m:t>
                        </m:r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srgbClr val="156389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solidFill>
                                      <a:srgbClr val="156389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 dirty="0">
                                    <a:solidFill>
                                      <a:srgbClr val="156389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solidFill>
                                      <a:srgbClr val="156389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srgbClr val="156389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solidFill>
                                      <a:srgbClr val="156389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 dirty="0">
                                    <a:solidFill>
                                      <a:srgbClr val="156389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solidFill>
                                      <a:srgbClr val="156389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dirty="0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)</m:t>
                        </m:r>
                        <m:r>
                          <a:rPr lang="en-US" altLang="zh-CN" i="1" dirty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²</m:t>
                        </m:r>
                      </m:den>
                    </m:f>
                  </m:oMath>
                </a14:m>
                <a:r>
                  <a:rPr lang="zh-CN" altLang="en-US" dirty="0">
                    <a:solidFill>
                      <a:srgbClr val="156389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＝</a:t>
                </a:r>
                <a:r>
                  <a:rPr lang="en-US" altLang="zh-CN" dirty="0">
                    <a:solidFill>
                      <a:srgbClr val="156389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b</m:t>
                        </m:r>
                        <m: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²—2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ac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c</m:t>
                        </m:r>
                        <m: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²</m:t>
                        </m:r>
                      </m:den>
                    </m:f>
                  </m:oMath>
                </a14:m>
                <a:endParaRPr lang="en-US" altLang="zh-CN" dirty="0">
                  <a:solidFill>
                    <a:srgbClr val="156389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3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|</a:t>
                </a:r>
                <a:r>
                  <a:rPr lang="en-US" altLang="zh-CN" sz="1600" dirty="0">
                    <a:solidFill>
                      <a:srgbClr val="156389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 dirty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x</m:t>
                        </m:r>
                      </m:e>
                      <m:sub>
                        <m:r>
                          <a:rPr lang="en-US" altLang="zh-CN" sz="1600" i="1" dirty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 dirty="0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—</m:t>
                    </m:r>
                    <m:sSub>
                      <m:sSubPr>
                        <m:ctrlPr>
                          <a:rPr lang="en-US" altLang="zh-CN" sz="1600" i="1" dirty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 dirty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x</m:t>
                        </m:r>
                      </m:e>
                      <m:sub>
                        <m:r>
                          <a:rPr lang="en-US" altLang="zh-CN" sz="1600" b="0" i="1" dirty="0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dirty="0" smtClean="0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|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＝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sz="160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CN" sz="1600" i="1" dirty="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sz="1600" i="1" dirty="0">
                                    <a:solidFill>
                                      <a:srgbClr val="156389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 dirty="0">
                                    <a:solidFill>
                                      <a:srgbClr val="156389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600" i="1" dirty="0">
                                    <a:solidFill>
                                      <a:srgbClr val="156389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US" altLang="zh-CN" sz="1600" i="1" dirty="0">
                                    <a:solidFill>
                                      <a:srgbClr val="156389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600" i="1" dirty="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CN" sz="1600" i="1" dirty="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 sz="1600" i="1" dirty="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600" i="1" dirty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)²—</m:t>
                        </m:r>
                        <m:sSub>
                          <m:sSubPr>
                            <m:ctrlPr>
                              <a:rPr lang="en-US" altLang="zh-CN" sz="1600" i="1" dirty="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sz="1600" i="1" dirty="0">
                                    <a:solidFill>
                                      <a:srgbClr val="156389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dirty="0" smtClean="0">
                                    <a:solidFill>
                                      <a:srgbClr val="156389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4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600" i="1" dirty="0">
                                    <a:solidFill>
                                      <a:srgbClr val="156389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US" altLang="zh-CN" sz="1600" i="1" dirty="0">
                                    <a:solidFill>
                                      <a:srgbClr val="156389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altLang="zh-CN" sz="1600" i="1" dirty="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 sz="1600" i="1" dirty="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</m:e>
                    </m:rad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＝</a:t>
                </a:r>
                <a:r>
                  <a:rPr lang="en-US" altLang="zh-CN" sz="1600" dirty="0">
                    <a:solidFill>
                      <a:srgbClr val="156389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zh-CN" altLang="en-US" sz="16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sty m:val="p"/>
                              </m:rPr>
                              <a:rPr lang="en-US" altLang="zh-CN" sz="16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b</m:t>
                            </m:r>
                            <m:r>
                              <a:rPr lang="en-US" altLang="zh-CN" sz="16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²—4</m:t>
                            </m:r>
                            <m:r>
                              <m:rPr>
                                <m:sty m:val="p"/>
                              </m:rPr>
                              <a:rPr lang="en-US" altLang="zh-CN" sz="16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ac</m:t>
                            </m:r>
                          </m:e>
                        </m:rad>
                      </m:num>
                      <m:den>
                        <m: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  <m: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|</m:t>
                        </m:r>
                      </m:den>
                    </m:f>
                  </m:oMath>
                </a14:m>
                <a:endParaRPr lang="en-US" altLang="zh-CN" sz="1600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4DFBB404-98B8-4E59-ACF9-8CEBD08E5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859" y="599440"/>
                <a:ext cx="10110281" cy="2961388"/>
              </a:xfrm>
              <a:prstGeom prst="rect">
                <a:avLst/>
              </a:prstGeom>
              <a:blipFill>
                <a:blip r:embed="rId3"/>
                <a:stretch>
                  <a:fillRect l="-3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C28A625-7FEA-43C5-A65E-3962745D8819}"/>
                  </a:ext>
                </a:extLst>
              </p:cNvPr>
              <p:cNvSpPr txBox="1"/>
              <p:nvPr/>
            </p:nvSpPr>
            <p:spPr>
              <a:xfrm>
                <a:off x="1040859" y="3294180"/>
                <a:ext cx="6113834" cy="21679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50000"/>
                  </a:lnSpc>
                </a:pP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4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dirty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x</m:t>
                        </m:r>
                      </m:e>
                      <m:sub>
                        <m:r>
                          <a:rPr lang="en-US" altLang="zh-CN" sz="1600" dirty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1600" dirty="0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²</m:t>
                    </m:r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600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＋</m:t>
                    </m:r>
                  </m:oMath>
                </a14:m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dirty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x</m:t>
                        </m:r>
                      </m:e>
                      <m:sub>
                        <m:r>
                          <a:rPr lang="en-US" altLang="zh-CN" sz="1600" dirty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1600" dirty="0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²</m:t>
                    </m:r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＝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1600" i="1" dirty="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600" dirty="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 sz="1600" dirty="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 sz="1600" dirty="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dirty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1600" dirty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x</m:t>
                        </m:r>
                      </m:e>
                      <m:sub>
                        <m:r>
                          <a:rPr lang="en-US" altLang="zh-CN" sz="1600" dirty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1600" dirty="0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)²—</m:t>
                    </m:r>
                    <m:sSub>
                      <m:sSubPr>
                        <m:ctrlPr>
                          <a:rPr lang="en-US" altLang="zh-CN" sz="1600" i="1" dirty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1600" i="1" dirty="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600" dirty="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CN" sz="1600" dirty="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 sz="1600" dirty="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zh-CN" sz="1600" dirty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x</m:t>
                        </m:r>
                      </m:e>
                      <m:sub>
                        <m:r>
                          <a:rPr lang="en-US" altLang="zh-CN" sz="1600" dirty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zh-CN" altLang="en-US" sz="1600" dirty="0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＝</m:t>
                    </m:r>
                  </m:oMath>
                </a14:m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b</m:t>
                        </m:r>
                        <m: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²—2</m:t>
                        </m:r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ac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  <m: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²</m:t>
                        </m:r>
                      </m:den>
                    </m:f>
                  </m:oMath>
                </a14:m>
                <a:endParaRPr lang="en-US" altLang="zh-CN" sz="1600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250000"/>
                  </a:lnSpc>
                </a:pPr>
                <a:r>
                  <a:rPr lang="zh-CN" altLang="en-US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5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x</m:t>
                        </m:r>
                      </m:e>
                      <m:sub>
                        <m:r>
                          <a:rPr lang="en-US" altLang="zh-CN" sz="16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16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²</m:t>
                    </m:r>
                  </m:oMath>
                </a14:m>
                <a:r>
                  <a:rPr lang="zh-CN" altLang="en-US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—</m:t>
                    </m:r>
                  </m:oMath>
                </a14:m>
                <a:r>
                  <a:rPr lang="en-US" altLang="zh-CN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x</m:t>
                        </m:r>
                      </m:e>
                      <m:sub>
                        <m:r>
                          <a:rPr lang="en-US" altLang="zh-CN" sz="16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16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²</m:t>
                    </m:r>
                  </m:oMath>
                </a14:m>
                <a:r>
                  <a:rPr lang="zh-CN" altLang="en-US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＝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6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 sz="16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 sz="16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16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x</m:t>
                        </m:r>
                      </m:e>
                      <m:sub>
                        <m:r>
                          <a:rPr lang="en-US" altLang="zh-CN" sz="16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16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en-US" altLang="zh-CN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6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 sz="16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 sz="16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16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－</m:t>
                        </m:r>
                        <m:r>
                          <m:rPr>
                            <m:sty m:val="p"/>
                          </m:rPr>
                          <a:rPr lang="en-US" altLang="zh-CN" sz="16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x</m:t>
                        </m:r>
                      </m:e>
                      <m:sub>
                        <m:r>
                          <a:rPr lang="en-US" altLang="zh-CN" sz="16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16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endParaRPr lang="en-US" altLang="zh-CN" sz="16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250000"/>
                  </a:lnSpc>
                </a:pPr>
                <a:r>
                  <a:rPr lang="zh-CN" altLang="en-US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6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x</m:t>
                        </m:r>
                      </m:e>
                      <m:sup>
                        <m:r>
                          <a:rPr lang="en-US" altLang="zh-CN" sz="1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±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y</m:t>
                        </m:r>
                      </m:e>
                      <m:sup>
                        <m:r>
                          <a:rPr lang="en-US" altLang="zh-CN" sz="1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＝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en-US" altLang="zh-CN" sz="1600" dirty="0" err="1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x±y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)(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x</m:t>
                        </m:r>
                      </m:e>
                      <m:sup>
                        <m:r>
                          <a:rPr lang="en-US" altLang="zh-CN" sz="1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sz="16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∓</m:t>
                    </m:r>
                    <m:r>
                      <m:rPr>
                        <m:sty m:val="p"/>
                      </m:rPr>
                      <a:rPr lang="en-US" altLang="zh-CN" sz="16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xy</m:t>
                    </m:r>
                  </m:oMath>
                </a14:m>
                <a:r>
                  <a:rPr lang="zh-CN" altLang="en-US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＋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y</m:t>
                        </m:r>
                      </m:e>
                      <m:sup>
                        <m:r>
                          <a:rPr lang="en-US" altLang="zh-CN" sz="1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C28A625-7FEA-43C5-A65E-3962745D8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859" y="3294180"/>
                <a:ext cx="6113834" cy="2167901"/>
              </a:xfrm>
              <a:prstGeom prst="rect">
                <a:avLst/>
              </a:prstGeom>
              <a:blipFill>
                <a:blip r:embed="rId4"/>
                <a:stretch>
                  <a:fillRect l="-598" b="-2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255134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139065"/>
            <a:ext cx="12211685" cy="459740"/>
            <a:chOff x="0" y="219"/>
            <a:chExt cx="19231" cy="724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0" y="581"/>
              <a:ext cx="6885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6736" y="388"/>
              <a:ext cx="387" cy="3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531" y="219"/>
              <a:ext cx="4138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15638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rPr>
                <a:t>重点题型</a:t>
              </a: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12347" y="582"/>
              <a:ext cx="6885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/>
            <p:cNvSpPr/>
            <p:nvPr/>
          </p:nvSpPr>
          <p:spPr>
            <a:xfrm>
              <a:off x="11960" y="387"/>
              <a:ext cx="387" cy="3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176F5B8F-13C6-4AF0-B63D-275D834D6023}"/>
              </a:ext>
            </a:extLst>
          </p:cNvPr>
          <p:cNvSpPr/>
          <p:nvPr/>
        </p:nvSpPr>
        <p:spPr>
          <a:xfrm>
            <a:off x="603314" y="662692"/>
            <a:ext cx="10547826" cy="60562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7E085DC-2C0E-448F-9DEC-9D07C808D1C0}"/>
                  </a:ext>
                </a:extLst>
              </p:cNvPr>
              <p:cNvSpPr txBox="1"/>
              <p:nvPr/>
            </p:nvSpPr>
            <p:spPr>
              <a:xfrm>
                <a:off x="1155863" y="745549"/>
                <a:ext cx="9442728" cy="58905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304800" algn="just">
                  <a:lnSpc>
                    <a:spcPct val="150000"/>
                  </a:lnSpc>
                </a:pP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例题：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1.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解某个一元二次方程，甲看错了常数项，解得两根为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8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和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2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，乙看错 ，乙看错了一次项，解得两根为 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-9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和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-1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，则正确解为（ 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.</a:t>
                </a:r>
              </a:p>
              <a:p>
                <a:pPr indent="304800" algn="just">
                  <a:lnSpc>
                    <a:spcPct val="150000"/>
                  </a:lnSpc>
                </a:pP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A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-8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和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-2   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B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1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和 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9     (C)-1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和 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9     (D)3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和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-3   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E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-1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和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-9</a:t>
                </a:r>
              </a:p>
              <a:p>
                <a:pPr indent="304800" algn="just">
                  <a:lnSpc>
                    <a:spcPct val="150000"/>
                  </a:lnSpc>
                </a:pP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2.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若方程 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x²+px+37=0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恰好有两个正整数解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kern="100" dirty="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x</m:t>
                        </m:r>
                      </m:e>
                      <m:sub>
                        <m:r>
                          <a:rPr lang="en-US" altLang="zh-CN" sz="1600" b="0" i="1" kern="100" dirty="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x</m:t>
                        </m:r>
                      </m:e>
                      <m:sub>
                        <m:r>
                          <a:rPr lang="en-US" altLang="zh-CN" sz="1600" b="0" i="1" kern="100" dirty="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1600" i="1" kern="100" dirty="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 </m:t>
                    </m:r>
                  </m:oMath>
                </a14:m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kern="10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1600" b="0" i="0" kern="10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600" i="1" kern="100" dirty="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 i="1" kern="100" dirty="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 sz="1600" i="1" kern="100" dirty="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1600" kern="100" dirty="0">
                            <a:latin typeface="隶书" panose="02010509060101010101" pitchFamily="49" charset="-122"/>
                            <a:ea typeface="隶书" panose="02010509060101010101" pitchFamily="49" charset="-122"/>
                          </a:rPr>
                          <m:t>+1</m:t>
                        </m:r>
                        <m:r>
                          <m:rPr>
                            <m:nor/>
                          </m:rPr>
                          <a:rPr lang="en-US" altLang="zh-CN" sz="1600" b="0" i="0" kern="100" dirty="0" smtClean="0">
                            <a:latin typeface="隶书" panose="02010509060101010101" pitchFamily="49" charset="-122"/>
                            <a:ea typeface="隶书" panose="02010509060101010101" pitchFamily="49" charset="-122"/>
                          </a:rPr>
                          <m:t>)(</m:t>
                        </m:r>
                        <m:r>
                          <m:rPr>
                            <m:nor/>
                          </m:rPr>
                          <a:rPr lang="en-US" altLang="zh-CN" sz="1600" kern="100" dirty="0">
                            <a:ea typeface="隶书" panose="02010509060101010101" pitchFamily="49" charset="-122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600" i="1" kern="100" dirty="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 i="1" kern="100" dirty="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 sz="1600" i="1" kern="100" dirty="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1600" kern="100" dirty="0">
                            <a:latin typeface="隶书" panose="02010509060101010101" pitchFamily="49" charset="-122"/>
                            <a:ea typeface="隶书" panose="02010509060101010101" pitchFamily="49" charset="-122"/>
                          </a:rPr>
                          <m:t>+1</m:t>
                        </m:r>
                        <m:r>
                          <m:rPr>
                            <m:nor/>
                          </m:rPr>
                          <a:rPr lang="en-US" altLang="zh-CN" sz="1600" kern="100" dirty="0" smtClean="0">
                            <a:latin typeface="隶书" panose="02010509060101010101" pitchFamily="49" charset="-122"/>
                            <a:ea typeface="隶书" panose="02010509060101010101" pitchFamily="49" charset="-122"/>
                          </a:rPr>
                          <m:t>)</m:t>
                        </m:r>
                      </m:num>
                      <m:den>
                        <m:r>
                          <a:rPr lang="en-US" altLang="zh-CN" sz="1600" b="0" i="1" kern="10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𝑝</m:t>
                        </m:r>
                      </m:den>
                    </m:f>
                  </m:oMath>
                </a14:m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的值为 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( ).</a:t>
                </a:r>
              </a:p>
              <a:p>
                <a:pPr indent="304800" algn="just">
                  <a:lnSpc>
                    <a:spcPct val="150000"/>
                  </a:lnSpc>
                </a:pP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 (A)-2      (B)-1       (C) 1     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D)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kern="100" dirty="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b="0" i="1" kern="100" dirty="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600" b="0" i="1" kern="100" dirty="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    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E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2</a:t>
                </a:r>
              </a:p>
              <a:p>
                <a:pPr indent="304800" algn="just">
                  <a:lnSpc>
                    <a:spcPct val="150000"/>
                  </a:lnSpc>
                </a:pP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3.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设 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x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，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y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是实数，则可以确定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x³+y³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的最小值 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.</a:t>
                </a:r>
              </a:p>
              <a:p>
                <a:pPr indent="304800" algn="just">
                  <a:lnSpc>
                    <a:spcPct val="150000"/>
                  </a:lnSpc>
                </a:pP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1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 err="1">
                    <a:latin typeface="隶书" panose="02010509060101010101" pitchFamily="49" charset="-122"/>
                    <a:ea typeface="隶书" panose="02010509060101010101" pitchFamily="49" charset="-122"/>
                  </a:rPr>
                  <a:t>xy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=1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2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 err="1">
                    <a:latin typeface="隶书" panose="02010509060101010101" pitchFamily="49" charset="-122"/>
                    <a:ea typeface="隶书" panose="02010509060101010101" pitchFamily="49" charset="-122"/>
                  </a:rPr>
                  <a:t>x+y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=2</a:t>
                </a:r>
              </a:p>
              <a:p>
                <a:pPr indent="304800" algn="just">
                  <a:lnSpc>
                    <a:spcPct val="150000"/>
                  </a:lnSpc>
                </a:pP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4.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kern="100" dirty="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x</m:t>
                        </m:r>
                      </m:e>
                      <m:sub>
                        <m:r>
                          <a:rPr lang="en-US" altLang="zh-CN" sz="1600" b="0" i="1" kern="100" dirty="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1</m:t>
                        </m:r>
                      </m:sub>
                    </m:sSub>
                    <m:r>
                      <a:rPr lang="zh-CN" altLang="en-US" sz="1600" i="1" kern="100" dirty="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，</m:t>
                    </m:r>
                    <m:sSub>
                      <m:sSubPr>
                        <m:ctrlPr>
                          <a:rPr lang="en-US" altLang="zh-CN" sz="1600" i="1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x</m:t>
                        </m:r>
                      </m:e>
                      <m:sub>
                        <m:r>
                          <a:rPr lang="en-US" altLang="zh-CN" sz="1600" b="0" i="1" kern="100" dirty="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是方程 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x²—(k-2)x+(k²+3k+5)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＝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0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的两个实根，则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kern="10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1600" i="1" kern="100" dirty="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 i="1" kern="100" dirty="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 sz="1600" i="1" kern="100" dirty="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zh-CN" sz="1600" b="0" i="1" kern="10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+</a:t>
                </a:r>
                <a:r>
                  <a:rPr lang="en-US" altLang="zh-CN" sz="1600" kern="100" dirty="0">
                    <a:ea typeface="隶书" panose="02010509060101010101" pitchFamily="49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1600" i="1" kern="100" dirty="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 i="1" kern="100" dirty="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 sz="1600" b="0" i="1" kern="100" dirty="0" smtClean="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的最大值是（ 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.</a:t>
                </a:r>
              </a:p>
              <a:p>
                <a:pPr indent="304800" algn="just">
                  <a:lnSpc>
                    <a:spcPct val="150000"/>
                  </a:lnSpc>
                </a:pP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A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16  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B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19   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C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kern="100" dirty="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b="0" i="1" kern="100" dirty="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14</m:t>
                        </m:r>
                      </m:num>
                      <m:den>
                        <m:r>
                          <a:rPr lang="en-US" altLang="zh-CN" sz="1600" b="0" i="1" kern="100" dirty="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    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D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18  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E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2</a:t>
                </a:r>
              </a:p>
              <a:p>
                <a:pPr indent="304800" algn="just">
                  <a:lnSpc>
                    <a:spcPct val="150000"/>
                  </a:lnSpc>
                </a:pP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5.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设抛物线 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y=x²+2ax+b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与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x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轴相交于 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A,B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两点，点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C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的坐标为（ 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0,2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），若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ΔABC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的面积等于 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6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，则（ 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.</a:t>
                </a:r>
              </a:p>
              <a:p>
                <a:pPr indent="304800" algn="just">
                  <a:lnSpc>
                    <a:spcPct val="150000"/>
                  </a:lnSpc>
                </a:pP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A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a²-b=9  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B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a²+b=9  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C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a²-b=36  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D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a²+b=36  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E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 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a²-4b=9</a:t>
                </a:r>
              </a:p>
              <a:p>
                <a:pPr indent="304800" algn="just">
                  <a:lnSpc>
                    <a:spcPct val="150000"/>
                  </a:lnSpc>
                </a:pPr>
                <a:r>
                  <a:rPr lang="en-US" altLang="zh-CN" sz="1600" b="0" i="0" u="none" strike="noStrike" baseline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     </a:t>
                </a:r>
                <a:r>
                  <a:rPr lang="el-GR" altLang="zh-CN" sz="1600" b="0" i="0" u="none" strike="noStrike" baseline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|</a:t>
                </a:r>
                <a:r>
                  <a:rPr lang="zh-CN" altLang="el-GR" sz="1600" b="0" i="0" u="none" strike="noStrike" baseline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l-GR" altLang="zh-CN" sz="1600" b="0" i="0" u="none" strike="noStrike" baseline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1−</a:t>
                </a:r>
                <a:r>
                  <a:rPr lang="zh-CN" altLang="el-GR" sz="1600" b="0" i="0" u="none" strike="noStrike" baseline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l-GR" altLang="zh-CN" sz="1600" b="0" i="0" u="none" strike="noStrike" baseline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2|=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altLang="zh-CN" sz="1600" b="0" i="1" u="none" strike="noStrike" baseline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altLang="zh-CN" sz="16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√</m:t>
                        </m:r>
                        <m:r>
                          <m:rPr>
                            <m:nor/>
                          </m:rPr>
                          <a:rPr lang="el-GR" altLang="zh-CN" sz="16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num>
                      <m:den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zh-CN" altLang="el-GR" sz="16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6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altLang="zh-CN" sz="1600" b="0" i="0" u="none" strike="noStrike" baseline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zh-CN" altLang="en-US" sz="1400" kern="100" dirty="0">
                    <a:solidFill>
                      <a:srgbClr val="FF00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？？？</a:t>
                </a:r>
                <a:endParaRPr lang="en-US" altLang="zh-CN" sz="1400" kern="100" dirty="0">
                  <a:solidFill>
                    <a:srgbClr val="FF0000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7E085DC-2C0E-448F-9DEC-9D07C808D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863" y="745549"/>
                <a:ext cx="9442728" cy="5890523"/>
              </a:xfrm>
              <a:prstGeom prst="rect">
                <a:avLst/>
              </a:prstGeom>
              <a:blipFill>
                <a:blip r:embed="rId3"/>
                <a:stretch>
                  <a:fillRect l="-387" r="-3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253747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9685" y="194981"/>
            <a:ext cx="12211685" cy="459740"/>
            <a:chOff x="0" y="219"/>
            <a:chExt cx="19231" cy="724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0" y="581"/>
              <a:ext cx="6885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6736" y="388"/>
              <a:ext cx="387" cy="3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531" y="219"/>
              <a:ext cx="4138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15638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rPr>
                <a:t>基本定义</a:t>
              </a: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12347" y="582"/>
              <a:ext cx="6885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/>
            <p:cNvSpPr/>
            <p:nvPr/>
          </p:nvSpPr>
          <p:spPr>
            <a:xfrm>
              <a:off x="11960" y="387"/>
              <a:ext cx="387" cy="3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1D3BD6A-B461-4261-A589-D674577B6DFD}"/>
                  </a:ext>
                </a:extLst>
              </p:cNvPr>
              <p:cNvSpPr txBox="1"/>
              <p:nvPr/>
            </p:nvSpPr>
            <p:spPr>
              <a:xfrm>
                <a:off x="826850" y="721995"/>
                <a:ext cx="10110281" cy="41374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二元一次方程组</a:t>
                </a:r>
                <a:endParaRPr lang="en-US" altLang="zh-CN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二元一次方程组的形式是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160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600" i="1" smtClean="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1600" i="1" smtClean="0">
                                    <a:solidFill>
                                      <a:srgbClr val="156389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600" i="1">
                                    <a:solidFill>
                                      <a:srgbClr val="156389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solidFill>
                                      <a:srgbClr val="156389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altLang="zh-CN" sz="16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x</m:t>
                            </m:r>
                            <m:r>
                              <a:rPr lang="en-US" altLang="zh-CN" sz="1600" i="1" smtClean="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600" i="1">
                                    <a:solidFill>
                                      <a:srgbClr val="156389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600" i="1" smtClean="0">
                                    <a:solidFill>
                                      <a:srgbClr val="156389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b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srgbClr val="156389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altLang="zh-CN" sz="1600" i="1" smtClean="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y</m:t>
                            </m:r>
                            <m:r>
                              <a:rPr lang="zh-CN" altLang="en-US" sz="16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＝</m:t>
                            </m:r>
                            <m:sSub>
                              <m:sSubPr>
                                <m:ctrlPr>
                                  <a:rPr lang="en-US" altLang="zh-CN" sz="1600" i="1">
                                    <a:solidFill>
                                      <a:srgbClr val="156389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600" i="1" smtClean="0">
                                    <a:solidFill>
                                      <a:srgbClr val="156389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srgbClr val="156389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1600" i="1">
                                    <a:solidFill>
                                      <a:srgbClr val="156389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600" i="1">
                                    <a:solidFill>
                                      <a:srgbClr val="156389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solidFill>
                                      <a:srgbClr val="156389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altLang="zh-CN" sz="16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x</m:t>
                            </m:r>
                            <m:r>
                              <a:rPr lang="en-US" altLang="zh-CN" sz="16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600" i="1">
                                    <a:solidFill>
                                      <a:srgbClr val="156389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600" i="1">
                                    <a:solidFill>
                                      <a:srgbClr val="156389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b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solidFill>
                                      <a:srgbClr val="156389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altLang="zh-CN" sz="16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y</m:t>
                            </m:r>
                            <m:r>
                              <a:rPr lang="zh-CN" altLang="en-US" sz="16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＝</m:t>
                            </m:r>
                            <m:sSub>
                              <m:sSubPr>
                                <m:ctrlPr>
                                  <a:rPr lang="en-US" altLang="zh-CN" sz="1600" i="1">
                                    <a:solidFill>
                                      <a:srgbClr val="156389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600" i="1">
                                    <a:solidFill>
                                      <a:srgbClr val="156389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solidFill>
                                      <a:srgbClr val="156389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，有三种解的情况：</a:t>
                </a:r>
                <a:endParaRPr lang="en-US" altLang="zh-CN" sz="1600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）如果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600" i="1" smtClean="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≠</a:t>
                </a:r>
                <a:r>
                  <a:rPr lang="en-US" altLang="zh-CN" sz="1600" dirty="0">
                    <a:solidFill>
                      <a:srgbClr val="156389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 i="1" smtClean="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b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b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，则方程组有唯一解；</a:t>
                </a:r>
                <a:endParaRPr lang="en-US" altLang="zh-CN" sz="1600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）如果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＝</a:t>
                </a:r>
                <a:r>
                  <a:rPr lang="en-US" altLang="zh-CN" sz="1600" dirty="0">
                    <a:solidFill>
                      <a:srgbClr val="156389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b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b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＝</a:t>
                </a:r>
                <a:r>
                  <a:rPr lang="en-US" altLang="zh-CN" sz="1600" dirty="0">
                    <a:solidFill>
                      <a:srgbClr val="156389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1600" i="1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，则方程组有无穷多解；</a:t>
                </a:r>
                <a:endParaRPr lang="en-US" altLang="zh-CN" sz="1600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3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）如果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＝</a:t>
                </a:r>
                <a:r>
                  <a:rPr lang="en-US" altLang="zh-CN" sz="1600" dirty="0">
                    <a:solidFill>
                      <a:srgbClr val="156389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b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b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≠</a:t>
                </a:r>
                <a:r>
                  <a:rPr lang="en-US" altLang="zh-CN" sz="1600" dirty="0">
                    <a:solidFill>
                      <a:srgbClr val="156389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1600" i="1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，则方程组无解；</a:t>
                </a:r>
                <a:endParaRPr lang="en-US" altLang="zh-CN" sz="1600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【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注意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】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可以将二元一次方程组的情况看作两条直线的位置关系，上述三种情况分别对应两条直线相交、重合、平行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1600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1D3BD6A-B461-4261-A589-D674577B6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50" y="721995"/>
                <a:ext cx="10110281" cy="4137479"/>
              </a:xfrm>
              <a:prstGeom prst="rect">
                <a:avLst/>
              </a:prstGeom>
              <a:blipFill>
                <a:blip r:embed="rId3"/>
                <a:stretch>
                  <a:fillRect l="-422" r="-6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616CDFE0-994C-48D6-A307-417E332F6B3A}"/>
              </a:ext>
            </a:extLst>
          </p:cNvPr>
          <p:cNvSpPr/>
          <p:nvPr/>
        </p:nvSpPr>
        <p:spPr>
          <a:xfrm>
            <a:off x="718631" y="4495818"/>
            <a:ext cx="10547826" cy="18385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B640B68-1BE9-469D-9DA4-98CCF82C64D3}"/>
                  </a:ext>
                </a:extLst>
              </p:cNvPr>
              <p:cNvSpPr txBox="1"/>
              <p:nvPr/>
            </p:nvSpPr>
            <p:spPr>
              <a:xfrm>
                <a:off x="925543" y="4361270"/>
                <a:ext cx="9850678" cy="16094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304800" algn="just">
                  <a:lnSpc>
                    <a:spcPct val="150000"/>
                  </a:lnSpc>
                </a:pP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例题：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1.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若关于 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x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，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y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的二元一次方程组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1600" i="1" kern="10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600" i="1" kern="100" smtClean="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altLang="zh-CN" sz="1600" i="1" kern="10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  <m:t>x</m:t>
                            </m:r>
                            <m:r>
                              <a:rPr lang="en-US" altLang="zh-CN" sz="1600" i="1" kern="100" smtClean="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CN" sz="1600" i="1" kern="10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  <m:t>y</m:t>
                            </m:r>
                            <m:r>
                              <a:rPr lang="en-US" altLang="zh-CN" sz="1600" i="1" kern="100" smtClean="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  <m:t>=</m:t>
                            </m:r>
                            <m:r>
                              <a:rPr lang="en-US" altLang="zh-CN" sz="1600" b="0" i="1" kern="100" smtClean="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  <m:t>5</m:t>
                            </m:r>
                            <m:r>
                              <m:rPr>
                                <m:sty m:val="p"/>
                              </m:rPr>
                              <a:rPr lang="en-US" altLang="zh-CN" sz="1600" i="1" kern="10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  <m:t>k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altLang="zh-CN" sz="1600" i="1" kern="10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  <m:t>x</m:t>
                            </m:r>
                            <m:r>
                              <a:rPr lang="en-US" altLang="zh-CN" sz="1600" i="1" kern="100" smtClean="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  <m:t>—</m:t>
                            </m:r>
                            <m:r>
                              <m:rPr>
                                <m:sty m:val="p"/>
                              </m:rPr>
                              <a:rPr lang="en-US" altLang="zh-CN" sz="1600" i="1" kern="10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  <m:t>y</m:t>
                            </m:r>
                            <m:r>
                              <a:rPr lang="en-US" altLang="zh-CN" sz="1600" i="1" kern="100" smtClean="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  <m:t>=</m:t>
                            </m:r>
                            <m:r>
                              <a:rPr lang="en-US" altLang="zh-CN" sz="1600" b="0" i="1" kern="100" smtClean="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  <m:t>9</m:t>
                            </m:r>
                            <m:r>
                              <m:rPr>
                                <m:sty m:val="p"/>
                              </m:rPr>
                              <a:rPr lang="en-US" altLang="zh-CN" sz="1600" i="1" kern="10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  <m:t>k</m:t>
                            </m:r>
                          </m:e>
                        </m:eqArr>
                      </m:e>
                    </m:d>
                    <m:r>
                      <a:rPr lang="zh-CN" altLang="en-US" sz="1600" i="1" kern="10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的</m:t>
                    </m:r>
                  </m:oMath>
                </a14:m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解也是二元一次方程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2x+3y=6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的解，则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k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的值为（ ）</a:t>
                </a:r>
                <a:endParaRPr lang="en-US" altLang="zh-CN" sz="1600" kern="100" dirty="0"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  <a:p>
                <a:pPr algn="l"/>
                <a:endParaRPr lang="zh-CN" altLang="en-US" sz="1800" b="0" i="0" u="none" strike="noStrike" baseline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        (A)−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3</m:t>
                        </m:r>
                      </m:num>
                      <m:den>
                        <m:r>
                          <a:rPr lang="en-US" altLang="zh-CN" sz="1600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4</m:t>
                        </m:r>
                      </m:den>
                    </m:f>
                    <m:r>
                      <a:rPr lang="en-US" altLang="zh-CN" sz="1600" kern="100" dirty="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 </m:t>
                    </m:r>
                  </m:oMath>
                </a14:m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       (B)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3</m:t>
                        </m:r>
                      </m:num>
                      <m:den>
                        <m:r>
                          <a:rPr lang="en-US" altLang="zh-CN" sz="1600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      (C)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4</m:t>
                        </m:r>
                      </m:num>
                      <m:den>
                        <m:r>
                          <a:rPr lang="en-US" altLang="zh-CN" sz="1600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      (D)−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4</m:t>
                        </m:r>
                      </m:num>
                      <m:den>
                        <m:r>
                          <a:rPr lang="en-US" altLang="zh-CN" sz="1600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      (E)1 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B640B68-1BE9-469D-9DA4-98CCF82C6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43" y="4361270"/>
                <a:ext cx="9850678" cy="1609415"/>
              </a:xfrm>
              <a:prstGeom prst="rect">
                <a:avLst/>
              </a:prstGeom>
              <a:blipFill>
                <a:blip r:embed="rId4"/>
                <a:stretch>
                  <a:fillRect r="-23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21058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139065"/>
            <a:ext cx="12211685" cy="459740"/>
            <a:chOff x="0" y="219"/>
            <a:chExt cx="19231" cy="724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0" y="581"/>
              <a:ext cx="6885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6736" y="388"/>
              <a:ext cx="387" cy="3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531" y="219"/>
              <a:ext cx="4138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15638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rPr>
                <a:t>基本定义</a:t>
              </a: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12347" y="582"/>
              <a:ext cx="6885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/>
            <p:cNvSpPr/>
            <p:nvPr/>
          </p:nvSpPr>
          <p:spPr>
            <a:xfrm>
              <a:off x="11960" y="387"/>
              <a:ext cx="387" cy="3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A1D3BD6A-B461-4261-A589-D674577B6DFD}"/>
              </a:ext>
            </a:extLst>
          </p:cNvPr>
          <p:cNvSpPr txBox="1"/>
          <p:nvPr/>
        </p:nvSpPr>
        <p:spPr>
          <a:xfrm>
            <a:off x="826850" y="721995"/>
            <a:ext cx="10110281" cy="15581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无理方程</a:t>
            </a:r>
            <a:endParaRPr lang="en-US" altLang="zh-CN" dirty="0">
              <a:solidFill>
                <a:srgbClr val="15638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解无理方程，一般通过方程两边同时乘方，使之转化为有理方程，从而求出方程的解</a:t>
            </a:r>
            <a:r>
              <a:rPr lang="en-US" altLang="zh-CN" sz="1600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注意：解无理方程时，由于方程两边乘方相同次数，未知数的取值范围可能会扩大，有产生增根的可能，因此，最后必须验根</a:t>
            </a:r>
            <a:r>
              <a:rPr lang="en-US" altLang="zh-CN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16CDFE0-994C-48D6-A307-417E332F6B3A}"/>
              </a:ext>
            </a:extLst>
          </p:cNvPr>
          <p:cNvSpPr/>
          <p:nvPr/>
        </p:nvSpPr>
        <p:spPr>
          <a:xfrm>
            <a:off x="826850" y="2280115"/>
            <a:ext cx="10208778" cy="10759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B640B68-1BE9-469D-9DA4-98CCF82C64D3}"/>
                  </a:ext>
                </a:extLst>
              </p:cNvPr>
              <p:cNvSpPr txBox="1"/>
              <p:nvPr/>
            </p:nvSpPr>
            <p:spPr>
              <a:xfrm>
                <a:off x="826850" y="2402033"/>
                <a:ext cx="9850678" cy="7427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304800" algn="just">
                  <a:lnSpc>
                    <a:spcPct val="150000"/>
                  </a:lnSpc>
                </a:pP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例题：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1.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无理方程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radPr>
                      <m:deg/>
                      <m:e>
                        <m: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x</m:t>
                        </m:r>
                        <m: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+1</m:t>
                        </m:r>
                      </m:e>
                    </m:rad>
                  </m:oMath>
                </a14:m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—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x</m:t>
                        </m:r>
                        <m: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—3</m:t>
                        </m:r>
                      </m:e>
                    </m:rad>
                  </m:oMath>
                </a14:m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＝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2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的所有实根之积为（    ）</a:t>
                </a:r>
              </a:p>
              <a:p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        (A)12</a:t>
                </a:r>
                <a14:m>
                  <m:oMath xmlns:m="http://schemas.openxmlformats.org/officeDocument/2006/math">
                    <m:r>
                      <a:rPr lang="en-US" altLang="zh-CN" sz="1600" kern="100" dirty="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 </m:t>
                    </m:r>
                  </m:oMath>
                </a14:m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       (B) </a:t>
                </a:r>
                <a14:m>
                  <m:oMath xmlns:m="http://schemas.openxmlformats.org/officeDocument/2006/math">
                    <m:r>
                      <a:rPr lang="en-US" altLang="zh-CN" sz="1600" b="0" i="0" kern="100" dirty="0" smtClean="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14</m:t>
                    </m:r>
                  </m:oMath>
                </a14:m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      (C) </a:t>
                </a:r>
                <a14:m>
                  <m:oMath xmlns:m="http://schemas.openxmlformats.org/officeDocument/2006/math">
                    <m:r>
                      <a:rPr lang="en-US" altLang="zh-CN" sz="1600" b="0" i="0" kern="100" dirty="0" smtClean="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48</m:t>
                    </m:r>
                  </m:oMath>
                </a14:m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      (D)36      (E)24 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B640B68-1BE9-469D-9DA4-98CCF82C6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50" y="2402033"/>
                <a:ext cx="9850678" cy="742704"/>
              </a:xfrm>
              <a:prstGeom prst="rect">
                <a:avLst/>
              </a:prstGeom>
              <a:blipFill>
                <a:blip r:embed="rId3"/>
                <a:stretch>
                  <a:fillRect b="-90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564ED60-3A1F-424B-B114-0535AD701BDE}"/>
                  </a:ext>
                </a:extLst>
              </p:cNvPr>
              <p:cNvSpPr txBox="1"/>
              <p:nvPr/>
            </p:nvSpPr>
            <p:spPr>
              <a:xfrm>
                <a:off x="697048" y="3955023"/>
                <a:ext cx="10110281" cy="21809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不等式的基本性质</a:t>
                </a:r>
                <a:r>
                  <a:rPr lang="zh-CN" altLang="en-US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（重点要会解一元二次不等式和分式不等式）</a:t>
                </a:r>
                <a:endParaRPr lang="en-US" altLang="zh-CN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）传递性：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a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＞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b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b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＞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c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，则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a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＞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c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）同向相加性：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160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600" i="1" smtClean="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altLang="zh-CN" sz="1600" dirty="0">
                                <a:solidFill>
                                  <a:srgbClr val="156389"/>
                                </a:solidFill>
                                <a:latin typeface="黑体" panose="02010609060101010101" pitchFamily="49" charset="-122"/>
                                <a:ea typeface="黑体" panose="02010609060101010101" pitchFamily="49" charset="-122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zh-CN" altLang="en-US" sz="1600" dirty="0">
                                <a:solidFill>
                                  <a:srgbClr val="156389"/>
                                </a:solidFill>
                                <a:latin typeface="黑体" panose="02010609060101010101" pitchFamily="49" charset="-122"/>
                                <a:ea typeface="黑体" panose="02010609060101010101" pitchFamily="49" charset="-122"/>
                              </a:rPr>
                              <m:t>＞</m:t>
                            </m:r>
                            <m:r>
                              <m:rPr>
                                <m:nor/>
                              </m:rPr>
                              <a:rPr lang="en-US" altLang="zh-CN" sz="1600" dirty="0">
                                <a:solidFill>
                                  <a:srgbClr val="156389"/>
                                </a:solidFill>
                                <a:latin typeface="黑体" panose="02010609060101010101" pitchFamily="49" charset="-122"/>
                                <a:ea typeface="黑体" panose="02010609060101010101" pitchFamily="49" charset="-122"/>
                              </a:rPr>
                              <m:t>b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altLang="zh-CN" sz="16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c</m:t>
                            </m:r>
                            <m:r>
                              <m:rPr>
                                <m:nor/>
                              </m:rPr>
                              <a:rPr lang="zh-CN" altLang="en-US" sz="1600" dirty="0">
                                <a:solidFill>
                                  <a:srgbClr val="156389"/>
                                </a:solidFill>
                                <a:latin typeface="黑体" panose="02010609060101010101" pitchFamily="49" charset="-122"/>
                                <a:ea typeface="黑体" panose="02010609060101010101" pitchFamily="49" charset="-122"/>
                              </a:rPr>
                              <m:t>＞</m:t>
                            </m:r>
                            <m:r>
                              <m:rPr>
                                <m:sty m:val="p"/>
                              </m:rPr>
                              <a:rPr lang="en-US" altLang="zh-CN" sz="1600" i="1" dirty="0" smtClean="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d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，则</a:t>
                </a:r>
                <a:r>
                  <a:rPr lang="en-US" altLang="zh-CN" sz="1600" dirty="0" err="1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a+c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＞</a:t>
                </a:r>
                <a:r>
                  <a:rPr lang="en-US" altLang="zh-CN" sz="1600" dirty="0" err="1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b+d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 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3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）同向皆正相乘性：</a:t>
                </a:r>
                <a:r>
                  <a:rPr lang="en-US" altLang="zh-CN" sz="1600" dirty="0">
                    <a:solidFill>
                      <a:srgbClr val="156389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160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600" i="1" smtClean="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altLang="zh-CN" sz="1600" dirty="0">
                                <a:solidFill>
                                  <a:srgbClr val="156389"/>
                                </a:solidFill>
                                <a:latin typeface="黑体" panose="02010609060101010101" pitchFamily="49" charset="-122"/>
                                <a:ea typeface="黑体" panose="02010609060101010101" pitchFamily="49" charset="-122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zh-CN" altLang="en-US" sz="1600" dirty="0">
                                <a:solidFill>
                                  <a:srgbClr val="156389"/>
                                </a:solidFill>
                                <a:latin typeface="黑体" panose="02010609060101010101" pitchFamily="49" charset="-122"/>
                                <a:ea typeface="黑体" panose="02010609060101010101" pitchFamily="49" charset="-122"/>
                              </a:rPr>
                              <m:t>＞</m:t>
                            </m:r>
                            <m:r>
                              <m:rPr>
                                <m:nor/>
                              </m:rPr>
                              <a:rPr lang="en-US" altLang="zh-CN" sz="1600" dirty="0">
                                <a:solidFill>
                                  <a:srgbClr val="156389"/>
                                </a:solidFill>
                                <a:latin typeface="黑体" panose="02010609060101010101" pitchFamily="49" charset="-122"/>
                                <a:ea typeface="黑体" panose="02010609060101010101" pitchFamily="49" charset="-122"/>
                              </a:rPr>
                              <m:t>b</m:t>
                            </m:r>
                            <m:r>
                              <a:rPr lang="zh-CN" altLang="en-US" sz="1600" i="1" dirty="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＞</m:t>
                            </m:r>
                            <m:r>
                              <a:rPr lang="en-US" altLang="zh-CN" sz="1600" b="0" i="1" dirty="0" smtClean="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0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altLang="zh-CN" sz="16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c</m:t>
                            </m:r>
                            <m:r>
                              <m:rPr>
                                <m:nor/>
                              </m:rPr>
                              <a:rPr lang="zh-CN" altLang="en-US" sz="1600" dirty="0">
                                <a:solidFill>
                                  <a:srgbClr val="156389"/>
                                </a:solidFill>
                                <a:latin typeface="黑体" panose="02010609060101010101" pitchFamily="49" charset="-122"/>
                                <a:ea typeface="黑体" panose="02010609060101010101" pitchFamily="49" charset="-122"/>
                              </a:rPr>
                              <m:t>＞</m:t>
                            </m:r>
                            <m:r>
                              <m:rPr>
                                <m:sty m:val="p"/>
                              </m:rPr>
                              <a:rPr lang="en-US" altLang="zh-CN" sz="1600" i="1" dirty="0" smtClean="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d</m:t>
                            </m:r>
                            <m:r>
                              <a:rPr lang="zh-CN" altLang="en-US" sz="1600" i="1" dirty="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＞</m:t>
                            </m:r>
                            <m:r>
                              <a:rPr lang="en-US" altLang="zh-CN" sz="1600" b="0" i="1" dirty="0" smtClean="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lang="en-US" altLang="zh-CN" sz="1600" i="1" dirty="0" smtClean="0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，则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ac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＞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bd	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4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）皆正倒数性：</a:t>
                </a:r>
                <a:r>
                  <a:rPr lang="en-US" altLang="zh-CN" sz="1600" dirty="0">
                    <a:solidFill>
                      <a:srgbClr val="156389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1600" dirty="0">
                        <a:solidFill>
                          <a:srgbClr val="156389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a</m:t>
                    </m:r>
                    <m:r>
                      <m:rPr>
                        <m:nor/>
                      </m:rPr>
                      <a:rPr lang="zh-CN" altLang="en-US" sz="1600" dirty="0">
                        <a:solidFill>
                          <a:srgbClr val="156389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＞</m:t>
                    </m:r>
                    <m:r>
                      <m:rPr>
                        <m:nor/>
                      </m:rPr>
                      <a:rPr lang="en-US" altLang="zh-CN" sz="1600" dirty="0">
                        <a:solidFill>
                          <a:srgbClr val="156389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b</m:t>
                    </m:r>
                    <m:r>
                      <a:rPr lang="zh-CN" altLang="en-US" sz="1600" i="1" dirty="0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＞</m:t>
                    </m:r>
                    <m:r>
                      <a:rPr lang="en-US" altLang="zh-CN" sz="1600" b="0" i="1" dirty="0" smtClean="0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0</m:t>
                    </m:r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，则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b</m:t>
                        </m:r>
                      </m:den>
                    </m:f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＞</a:t>
                </a:r>
                <a:r>
                  <a:rPr lang="en-US" altLang="zh-CN" sz="1600" dirty="0">
                    <a:solidFill>
                      <a:srgbClr val="156389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60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den>
                    </m:f>
                    <m:r>
                      <a:rPr lang="zh-CN" altLang="en-US" sz="1600" i="1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＞</m:t>
                    </m:r>
                  </m:oMath>
                </a14:m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0       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5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）皆正乘方性：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1600" dirty="0" smtClean="0">
                        <a:solidFill>
                          <a:srgbClr val="156389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a</m:t>
                    </m:r>
                    <m:r>
                      <m:rPr>
                        <m:nor/>
                      </m:rPr>
                      <a:rPr lang="zh-CN" altLang="en-US" sz="1600" dirty="0" smtClean="0">
                        <a:solidFill>
                          <a:srgbClr val="156389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＞</m:t>
                    </m:r>
                    <m:r>
                      <m:rPr>
                        <m:nor/>
                      </m:rPr>
                      <a:rPr lang="en-US" altLang="zh-CN" sz="1600" dirty="0" smtClean="0">
                        <a:solidFill>
                          <a:srgbClr val="156389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b</m:t>
                    </m:r>
                    <m:r>
                      <a:rPr lang="zh-CN" altLang="en-US" sz="1600" i="1" dirty="0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＞</m:t>
                    </m:r>
                    <m:r>
                      <a:rPr lang="en-US" altLang="zh-CN" sz="1600" b="0" i="1" dirty="0" smtClean="0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0</m:t>
                    </m:r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dirty="0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 i="1" dirty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600" i="1" dirty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n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＞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dirty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 i="1" dirty="0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b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600" i="1" dirty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n</m:t>
                        </m:r>
                      </m:sup>
                    </m:sSup>
                    <m:r>
                      <a:rPr lang="zh-CN" altLang="en-US" sz="1600" i="1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＞</m:t>
                    </m:r>
                  </m:oMath>
                </a14:m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0 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n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𝑍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</a:t>
                </a:r>
                <a:endParaRPr lang="en-US" altLang="zh-CN" sz="1600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564ED60-3A1F-424B-B114-0535AD701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48" y="3955023"/>
                <a:ext cx="10110281" cy="2180982"/>
              </a:xfrm>
              <a:prstGeom prst="rect">
                <a:avLst/>
              </a:prstGeom>
              <a:blipFill>
                <a:blip r:embed="rId4"/>
                <a:stretch>
                  <a:fillRect l="-3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7086555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781411240f37194b568b4059e3a2913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7439</TotalTime>
  <Words>2006</Words>
  <Application>Microsoft Office PowerPoint</Application>
  <PresentationFormat>宽屏</PresentationFormat>
  <Paragraphs>117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等线</vt:lpstr>
      <vt:lpstr>黑体</vt:lpstr>
      <vt:lpstr>隶书</vt:lpstr>
      <vt:lpstr>宋体-简</vt:lpstr>
      <vt:lpstr>微软雅黑</vt:lpstr>
      <vt:lpstr>Arial</vt:lpstr>
      <vt:lpstr>Cambria Math</vt:lpstr>
      <vt:lpstr>Wingdings</vt:lpstr>
      <vt:lpstr>1781411240f37194b568b4059e3a2913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gqn</dc:creator>
  <cp:lastModifiedBy>gqn</cp:lastModifiedBy>
  <cp:revision>161</cp:revision>
  <dcterms:created xsi:type="dcterms:W3CDTF">2021-02-21T07:16:27Z</dcterms:created>
  <dcterms:modified xsi:type="dcterms:W3CDTF">2021-03-19T02:18:36Z</dcterms:modified>
</cp:coreProperties>
</file>