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409" r:id="rId2"/>
    <p:sldId id="411" r:id="rId3"/>
    <p:sldId id="412" r:id="rId4"/>
    <p:sldId id="452" r:id="rId5"/>
    <p:sldId id="457" r:id="rId6"/>
    <p:sldId id="453" r:id="rId7"/>
    <p:sldId id="454" r:id="rId8"/>
    <p:sldId id="461" r:id="rId9"/>
    <p:sldId id="458" r:id="rId10"/>
    <p:sldId id="455" r:id="rId11"/>
    <p:sldId id="456" r:id="rId12"/>
    <p:sldId id="459" r:id="rId13"/>
    <p:sldId id="4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image" Target="../media/image240.png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0FF0C-5E17-4455-BB13-8E43477E42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1B049B-C96C-440B-8833-D16F69D5102D}">
      <dgm:prSet phldrT="[文本]"/>
      <dgm:spPr/>
      <dgm:t>
        <a:bodyPr/>
        <a:lstStyle/>
        <a:p>
          <a:r>
            <a:rPr lang="zh-CN" altLang="en-US" dirty="0"/>
            <a:t>数列</a:t>
          </a:r>
        </a:p>
      </dgm:t>
    </dgm:pt>
    <dgm:pt modelId="{9BE4B1D3-1A14-41F6-9C86-2032C95AA67E}" type="parTrans" cxnId="{A97BBD5C-E9CA-4844-8B25-638E01AD5DDB}">
      <dgm:prSet/>
      <dgm:spPr/>
      <dgm:t>
        <a:bodyPr/>
        <a:lstStyle/>
        <a:p>
          <a:endParaRPr lang="zh-CN" altLang="en-US"/>
        </a:p>
      </dgm:t>
    </dgm:pt>
    <dgm:pt modelId="{908F8466-55BC-463F-BA7D-65AEC6503D3B}" type="sibTrans" cxnId="{A97BBD5C-E9CA-4844-8B25-638E01AD5DDB}">
      <dgm:prSet/>
      <dgm:spPr/>
      <dgm:t>
        <a:bodyPr/>
        <a:lstStyle/>
        <a:p>
          <a:endParaRPr lang="zh-CN" altLang="en-US"/>
        </a:p>
      </dgm:t>
    </dgm:pt>
    <dgm:pt modelId="{CF746161-AEBC-46C4-8F6E-A89A5226AB23}">
      <dgm:prSet phldrT="[文本]" custT="1"/>
      <dgm:spPr/>
      <dgm:t>
        <a:bodyPr/>
        <a:lstStyle/>
        <a:p>
          <a:r>
            <a:rPr lang="zh-CN" altLang="en-US" sz="1600" dirty="0"/>
            <a:t>基本定义</a:t>
          </a:r>
        </a:p>
      </dgm:t>
    </dgm:pt>
    <dgm:pt modelId="{773DBD9C-1047-4EFB-A0EE-EC5AA0AC4C0D}" type="parTrans" cxnId="{9F7A8C86-2574-43F0-8856-F4A35C4ED578}">
      <dgm:prSet/>
      <dgm:spPr/>
      <dgm:t>
        <a:bodyPr/>
        <a:lstStyle/>
        <a:p>
          <a:endParaRPr lang="zh-CN" altLang="en-US"/>
        </a:p>
      </dgm:t>
    </dgm:pt>
    <dgm:pt modelId="{8F9E7E3A-1B08-47CD-B84E-CECF5BEB99B5}" type="sibTrans" cxnId="{9F7A8C86-2574-43F0-8856-F4A35C4ED578}">
      <dgm:prSet/>
      <dgm:spPr/>
      <dgm:t>
        <a:bodyPr/>
        <a:lstStyle/>
        <a:p>
          <a:endParaRPr lang="zh-CN" altLang="en-US"/>
        </a:p>
      </dgm:t>
    </dgm:pt>
    <dgm:pt modelId="{C54F7345-8111-4089-98C7-7EFEBC9BBE89}">
      <dgm:prSet custT="1"/>
      <dgm:spPr/>
      <dgm:t>
        <a:bodyPr/>
        <a:lstStyle/>
        <a:p>
          <a:r>
            <a:rPr lang="zh-CN" altLang="en-US" sz="1400" dirty="0"/>
            <a:t>数列的定义</a:t>
          </a:r>
        </a:p>
      </dgm:t>
    </dgm:pt>
    <dgm:pt modelId="{8E316754-2807-4C95-9E5B-1B6CBA9AE79D}" type="parTrans" cxnId="{7473A386-B7B8-4123-BC7A-C6A5AB55117F}">
      <dgm:prSet/>
      <dgm:spPr/>
      <dgm:t>
        <a:bodyPr/>
        <a:lstStyle/>
        <a:p>
          <a:endParaRPr lang="zh-CN" altLang="en-US"/>
        </a:p>
      </dgm:t>
    </dgm:pt>
    <dgm:pt modelId="{9E118538-6EE9-4B14-9750-3D51159BBA20}" type="sibTrans" cxnId="{7473A386-B7B8-4123-BC7A-C6A5AB55117F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5D6DD80-029E-45B5-9991-74ACECEC4CA6}">
          <dgm:prSet custT="1"/>
          <dgm:spPr/>
          <dgm:t>
            <a:bodyPr/>
            <a:lstStyle/>
            <a:p>
              <a:r>
                <a:rPr lang="zh-CN" altLang="en-US" sz="1400" dirty="0"/>
                <a:t>数列的通项公式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1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altLang="zh-CN" sz="1400" i="1" smtClean="0"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sz="1400" i="1" smtClean="0"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a14:m>
              <a:endParaRPr lang="zh-CN" altLang="en-US" sz="1400" dirty="0"/>
            </a:p>
          </dgm:t>
        </dgm:pt>
      </mc:Choice>
      <mc:Fallback xmlns="">
        <dgm:pt modelId="{45D6DD80-029E-45B5-9991-74ACECEC4CA6}">
          <dgm:prSet custT="1"/>
          <dgm:spPr/>
          <dgm:t>
            <a:bodyPr/>
            <a:lstStyle/>
            <a:p>
              <a:r>
                <a:rPr lang="zh-CN" altLang="en-US" sz="1400" dirty="0"/>
                <a:t>数列的通项公式</a:t>
              </a:r>
              <a:r>
                <a:rPr lang="en-US" altLang="zh-CN" sz="1400" i="0">
                  <a:latin typeface="Cambria Math" panose="02040503050406030204" pitchFamily="18" charset="0"/>
                </a:rPr>
                <a:t>a_n</a:t>
              </a:r>
              <a:endParaRPr lang="zh-CN" altLang="en-US" sz="1400" dirty="0"/>
            </a:p>
          </dgm:t>
        </dgm:pt>
      </mc:Fallback>
    </mc:AlternateContent>
    <dgm:pt modelId="{1B0AD5CD-CAB8-4D17-A538-9D3338C0F28E}" type="parTrans" cxnId="{52F7FD59-8376-4932-AF52-2FFA8AA31EFE}">
      <dgm:prSet/>
      <dgm:spPr/>
      <dgm:t>
        <a:bodyPr/>
        <a:lstStyle/>
        <a:p>
          <a:endParaRPr lang="zh-CN" altLang="en-US"/>
        </a:p>
      </dgm:t>
    </dgm:pt>
    <dgm:pt modelId="{36C7C5EE-8433-4327-8DF9-51068703B1E9}" type="sibTrans" cxnId="{52F7FD59-8376-4932-AF52-2FFA8AA31EFE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FFE199E-30F9-4F17-BA77-506624177C49}">
          <dgm:prSet custT="1"/>
          <dgm:spPr/>
          <dgm:t>
            <a:bodyPr/>
            <a:lstStyle/>
            <a:p>
              <a:r>
                <a:rPr lang="zh-CN" altLang="en-US" sz="1400" dirty="0"/>
                <a:t>数列的前</a:t>
              </a:r>
              <a:r>
                <a:rPr lang="en-US" altLang="zh-CN" sz="1400" dirty="0"/>
                <a:t>n</a:t>
              </a:r>
              <a:r>
                <a:rPr lang="zh-CN" altLang="en-US" sz="1400" dirty="0"/>
                <a:t>项和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1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sz="1400" i="1" smtClean="0"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a14:m>
              <a:endParaRPr lang="zh-CN" altLang="en-US" sz="1400" dirty="0"/>
            </a:p>
          </dgm:t>
        </dgm:pt>
      </mc:Choice>
      <mc:Fallback xmlns="">
        <dgm:pt modelId="{7FFE199E-30F9-4F17-BA77-506624177C49}">
          <dgm:prSet custT="1"/>
          <dgm:spPr/>
          <dgm:t>
            <a:bodyPr/>
            <a:lstStyle/>
            <a:p>
              <a:r>
                <a:rPr lang="zh-CN" altLang="en-US" sz="1400" dirty="0"/>
                <a:t>数列的前</a:t>
              </a:r>
              <a:r>
                <a:rPr lang="en-US" altLang="zh-CN" sz="1400" dirty="0"/>
                <a:t>n</a:t>
              </a:r>
              <a:r>
                <a:rPr lang="zh-CN" altLang="en-US" sz="1400" dirty="0"/>
                <a:t>项和</a:t>
              </a:r>
              <a:r>
                <a:rPr lang="en-US" altLang="zh-CN" sz="1400" b="0" i="0">
                  <a:latin typeface="Cambria Math" panose="02040503050406030204" pitchFamily="18" charset="0"/>
                </a:rPr>
                <a:t>𝑆_</a:t>
              </a:r>
              <a:r>
                <a:rPr lang="en-US" altLang="zh-CN" sz="1400" i="0">
                  <a:latin typeface="Cambria Math" panose="02040503050406030204" pitchFamily="18" charset="0"/>
                </a:rPr>
                <a:t>n</a:t>
              </a:r>
              <a:endParaRPr lang="zh-CN" altLang="en-US" sz="1400" dirty="0"/>
            </a:p>
          </dgm:t>
        </dgm:pt>
      </mc:Fallback>
    </mc:AlternateContent>
    <dgm:pt modelId="{4E4FA655-5F49-4D2D-A1CC-FC603C9ED2D1}" type="parTrans" cxnId="{1E624576-8111-41EB-BE2B-4278C89311F7}">
      <dgm:prSet/>
      <dgm:spPr/>
      <dgm:t>
        <a:bodyPr/>
        <a:lstStyle/>
        <a:p>
          <a:endParaRPr lang="zh-CN" altLang="en-US"/>
        </a:p>
      </dgm:t>
    </dgm:pt>
    <dgm:pt modelId="{A999CCF6-BCE2-49DC-B3D7-8E96EC297091}" type="sibTrans" cxnId="{1E624576-8111-41EB-BE2B-4278C89311F7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082AFA3-3730-4B66-8E73-7065E80B932B}">
          <dgm:prSet custT="1"/>
          <dgm:spPr/>
          <dgm:t>
            <a:bodyPr/>
            <a:lstStyle/>
            <a:p>
              <a:r>
                <a:rPr lang="zh-CN" altLang="en-US" sz="1400" dirty="0"/>
                <a:t>等差数列的通项公式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1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altLang="zh-CN" sz="1400" i="1" smtClean="0"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sz="1400" i="1" smtClean="0"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a14:m>
              <a:endParaRPr lang="zh-CN" altLang="en-US" sz="1400" dirty="0"/>
            </a:p>
          </dgm:t>
        </dgm:pt>
      </mc:Choice>
      <mc:Fallback xmlns="">
        <dgm:pt modelId="{0082AFA3-3730-4B66-8E73-7065E80B932B}">
          <dgm:prSet custT="1"/>
          <dgm:spPr/>
          <dgm:t>
            <a:bodyPr/>
            <a:lstStyle/>
            <a:p>
              <a:r>
                <a:rPr lang="zh-CN" altLang="en-US" sz="1400" dirty="0"/>
                <a:t>等差数列的通项公式</a:t>
              </a:r>
              <a:r>
                <a:rPr lang="en-US" altLang="zh-CN" sz="1400" i="0">
                  <a:latin typeface="Cambria Math" panose="02040503050406030204" pitchFamily="18" charset="0"/>
                </a:rPr>
                <a:t>a_n</a:t>
              </a:r>
              <a:endParaRPr lang="zh-CN" altLang="en-US" sz="1400" dirty="0"/>
            </a:p>
          </dgm:t>
        </dgm:pt>
      </mc:Fallback>
    </mc:AlternateContent>
    <dgm:pt modelId="{84DD990C-1913-4BD2-8551-2A5137EC1337}" type="parTrans" cxnId="{4B661394-DF76-460A-AF23-EC9FADC746EF}">
      <dgm:prSet/>
      <dgm:spPr/>
      <dgm:t>
        <a:bodyPr/>
        <a:lstStyle/>
        <a:p>
          <a:endParaRPr lang="zh-CN" altLang="en-US"/>
        </a:p>
      </dgm:t>
    </dgm:pt>
    <dgm:pt modelId="{833D0EB6-CF19-4351-8478-C91CCCADB714}" type="sibTrans" cxnId="{4B661394-DF76-460A-AF23-EC9FADC746EF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D1F6F4F-E005-4217-AB1A-6115F19ED6AE}">
          <dgm:prSet custT="1"/>
          <dgm:spPr/>
          <dgm:t>
            <a:bodyPr/>
            <a:lstStyle/>
            <a:p>
              <a:r>
                <a:rPr lang="zh-CN" altLang="en-US" sz="1400" dirty="0"/>
                <a:t>等差数列的前</a:t>
              </a:r>
              <a:r>
                <a:rPr lang="en-US" altLang="zh-CN" sz="1400" dirty="0"/>
                <a:t>n</a:t>
              </a:r>
              <a:r>
                <a:rPr lang="zh-CN" altLang="en-US" sz="1400" dirty="0"/>
                <a:t>项和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1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sz="1400" i="1" smtClean="0"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a14:m>
              <a:endParaRPr lang="zh-CN" altLang="en-US" sz="1400" dirty="0"/>
            </a:p>
          </dgm:t>
        </dgm:pt>
      </mc:Choice>
      <mc:Fallback xmlns="">
        <dgm:pt modelId="{AD1F6F4F-E005-4217-AB1A-6115F19ED6AE}">
          <dgm:prSet custT="1"/>
          <dgm:spPr/>
          <dgm:t>
            <a:bodyPr/>
            <a:lstStyle/>
            <a:p>
              <a:r>
                <a:rPr lang="zh-CN" altLang="en-US" sz="1400" dirty="0"/>
                <a:t>等差数列的前</a:t>
              </a:r>
              <a:r>
                <a:rPr lang="en-US" altLang="zh-CN" sz="1400" dirty="0"/>
                <a:t>n</a:t>
              </a:r>
              <a:r>
                <a:rPr lang="zh-CN" altLang="en-US" sz="1400" dirty="0"/>
                <a:t>项和</a:t>
              </a:r>
              <a:r>
                <a:rPr lang="en-US" altLang="zh-CN" sz="1400" b="0" i="0">
                  <a:latin typeface="Cambria Math" panose="02040503050406030204" pitchFamily="18" charset="0"/>
                </a:rPr>
                <a:t>𝑆_</a:t>
              </a:r>
              <a:r>
                <a:rPr lang="en-US" altLang="zh-CN" sz="1400" i="0">
                  <a:latin typeface="Cambria Math" panose="02040503050406030204" pitchFamily="18" charset="0"/>
                </a:rPr>
                <a:t>n</a:t>
              </a:r>
              <a:endParaRPr lang="zh-CN" altLang="en-US" sz="1400" dirty="0"/>
            </a:p>
          </dgm:t>
        </dgm:pt>
      </mc:Fallback>
    </mc:AlternateContent>
    <dgm:pt modelId="{5B2581EC-D653-41C9-B7EC-1B1DCCCF0FED}" type="parTrans" cxnId="{EB550F3C-9440-4E6A-BD07-3057F555043F}">
      <dgm:prSet/>
      <dgm:spPr/>
      <dgm:t>
        <a:bodyPr/>
        <a:lstStyle/>
        <a:p>
          <a:endParaRPr lang="zh-CN" altLang="en-US"/>
        </a:p>
      </dgm:t>
    </dgm:pt>
    <dgm:pt modelId="{E97CFA21-CF7D-469E-9123-797926140F71}" type="sibTrans" cxnId="{EB550F3C-9440-4E6A-BD07-3057F555043F}">
      <dgm:prSet/>
      <dgm:spPr/>
      <dgm:t>
        <a:bodyPr/>
        <a:lstStyle/>
        <a:p>
          <a:endParaRPr lang="zh-CN" altLang="en-US"/>
        </a:p>
      </dgm:t>
    </dgm:pt>
    <dgm:pt modelId="{034662F5-B93F-487E-8464-095599B1A07B}">
      <dgm:prSet custT="1"/>
      <dgm:spPr/>
      <dgm:t>
        <a:bodyPr/>
        <a:lstStyle/>
        <a:p>
          <a:r>
            <a:rPr lang="zh-CN" altLang="en-US" sz="1400" dirty="0"/>
            <a:t>定义及性质</a:t>
          </a:r>
        </a:p>
      </dgm:t>
    </dgm:pt>
    <dgm:pt modelId="{D9FA87EB-A376-4A72-8B05-C9E6A5B5B5FE}" type="parTrans" cxnId="{4BDB3BEF-6D38-4183-820E-6CACA33851BB}">
      <dgm:prSet/>
      <dgm:spPr/>
      <dgm:t>
        <a:bodyPr/>
        <a:lstStyle/>
        <a:p>
          <a:endParaRPr lang="zh-CN" altLang="en-US"/>
        </a:p>
      </dgm:t>
    </dgm:pt>
    <dgm:pt modelId="{E967D1A9-BBF5-4F99-828F-697711053E70}" type="sibTrans" cxnId="{4BDB3BEF-6D38-4183-820E-6CACA33851BB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9F7284C-BE11-41DD-9920-18C62A7C29EA}">
          <dgm:prSet custT="1"/>
          <dgm:spPr/>
          <dgm:t>
            <a:bodyPr/>
            <a:lstStyle/>
            <a:p>
              <a:r>
                <a:rPr lang="zh-CN" altLang="en-US" sz="1400" dirty="0"/>
                <a:t>等差数列的通项公式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1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altLang="zh-CN" sz="1400" i="1" smtClean="0"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sz="1400" i="1" smtClean="0"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a14:m>
              <a:endParaRPr lang="zh-CN" altLang="en-US" sz="1400" dirty="0"/>
            </a:p>
          </dgm:t>
        </dgm:pt>
      </mc:Choice>
      <mc:Fallback xmlns="">
        <dgm:pt modelId="{19F7284C-BE11-41DD-9920-18C62A7C29EA}">
          <dgm:prSet custT="1"/>
          <dgm:spPr/>
          <dgm:t>
            <a:bodyPr/>
            <a:lstStyle/>
            <a:p>
              <a:r>
                <a:rPr lang="zh-CN" altLang="en-US" sz="1400" dirty="0"/>
                <a:t>等差数列的通项公式</a:t>
              </a:r>
              <a:r>
                <a:rPr lang="en-US" altLang="zh-CN" sz="1400" i="0">
                  <a:latin typeface="Cambria Math" panose="02040503050406030204" pitchFamily="18" charset="0"/>
                </a:rPr>
                <a:t>a_n</a:t>
              </a:r>
              <a:endParaRPr lang="zh-CN" altLang="en-US" sz="1400" dirty="0"/>
            </a:p>
          </dgm:t>
        </dgm:pt>
      </mc:Fallback>
    </mc:AlternateContent>
    <dgm:pt modelId="{9FD5F156-112E-4E16-8E9B-AC13D9A23FD9}" type="parTrans" cxnId="{2817D7E0-FFC5-4BBF-98CE-7ACF11CA3F44}">
      <dgm:prSet/>
      <dgm:spPr/>
      <dgm:t>
        <a:bodyPr/>
        <a:lstStyle/>
        <a:p>
          <a:endParaRPr lang="zh-CN" altLang="en-US"/>
        </a:p>
      </dgm:t>
    </dgm:pt>
    <dgm:pt modelId="{28FB2284-F03E-4CC5-B2CF-D269D4600CA5}" type="sibTrans" cxnId="{2817D7E0-FFC5-4BBF-98CE-7ACF11CA3F44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94A9891-DA55-4417-A24A-1BFE48FBAB2A}">
          <dgm:prSet custT="1"/>
          <dgm:spPr/>
          <dgm:t>
            <a:bodyPr/>
            <a:lstStyle/>
            <a:p>
              <a:r>
                <a:rPr lang="zh-CN" altLang="en-US" sz="1400" dirty="0"/>
                <a:t>等差数列的前</a:t>
              </a:r>
              <a:r>
                <a:rPr lang="en-US" altLang="zh-CN" sz="1400" dirty="0"/>
                <a:t>n</a:t>
              </a:r>
              <a:r>
                <a:rPr lang="zh-CN" altLang="en-US" sz="1400" dirty="0"/>
                <a:t>项和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sz="1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e>
                    <m:sub>
                      <m:r>
                        <m:rPr>
                          <m:sty m:val="p"/>
                        </m:rPr>
                        <a:rPr lang="en-US" altLang="zh-CN" sz="1400" i="1" smtClean="0"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</m:oMath>
              </a14:m>
              <a:endParaRPr lang="zh-CN" altLang="en-US" sz="1400" dirty="0"/>
            </a:p>
          </dgm:t>
        </dgm:pt>
      </mc:Choice>
      <mc:Fallback xmlns="">
        <dgm:pt modelId="{694A9891-DA55-4417-A24A-1BFE48FBAB2A}">
          <dgm:prSet custT="1"/>
          <dgm:spPr/>
          <dgm:t>
            <a:bodyPr/>
            <a:lstStyle/>
            <a:p>
              <a:r>
                <a:rPr lang="zh-CN" altLang="en-US" sz="1400" dirty="0"/>
                <a:t>等差数列的前</a:t>
              </a:r>
              <a:r>
                <a:rPr lang="en-US" altLang="zh-CN" sz="1400" dirty="0"/>
                <a:t>n</a:t>
              </a:r>
              <a:r>
                <a:rPr lang="zh-CN" altLang="en-US" sz="1400" dirty="0"/>
                <a:t>项和</a:t>
              </a:r>
              <a:r>
                <a:rPr lang="en-US" altLang="zh-CN" sz="1400" b="0" i="0">
                  <a:latin typeface="Cambria Math" panose="02040503050406030204" pitchFamily="18" charset="0"/>
                </a:rPr>
                <a:t>𝑆_</a:t>
              </a:r>
              <a:r>
                <a:rPr lang="en-US" altLang="zh-CN" sz="1400" i="0">
                  <a:latin typeface="Cambria Math" panose="02040503050406030204" pitchFamily="18" charset="0"/>
                </a:rPr>
                <a:t>n</a:t>
              </a:r>
              <a:endParaRPr lang="zh-CN" altLang="en-US" sz="1400" dirty="0"/>
            </a:p>
          </dgm:t>
        </dgm:pt>
      </mc:Fallback>
    </mc:AlternateContent>
    <dgm:pt modelId="{A7C6F2FB-91EC-423A-97E9-133D89AC7B90}" type="parTrans" cxnId="{45CC98E1-8553-4B3E-889E-29CC50058463}">
      <dgm:prSet/>
      <dgm:spPr/>
      <dgm:t>
        <a:bodyPr/>
        <a:lstStyle/>
        <a:p>
          <a:endParaRPr lang="zh-CN" altLang="en-US"/>
        </a:p>
      </dgm:t>
    </dgm:pt>
    <dgm:pt modelId="{A631884B-509A-4C7D-969E-CFE4C58254DD}" type="sibTrans" cxnId="{45CC98E1-8553-4B3E-889E-29CC50058463}">
      <dgm:prSet/>
      <dgm:spPr/>
      <dgm:t>
        <a:bodyPr/>
        <a:lstStyle/>
        <a:p>
          <a:endParaRPr lang="zh-CN" altLang="en-US"/>
        </a:p>
      </dgm:t>
    </dgm:pt>
    <dgm:pt modelId="{F6306ECF-5E7E-4E7A-9B70-E414866E49CB}">
      <dgm:prSet phldrT="[文本]" custT="1"/>
      <dgm:spPr/>
      <dgm:t>
        <a:bodyPr/>
        <a:lstStyle/>
        <a:p>
          <a:r>
            <a:rPr lang="zh-CN" altLang="en-US" sz="1600" dirty="0"/>
            <a:t>等比数列</a:t>
          </a:r>
        </a:p>
      </dgm:t>
    </dgm:pt>
    <dgm:pt modelId="{1211BA96-77C6-451C-91EB-1806F8E89D7B}" type="sibTrans" cxnId="{D119D3F9-4909-4F4F-9AAA-F7444BB916D0}">
      <dgm:prSet/>
      <dgm:spPr/>
      <dgm:t>
        <a:bodyPr/>
        <a:lstStyle/>
        <a:p>
          <a:endParaRPr lang="zh-CN" altLang="en-US"/>
        </a:p>
      </dgm:t>
    </dgm:pt>
    <dgm:pt modelId="{0C014C78-47EC-4F50-AEAD-44D0DB8F5A90}" type="parTrans" cxnId="{D119D3F9-4909-4F4F-9AAA-F7444BB916D0}">
      <dgm:prSet/>
      <dgm:spPr/>
      <dgm:t>
        <a:bodyPr/>
        <a:lstStyle/>
        <a:p>
          <a:endParaRPr lang="zh-CN" altLang="en-US"/>
        </a:p>
      </dgm:t>
    </dgm:pt>
    <dgm:pt modelId="{539E9C25-9DC8-41F7-9483-05A6B4BDD165}">
      <dgm:prSet phldrT="[文本]" custT="1"/>
      <dgm:spPr/>
      <dgm:t>
        <a:bodyPr/>
        <a:lstStyle/>
        <a:p>
          <a:r>
            <a:rPr lang="zh-CN" altLang="en-US" sz="1600" dirty="0"/>
            <a:t>等差数列</a:t>
          </a:r>
        </a:p>
      </dgm:t>
    </dgm:pt>
    <dgm:pt modelId="{51967F3A-4DE7-4EA2-A488-33F039B01C84}" type="sibTrans" cxnId="{F3DDB814-9205-4080-B542-2124C3E48A73}">
      <dgm:prSet/>
      <dgm:spPr/>
      <dgm:t>
        <a:bodyPr/>
        <a:lstStyle/>
        <a:p>
          <a:endParaRPr lang="zh-CN" altLang="en-US"/>
        </a:p>
      </dgm:t>
    </dgm:pt>
    <dgm:pt modelId="{A5E67AB9-777A-4B4D-A173-2CEF3930789B}" type="parTrans" cxnId="{F3DDB814-9205-4080-B542-2124C3E48A73}">
      <dgm:prSet/>
      <dgm:spPr/>
      <dgm:t>
        <a:bodyPr/>
        <a:lstStyle/>
        <a:p>
          <a:endParaRPr lang="zh-CN" altLang="en-US"/>
        </a:p>
      </dgm:t>
    </dgm:pt>
    <dgm:pt modelId="{BF4400D5-DCD3-4EA1-82F2-47469A03CA2C}">
      <dgm:prSet custT="1"/>
      <dgm:spPr/>
      <dgm:t>
        <a:bodyPr/>
        <a:lstStyle/>
        <a:p>
          <a:r>
            <a:rPr lang="zh-CN" altLang="en-US" sz="1400" kern="1200" dirty="0">
              <a:solidFill>
                <a:srgbClr val="FFFFFF"/>
              </a:solidFill>
              <a:latin typeface="Arial"/>
              <a:ea typeface="微软雅黑"/>
              <a:cs typeface="+mn-cs"/>
            </a:rPr>
            <a:t>数列的递推公式</a:t>
          </a:r>
        </a:p>
      </dgm:t>
    </dgm:pt>
    <dgm:pt modelId="{20807FDA-1248-4E4F-8835-E168270171D3}" type="parTrans" cxnId="{3EF415F7-2BEA-4942-B81D-92849ADCE954}">
      <dgm:prSet/>
      <dgm:spPr/>
      <dgm:t>
        <a:bodyPr/>
        <a:lstStyle/>
        <a:p>
          <a:endParaRPr lang="zh-CN" altLang="en-US"/>
        </a:p>
      </dgm:t>
    </dgm:pt>
    <dgm:pt modelId="{407EE2FC-9A13-4B22-8269-4F25A73347EC}" type="sibTrans" cxnId="{3EF415F7-2BEA-4942-B81D-92849ADCE954}">
      <dgm:prSet/>
      <dgm:spPr/>
      <dgm:t>
        <a:bodyPr/>
        <a:lstStyle/>
        <a:p>
          <a:endParaRPr lang="zh-CN" altLang="en-US"/>
        </a:p>
      </dgm:t>
    </dgm:pt>
    <dgm:pt modelId="{05104CBB-F2A5-41EB-B16D-3BFD2E14EAED}">
      <dgm:prSet custT="1"/>
      <dgm:spPr/>
      <dgm:t>
        <a:bodyPr/>
        <a:lstStyle/>
        <a:p>
          <a:r>
            <a:rPr lang="zh-CN" altLang="en-US" sz="1400" dirty="0"/>
            <a:t>定义及性质</a:t>
          </a:r>
        </a:p>
      </dgm:t>
    </dgm:pt>
    <dgm:pt modelId="{3F8DAF0B-CC6B-4E2A-9D0B-5C72102CE751}" type="sibTrans" cxnId="{ECB10E1C-B588-401A-8789-66558E66EB22}">
      <dgm:prSet/>
      <dgm:spPr/>
      <dgm:t>
        <a:bodyPr/>
        <a:lstStyle/>
        <a:p>
          <a:endParaRPr lang="zh-CN" altLang="en-US"/>
        </a:p>
      </dgm:t>
    </dgm:pt>
    <dgm:pt modelId="{468AD00E-A813-4FB5-A2ED-B09BF7CE6966}" type="parTrans" cxnId="{ECB10E1C-B588-401A-8789-66558E66EB22}">
      <dgm:prSet/>
      <dgm:spPr/>
      <dgm:t>
        <a:bodyPr/>
        <a:lstStyle/>
        <a:p>
          <a:endParaRPr lang="zh-CN" altLang="en-US"/>
        </a:p>
      </dgm:t>
    </dgm:pt>
    <dgm:pt modelId="{C19EF056-F137-46FE-9C62-A5B3088F8107}">
      <dgm:prSet custT="1"/>
      <dgm:spPr/>
      <dgm:t>
        <a:bodyPr/>
        <a:lstStyle/>
        <a:p>
          <a:r>
            <a:rPr lang="zh-CN" altLang="en-US" sz="1400" kern="1200" dirty="0">
              <a:solidFill>
                <a:srgbClr val="FFFFFF"/>
              </a:solidFill>
              <a:latin typeface="Arial"/>
              <a:ea typeface="微软雅黑"/>
              <a:cs typeface="+mn-cs"/>
            </a:rPr>
            <a:t>所有项和</a:t>
          </a:r>
          <a:r>
            <a:rPr lang="en-US" altLang="zh-CN" sz="1400" kern="1200" dirty="0">
              <a:solidFill>
                <a:srgbClr val="FFFFFF"/>
              </a:solidFill>
              <a:latin typeface="Arial"/>
              <a:ea typeface="微软雅黑"/>
              <a:cs typeface="+mn-cs"/>
            </a:rPr>
            <a:t>S</a:t>
          </a:r>
          <a:r>
            <a:rPr lang="zh-CN" altLang="en-US" sz="1400" kern="1200" dirty="0">
              <a:solidFill>
                <a:srgbClr val="FFFFFF"/>
              </a:solidFill>
              <a:latin typeface="Arial"/>
              <a:ea typeface="微软雅黑"/>
              <a:cs typeface="+mn-cs"/>
            </a:rPr>
            <a:t>（无穷递缩等比数列）</a:t>
          </a:r>
        </a:p>
      </dgm:t>
    </dgm:pt>
    <dgm:pt modelId="{4A287ED0-E1EF-411B-A4AA-DD43D3493610}" type="parTrans" cxnId="{6A44FF69-71B4-4B09-B7F7-19D8C937F3C1}">
      <dgm:prSet/>
      <dgm:spPr/>
      <dgm:t>
        <a:bodyPr/>
        <a:lstStyle/>
        <a:p>
          <a:endParaRPr lang="zh-CN" altLang="en-US"/>
        </a:p>
      </dgm:t>
    </dgm:pt>
    <dgm:pt modelId="{1554CB77-C95F-474B-957B-7E6701CB5E8E}" type="sibTrans" cxnId="{6A44FF69-71B4-4B09-B7F7-19D8C937F3C1}">
      <dgm:prSet/>
      <dgm:spPr/>
      <dgm:t>
        <a:bodyPr/>
        <a:lstStyle/>
        <a:p>
          <a:endParaRPr lang="zh-CN" altLang="en-US"/>
        </a:p>
      </dgm:t>
    </dgm:pt>
    <dgm:pt modelId="{8E70FFCC-0AC4-42A5-AE55-BA587D258D84}" type="pres">
      <dgm:prSet presAssocID="{BDB0FF0C-5E17-4455-BB13-8E43477E42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B33C623-C5F3-4B1C-84C7-D07534523CE0}" type="pres">
      <dgm:prSet presAssocID="{961B049B-C96C-440B-8833-D16F69D5102D}" presName="root1" presStyleCnt="0"/>
      <dgm:spPr/>
    </dgm:pt>
    <dgm:pt modelId="{CB3BE2F2-5DD5-4DD0-9FED-8C32082202EF}" type="pres">
      <dgm:prSet presAssocID="{961B049B-C96C-440B-8833-D16F69D5102D}" presName="LevelOneTextNode" presStyleLbl="node0" presStyleIdx="0" presStyleCnt="1" custAng="5400000" custScaleX="116931" custScaleY="46000" custLinFactNeighborX="-85607" custLinFactNeighborY="-1239">
        <dgm:presLayoutVars>
          <dgm:chPref val="3"/>
        </dgm:presLayoutVars>
      </dgm:prSet>
      <dgm:spPr/>
    </dgm:pt>
    <dgm:pt modelId="{C239EE59-BC56-41AB-BD51-040D1345B2A9}" type="pres">
      <dgm:prSet presAssocID="{961B049B-C96C-440B-8833-D16F69D5102D}" presName="level2hierChild" presStyleCnt="0"/>
      <dgm:spPr/>
    </dgm:pt>
    <dgm:pt modelId="{D88742E6-4C0F-4C22-8E21-1D05B874C56D}" type="pres">
      <dgm:prSet presAssocID="{773DBD9C-1047-4EFB-A0EE-EC5AA0AC4C0D}" presName="conn2-1" presStyleLbl="parChTrans1D2" presStyleIdx="0" presStyleCnt="3"/>
      <dgm:spPr/>
    </dgm:pt>
    <dgm:pt modelId="{AF59865A-064C-4DC7-BB8A-D8C35DC64CE9}" type="pres">
      <dgm:prSet presAssocID="{773DBD9C-1047-4EFB-A0EE-EC5AA0AC4C0D}" presName="connTx" presStyleLbl="parChTrans1D2" presStyleIdx="0" presStyleCnt="3"/>
      <dgm:spPr/>
    </dgm:pt>
    <dgm:pt modelId="{E19017EA-763C-495A-9E2D-93F345F8A8C4}" type="pres">
      <dgm:prSet presAssocID="{CF746161-AEBC-46C4-8F6E-A89A5226AB23}" presName="root2" presStyleCnt="0"/>
      <dgm:spPr/>
    </dgm:pt>
    <dgm:pt modelId="{D796390C-0028-4014-8E00-B88DE90515FF}" type="pres">
      <dgm:prSet presAssocID="{CF746161-AEBC-46C4-8F6E-A89A5226AB23}" presName="LevelTwoTextNode" presStyleLbl="node2" presStyleIdx="0" presStyleCnt="3" custScaleX="79804" custScaleY="84014">
        <dgm:presLayoutVars>
          <dgm:chPref val="3"/>
        </dgm:presLayoutVars>
      </dgm:prSet>
      <dgm:spPr/>
    </dgm:pt>
    <dgm:pt modelId="{90770996-A37B-47C6-ABB0-50CA51858504}" type="pres">
      <dgm:prSet presAssocID="{CF746161-AEBC-46C4-8F6E-A89A5226AB23}" presName="level3hierChild" presStyleCnt="0"/>
      <dgm:spPr/>
    </dgm:pt>
    <dgm:pt modelId="{1055228E-E31B-474D-912E-50F019D9A727}" type="pres">
      <dgm:prSet presAssocID="{8E316754-2807-4C95-9E5B-1B6CBA9AE79D}" presName="conn2-1" presStyleLbl="parChTrans1D3" presStyleIdx="0" presStyleCnt="11"/>
      <dgm:spPr/>
    </dgm:pt>
    <dgm:pt modelId="{C4A59220-CC00-4742-B087-5F1BAB95F9E4}" type="pres">
      <dgm:prSet presAssocID="{8E316754-2807-4C95-9E5B-1B6CBA9AE79D}" presName="connTx" presStyleLbl="parChTrans1D3" presStyleIdx="0" presStyleCnt="11"/>
      <dgm:spPr/>
    </dgm:pt>
    <dgm:pt modelId="{9B419193-DCBD-49E8-A76B-7001857AB15C}" type="pres">
      <dgm:prSet presAssocID="{C54F7345-8111-4089-98C7-7EFEBC9BBE89}" presName="root2" presStyleCnt="0"/>
      <dgm:spPr/>
    </dgm:pt>
    <dgm:pt modelId="{50B5890B-58EF-4120-B3AF-8455163F6C05}" type="pres">
      <dgm:prSet presAssocID="{C54F7345-8111-4089-98C7-7EFEBC9BBE89}" presName="LevelTwoTextNode" presStyleLbl="node3" presStyleIdx="0" presStyleCnt="11" custScaleX="80998" custScaleY="77989">
        <dgm:presLayoutVars>
          <dgm:chPref val="3"/>
        </dgm:presLayoutVars>
      </dgm:prSet>
      <dgm:spPr/>
    </dgm:pt>
    <dgm:pt modelId="{947E8D96-7D98-4410-B33A-6EE0CF174A85}" type="pres">
      <dgm:prSet presAssocID="{C54F7345-8111-4089-98C7-7EFEBC9BBE89}" presName="level3hierChild" presStyleCnt="0"/>
      <dgm:spPr/>
    </dgm:pt>
    <dgm:pt modelId="{915CD290-D273-4376-A6D6-05A418C59D20}" type="pres">
      <dgm:prSet presAssocID="{1B0AD5CD-CAB8-4D17-A538-9D3338C0F28E}" presName="conn2-1" presStyleLbl="parChTrans1D3" presStyleIdx="1" presStyleCnt="11"/>
      <dgm:spPr/>
    </dgm:pt>
    <dgm:pt modelId="{1346D78D-394D-463E-A987-66E6093C8CDF}" type="pres">
      <dgm:prSet presAssocID="{1B0AD5CD-CAB8-4D17-A538-9D3338C0F28E}" presName="connTx" presStyleLbl="parChTrans1D3" presStyleIdx="1" presStyleCnt="11"/>
      <dgm:spPr/>
    </dgm:pt>
    <dgm:pt modelId="{330B2EF9-6209-4D22-8C08-08D11376CC8B}" type="pres">
      <dgm:prSet presAssocID="{45D6DD80-029E-45B5-9991-74ACECEC4CA6}" presName="root2" presStyleCnt="0"/>
      <dgm:spPr/>
    </dgm:pt>
    <dgm:pt modelId="{DC17D5B5-47FF-425D-ACEC-0680771C4812}" type="pres">
      <dgm:prSet presAssocID="{45D6DD80-029E-45B5-9991-74ACECEC4CA6}" presName="LevelTwoTextNode" presStyleLbl="node3" presStyleIdx="1" presStyleCnt="11" custScaleX="110015" custScaleY="78100" custLinFactNeighborX="83" custLinFactNeighborY="-1525">
        <dgm:presLayoutVars>
          <dgm:chPref val="3"/>
        </dgm:presLayoutVars>
      </dgm:prSet>
      <dgm:spPr/>
    </dgm:pt>
    <dgm:pt modelId="{FD57E274-B26E-4F9B-998E-D7CB6F5A5CA9}" type="pres">
      <dgm:prSet presAssocID="{45D6DD80-029E-45B5-9991-74ACECEC4CA6}" presName="level3hierChild" presStyleCnt="0"/>
      <dgm:spPr/>
    </dgm:pt>
    <dgm:pt modelId="{CF8D1814-FEE7-48C6-8C26-4181C74CCD3E}" type="pres">
      <dgm:prSet presAssocID="{4E4FA655-5F49-4D2D-A1CC-FC603C9ED2D1}" presName="conn2-1" presStyleLbl="parChTrans1D3" presStyleIdx="2" presStyleCnt="11"/>
      <dgm:spPr/>
    </dgm:pt>
    <dgm:pt modelId="{33F893D0-66D3-4A46-B7F2-AC7B7912B082}" type="pres">
      <dgm:prSet presAssocID="{4E4FA655-5F49-4D2D-A1CC-FC603C9ED2D1}" presName="connTx" presStyleLbl="parChTrans1D3" presStyleIdx="2" presStyleCnt="11"/>
      <dgm:spPr/>
    </dgm:pt>
    <dgm:pt modelId="{7413326F-C5CF-4725-9BB3-4859D8A95E6A}" type="pres">
      <dgm:prSet presAssocID="{7FFE199E-30F9-4F17-BA77-506624177C49}" presName="root2" presStyleCnt="0"/>
      <dgm:spPr/>
    </dgm:pt>
    <dgm:pt modelId="{35AB0F64-4A4E-43C4-8701-0C169050F89A}" type="pres">
      <dgm:prSet presAssocID="{7FFE199E-30F9-4F17-BA77-506624177C49}" presName="LevelTwoTextNode" presStyleLbl="node3" presStyleIdx="2" presStyleCnt="11" custScaleX="105686" custScaleY="80850">
        <dgm:presLayoutVars>
          <dgm:chPref val="3"/>
        </dgm:presLayoutVars>
      </dgm:prSet>
      <dgm:spPr/>
    </dgm:pt>
    <dgm:pt modelId="{4F2D0733-A1FF-4952-8327-5EA14D3F3A0F}" type="pres">
      <dgm:prSet presAssocID="{7FFE199E-30F9-4F17-BA77-506624177C49}" presName="level3hierChild" presStyleCnt="0"/>
      <dgm:spPr/>
    </dgm:pt>
    <dgm:pt modelId="{88C0F12F-8ADE-4734-AA16-60406AFD5E75}" type="pres">
      <dgm:prSet presAssocID="{20807FDA-1248-4E4F-8835-E168270171D3}" presName="conn2-1" presStyleLbl="parChTrans1D3" presStyleIdx="3" presStyleCnt="11"/>
      <dgm:spPr/>
    </dgm:pt>
    <dgm:pt modelId="{E4A9A686-2A3B-4A33-924E-B856912B07D0}" type="pres">
      <dgm:prSet presAssocID="{20807FDA-1248-4E4F-8835-E168270171D3}" presName="connTx" presStyleLbl="parChTrans1D3" presStyleIdx="3" presStyleCnt="11"/>
      <dgm:spPr/>
    </dgm:pt>
    <dgm:pt modelId="{32715F08-CB7A-4870-B5A7-9B79D8F2BF30}" type="pres">
      <dgm:prSet presAssocID="{BF4400D5-DCD3-4EA1-82F2-47469A03CA2C}" presName="root2" presStyleCnt="0"/>
      <dgm:spPr/>
    </dgm:pt>
    <dgm:pt modelId="{09675ACD-900A-477E-AC2A-CFA6898A3987}" type="pres">
      <dgm:prSet presAssocID="{BF4400D5-DCD3-4EA1-82F2-47469A03CA2C}" presName="LevelTwoTextNode" presStyleLbl="node3" presStyleIdx="3" presStyleCnt="11" custScaleY="73899" custLinFactNeighborX="1450" custLinFactNeighborY="3171">
        <dgm:presLayoutVars>
          <dgm:chPref val="3"/>
        </dgm:presLayoutVars>
      </dgm:prSet>
      <dgm:spPr/>
    </dgm:pt>
    <dgm:pt modelId="{0258E55A-59CF-4517-ABE8-B27793A8B38E}" type="pres">
      <dgm:prSet presAssocID="{BF4400D5-DCD3-4EA1-82F2-47469A03CA2C}" presName="level3hierChild" presStyleCnt="0"/>
      <dgm:spPr/>
    </dgm:pt>
    <dgm:pt modelId="{CEF98411-6AAC-4F01-BAD7-93347602A903}" type="pres">
      <dgm:prSet presAssocID="{A5E67AB9-777A-4B4D-A173-2CEF3930789B}" presName="conn2-1" presStyleLbl="parChTrans1D2" presStyleIdx="1" presStyleCnt="3"/>
      <dgm:spPr/>
    </dgm:pt>
    <dgm:pt modelId="{4536C944-1C37-49A9-8D82-279F0BE9612F}" type="pres">
      <dgm:prSet presAssocID="{A5E67AB9-777A-4B4D-A173-2CEF3930789B}" presName="connTx" presStyleLbl="parChTrans1D2" presStyleIdx="1" presStyleCnt="3"/>
      <dgm:spPr/>
    </dgm:pt>
    <dgm:pt modelId="{A1D228E2-A2FC-497F-92F4-05180F5870B9}" type="pres">
      <dgm:prSet presAssocID="{539E9C25-9DC8-41F7-9483-05A6B4BDD165}" presName="root2" presStyleCnt="0"/>
      <dgm:spPr/>
    </dgm:pt>
    <dgm:pt modelId="{328EC026-5007-470F-8B96-B27892B8AE73}" type="pres">
      <dgm:prSet presAssocID="{539E9C25-9DC8-41F7-9483-05A6B4BDD165}" presName="LevelTwoTextNode" presStyleLbl="node2" presStyleIdx="1" presStyleCnt="3" custScaleX="78498" custScaleY="73440">
        <dgm:presLayoutVars>
          <dgm:chPref val="3"/>
        </dgm:presLayoutVars>
      </dgm:prSet>
      <dgm:spPr/>
    </dgm:pt>
    <dgm:pt modelId="{7BBF4EA6-91F0-4105-8606-D6C38BC1068F}" type="pres">
      <dgm:prSet presAssocID="{539E9C25-9DC8-41F7-9483-05A6B4BDD165}" presName="level3hierChild" presStyleCnt="0"/>
      <dgm:spPr/>
    </dgm:pt>
    <dgm:pt modelId="{9A10EBCC-4377-4410-803C-791E96409383}" type="pres">
      <dgm:prSet presAssocID="{468AD00E-A813-4FB5-A2ED-B09BF7CE6966}" presName="conn2-1" presStyleLbl="parChTrans1D3" presStyleIdx="4" presStyleCnt="11"/>
      <dgm:spPr/>
    </dgm:pt>
    <dgm:pt modelId="{F84B3DA9-1358-4F4C-A143-F99C9A52281E}" type="pres">
      <dgm:prSet presAssocID="{468AD00E-A813-4FB5-A2ED-B09BF7CE6966}" presName="connTx" presStyleLbl="parChTrans1D3" presStyleIdx="4" presStyleCnt="11"/>
      <dgm:spPr/>
    </dgm:pt>
    <dgm:pt modelId="{1ECDF42D-FB1A-405A-9484-5039C50F8D21}" type="pres">
      <dgm:prSet presAssocID="{05104CBB-F2A5-41EB-B16D-3BFD2E14EAED}" presName="root2" presStyleCnt="0"/>
      <dgm:spPr/>
    </dgm:pt>
    <dgm:pt modelId="{887A39A3-F47D-4C96-81EF-AFB654A43864}" type="pres">
      <dgm:prSet presAssocID="{05104CBB-F2A5-41EB-B16D-3BFD2E14EAED}" presName="LevelTwoTextNode" presStyleLbl="node3" presStyleIdx="4" presStyleCnt="11" custScaleX="88938" custScaleY="74961">
        <dgm:presLayoutVars>
          <dgm:chPref val="3"/>
        </dgm:presLayoutVars>
      </dgm:prSet>
      <dgm:spPr/>
    </dgm:pt>
    <dgm:pt modelId="{0AD0E5BE-4CFC-45F6-8875-954D0238CEFE}" type="pres">
      <dgm:prSet presAssocID="{05104CBB-F2A5-41EB-B16D-3BFD2E14EAED}" presName="level3hierChild" presStyleCnt="0"/>
      <dgm:spPr/>
    </dgm:pt>
    <dgm:pt modelId="{F224A786-B047-467E-A49E-CFC088A73321}" type="pres">
      <dgm:prSet presAssocID="{84DD990C-1913-4BD2-8551-2A5137EC1337}" presName="conn2-1" presStyleLbl="parChTrans1D3" presStyleIdx="5" presStyleCnt="11"/>
      <dgm:spPr/>
    </dgm:pt>
    <dgm:pt modelId="{32E47A00-51D8-4424-BEA9-BA818F8C9D8D}" type="pres">
      <dgm:prSet presAssocID="{84DD990C-1913-4BD2-8551-2A5137EC1337}" presName="connTx" presStyleLbl="parChTrans1D3" presStyleIdx="5" presStyleCnt="11"/>
      <dgm:spPr/>
    </dgm:pt>
    <dgm:pt modelId="{5C8A2193-BCA1-43DD-BBCB-E097DF13A5CC}" type="pres">
      <dgm:prSet presAssocID="{0082AFA3-3730-4B66-8E73-7065E80B932B}" presName="root2" presStyleCnt="0"/>
      <dgm:spPr/>
    </dgm:pt>
    <dgm:pt modelId="{9FD853AB-A654-459F-BFEB-F6CDAC91986A}" type="pres">
      <dgm:prSet presAssocID="{0082AFA3-3730-4B66-8E73-7065E80B932B}" presName="LevelTwoTextNode" presStyleLbl="node3" presStyleIdx="5" presStyleCnt="11" custScaleX="128526" custScaleY="79804">
        <dgm:presLayoutVars>
          <dgm:chPref val="3"/>
        </dgm:presLayoutVars>
      </dgm:prSet>
      <dgm:spPr/>
    </dgm:pt>
    <dgm:pt modelId="{363FE67C-858C-4CD5-88EB-742C5A4EBBE0}" type="pres">
      <dgm:prSet presAssocID="{0082AFA3-3730-4B66-8E73-7065E80B932B}" presName="level3hierChild" presStyleCnt="0"/>
      <dgm:spPr/>
    </dgm:pt>
    <dgm:pt modelId="{0108D9B8-D095-4A1F-9F5A-C73F8D06D63C}" type="pres">
      <dgm:prSet presAssocID="{5B2581EC-D653-41C9-B7EC-1B1DCCCF0FED}" presName="conn2-1" presStyleLbl="parChTrans1D3" presStyleIdx="6" presStyleCnt="11"/>
      <dgm:spPr/>
    </dgm:pt>
    <dgm:pt modelId="{E8B28C2D-4856-4313-B7C6-264E5F303A46}" type="pres">
      <dgm:prSet presAssocID="{5B2581EC-D653-41C9-B7EC-1B1DCCCF0FED}" presName="connTx" presStyleLbl="parChTrans1D3" presStyleIdx="6" presStyleCnt="11"/>
      <dgm:spPr/>
    </dgm:pt>
    <dgm:pt modelId="{514659D5-E5C3-45F5-971F-A341A16E7BE5}" type="pres">
      <dgm:prSet presAssocID="{AD1F6F4F-E005-4217-AB1A-6115F19ED6AE}" presName="root2" presStyleCnt="0"/>
      <dgm:spPr/>
    </dgm:pt>
    <dgm:pt modelId="{619A68B3-E274-45CD-9017-18AB5A2EDD4F}" type="pres">
      <dgm:prSet presAssocID="{AD1F6F4F-E005-4217-AB1A-6115F19ED6AE}" presName="LevelTwoTextNode" presStyleLbl="node3" presStyleIdx="6" presStyleCnt="11" custScaleX="124945" custScaleY="74279" custLinFactNeighborX="1962" custLinFactNeighborY="3964">
        <dgm:presLayoutVars>
          <dgm:chPref val="3"/>
        </dgm:presLayoutVars>
      </dgm:prSet>
      <dgm:spPr/>
    </dgm:pt>
    <dgm:pt modelId="{CC769B03-ED31-425E-A63A-943F2CF2538E}" type="pres">
      <dgm:prSet presAssocID="{AD1F6F4F-E005-4217-AB1A-6115F19ED6AE}" presName="level3hierChild" presStyleCnt="0"/>
      <dgm:spPr/>
    </dgm:pt>
    <dgm:pt modelId="{B9D5303C-F309-455C-89EB-77855E505237}" type="pres">
      <dgm:prSet presAssocID="{0C014C78-47EC-4F50-AEAD-44D0DB8F5A90}" presName="conn2-1" presStyleLbl="parChTrans1D2" presStyleIdx="2" presStyleCnt="3"/>
      <dgm:spPr/>
    </dgm:pt>
    <dgm:pt modelId="{A7189201-CBFA-4970-AE6E-DBAE22874260}" type="pres">
      <dgm:prSet presAssocID="{0C014C78-47EC-4F50-AEAD-44D0DB8F5A90}" presName="connTx" presStyleLbl="parChTrans1D2" presStyleIdx="2" presStyleCnt="3"/>
      <dgm:spPr/>
    </dgm:pt>
    <dgm:pt modelId="{C066584A-F652-4C38-B9E2-9F2114B24AE6}" type="pres">
      <dgm:prSet presAssocID="{F6306ECF-5E7E-4E7A-9B70-E414866E49CB}" presName="root2" presStyleCnt="0"/>
      <dgm:spPr/>
    </dgm:pt>
    <dgm:pt modelId="{33037B36-0F5A-4640-B6B3-CE1B5753F380}" type="pres">
      <dgm:prSet presAssocID="{F6306ECF-5E7E-4E7A-9B70-E414866E49CB}" presName="LevelTwoTextNode" presStyleLbl="node2" presStyleIdx="2" presStyleCnt="3" custScaleX="90356" custScaleY="87499">
        <dgm:presLayoutVars>
          <dgm:chPref val="3"/>
        </dgm:presLayoutVars>
      </dgm:prSet>
      <dgm:spPr/>
    </dgm:pt>
    <dgm:pt modelId="{5BE98EBA-F227-4996-B31A-A1BC7DCF350D}" type="pres">
      <dgm:prSet presAssocID="{F6306ECF-5E7E-4E7A-9B70-E414866E49CB}" presName="level3hierChild" presStyleCnt="0"/>
      <dgm:spPr/>
    </dgm:pt>
    <dgm:pt modelId="{2C32FC34-15CB-46B6-B53A-AE7A60A7C994}" type="pres">
      <dgm:prSet presAssocID="{D9FA87EB-A376-4A72-8B05-C9E6A5B5B5FE}" presName="conn2-1" presStyleLbl="parChTrans1D3" presStyleIdx="7" presStyleCnt="11"/>
      <dgm:spPr/>
    </dgm:pt>
    <dgm:pt modelId="{0B22907A-D701-4291-93BE-CDE99F3E4AE8}" type="pres">
      <dgm:prSet presAssocID="{D9FA87EB-A376-4A72-8B05-C9E6A5B5B5FE}" presName="connTx" presStyleLbl="parChTrans1D3" presStyleIdx="7" presStyleCnt="11"/>
      <dgm:spPr/>
    </dgm:pt>
    <dgm:pt modelId="{3C40D68C-37A8-4C38-936E-A007FAB5CB09}" type="pres">
      <dgm:prSet presAssocID="{034662F5-B93F-487E-8464-095599B1A07B}" presName="root2" presStyleCnt="0"/>
      <dgm:spPr/>
    </dgm:pt>
    <dgm:pt modelId="{8CBC0168-9191-4F95-85C1-23CB2F04C421}" type="pres">
      <dgm:prSet presAssocID="{034662F5-B93F-487E-8464-095599B1A07B}" presName="LevelTwoTextNode" presStyleLbl="node3" presStyleIdx="7" presStyleCnt="11" custScaleX="81170" custScaleY="74046" custLinFactNeighborX="-503">
        <dgm:presLayoutVars>
          <dgm:chPref val="3"/>
        </dgm:presLayoutVars>
      </dgm:prSet>
      <dgm:spPr/>
    </dgm:pt>
    <dgm:pt modelId="{40F80931-0E3B-422C-890F-D3FA47CA20A1}" type="pres">
      <dgm:prSet presAssocID="{034662F5-B93F-487E-8464-095599B1A07B}" presName="level3hierChild" presStyleCnt="0"/>
      <dgm:spPr/>
    </dgm:pt>
    <dgm:pt modelId="{1D250C03-B82C-4342-B211-7DC3BA083E52}" type="pres">
      <dgm:prSet presAssocID="{9FD5F156-112E-4E16-8E9B-AC13D9A23FD9}" presName="conn2-1" presStyleLbl="parChTrans1D3" presStyleIdx="8" presStyleCnt="11"/>
      <dgm:spPr/>
    </dgm:pt>
    <dgm:pt modelId="{4634042B-DCBA-42C5-A02C-49F4D9D512F2}" type="pres">
      <dgm:prSet presAssocID="{9FD5F156-112E-4E16-8E9B-AC13D9A23FD9}" presName="connTx" presStyleLbl="parChTrans1D3" presStyleIdx="8" presStyleCnt="11"/>
      <dgm:spPr/>
    </dgm:pt>
    <dgm:pt modelId="{ED24718D-3FD6-4F80-8E46-B649F6A1E83B}" type="pres">
      <dgm:prSet presAssocID="{19F7284C-BE11-41DD-9920-18C62A7C29EA}" presName="root2" presStyleCnt="0"/>
      <dgm:spPr/>
    </dgm:pt>
    <dgm:pt modelId="{2D50A1F9-122D-497D-9B90-6C197DFA7159}" type="pres">
      <dgm:prSet presAssocID="{19F7284C-BE11-41DD-9920-18C62A7C29EA}" presName="LevelTwoTextNode" presStyleLbl="node3" presStyleIdx="8" presStyleCnt="11" custScaleX="118623" custScaleY="83229">
        <dgm:presLayoutVars>
          <dgm:chPref val="3"/>
        </dgm:presLayoutVars>
      </dgm:prSet>
      <dgm:spPr/>
    </dgm:pt>
    <dgm:pt modelId="{A84A9B15-B34A-4705-873A-865598431C12}" type="pres">
      <dgm:prSet presAssocID="{19F7284C-BE11-41DD-9920-18C62A7C29EA}" presName="level3hierChild" presStyleCnt="0"/>
      <dgm:spPr/>
    </dgm:pt>
    <dgm:pt modelId="{1C81223C-B8C0-4AB7-8C68-605E0B396484}" type="pres">
      <dgm:prSet presAssocID="{A7C6F2FB-91EC-423A-97E9-133D89AC7B90}" presName="conn2-1" presStyleLbl="parChTrans1D3" presStyleIdx="9" presStyleCnt="11"/>
      <dgm:spPr/>
    </dgm:pt>
    <dgm:pt modelId="{3EB4325B-EB2E-404A-BEB3-C7B4E30A007A}" type="pres">
      <dgm:prSet presAssocID="{A7C6F2FB-91EC-423A-97E9-133D89AC7B90}" presName="connTx" presStyleLbl="parChTrans1D3" presStyleIdx="9" presStyleCnt="11"/>
      <dgm:spPr/>
    </dgm:pt>
    <dgm:pt modelId="{C9110C23-34BE-4428-812F-F0FD40637E11}" type="pres">
      <dgm:prSet presAssocID="{694A9891-DA55-4417-A24A-1BFE48FBAB2A}" presName="root2" presStyleCnt="0"/>
      <dgm:spPr/>
    </dgm:pt>
    <dgm:pt modelId="{A1D6BF0B-926A-4C63-A184-AC28A6588000}" type="pres">
      <dgm:prSet presAssocID="{694A9891-DA55-4417-A24A-1BFE48FBAB2A}" presName="LevelTwoTextNode" presStyleLbl="node3" presStyleIdx="9" presStyleCnt="11" custScaleX="112494" custScaleY="77517">
        <dgm:presLayoutVars>
          <dgm:chPref val="3"/>
        </dgm:presLayoutVars>
      </dgm:prSet>
      <dgm:spPr/>
    </dgm:pt>
    <dgm:pt modelId="{878AE976-29E5-4CC2-B11F-286646E8FEA0}" type="pres">
      <dgm:prSet presAssocID="{694A9891-DA55-4417-A24A-1BFE48FBAB2A}" presName="level3hierChild" presStyleCnt="0"/>
      <dgm:spPr/>
    </dgm:pt>
    <dgm:pt modelId="{A5FC2262-ABC4-444D-B279-7173511AF7A8}" type="pres">
      <dgm:prSet presAssocID="{4A287ED0-E1EF-411B-A4AA-DD43D3493610}" presName="conn2-1" presStyleLbl="parChTrans1D3" presStyleIdx="10" presStyleCnt="11"/>
      <dgm:spPr/>
    </dgm:pt>
    <dgm:pt modelId="{777F0C7C-FE31-4C59-982E-E9FCD493C15F}" type="pres">
      <dgm:prSet presAssocID="{4A287ED0-E1EF-411B-A4AA-DD43D3493610}" presName="connTx" presStyleLbl="parChTrans1D3" presStyleIdx="10" presStyleCnt="11"/>
      <dgm:spPr/>
    </dgm:pt>
    <dgm:pt modelId="{7BA83FF3-9606-4A85-857F-484DC23F3242}" type="pres">
      <dgm:prSet presAssocID="{C19EF056-F137-46FE-9C62-A5B3088F8107}" presName="root2" presStyleCnt="0"/>
      <dgm:spPr/>
    </dgm:pt>
    <dgm:pt modelId="{E98C2C0A-523D-4C31-8392-37061ABE30F2}" type="pres">
      <dgm:prSet presAssocID="{C19EF056-F137-46FE-9C62-A5B3088F8107}" presName="LevelTwoTextNode" presStyleLbl="node3" presStyleIdx="10" presStyleCnt="11" custScaleX="160282" custScaleY="78647">
        <dgm:presLayoutVars>
          <dgm:chPref val="3"/>
        </dgm:presLayoutVars>
      </dgm:prSet>
      <dgm:spPr/>
    </dgm:pt>
    <dgm:pt modelId="{3D166D47-6114-41FA-AF11-337EDC3686B3}" type="pres">
      <dgm:prSet presAssocID="{C19EF056-F137-46FE-9C62-A5B3088F8107}" presName="level3hierChild" presStyleCnt="0"/>
      <dgm:spPr/>
    </dgm:pt>
  </dgm:ptLst>
  <dgm:cxnLst>
    <dgm:cxn modelId="{1D6C1C01-44DF-43DE-A36F-234BF15476A5}" type="presOf" srcId="{0C014C78-47EC-4F50-AEAD-44D0DB8F5A90}" destId="{A7189201-CBFA-4970-AE6E-DBAE22874260}" srcOrd="1" destOrd="0" presId="urn:microsoft.com/office/officeart/2008/layout/HorizontalMultiLevelHierarchy"/>
    <dgm:cxn modelId="{66A4C302-0B24-44E1-98C2-EBF9587D3AC1}" type="presOf" srcId="{468AD00E-A813-4FB5-A2ED-B09BF7CE6966}" destId="{9A10EBCC-4377-4410-803C-791E96409383}" srcOrd="0" destOrd="0" presId="urn:microsoft.com/office/officeart/2008/layout/HorizontalMultiLevelHierarchy"/>
    <dgm:cxn modelId="{E0755F09-D126-457B-9E62-748160F373CC}" type="presOf" srcId="{773DBD9C-1047-4EFB-A0EE-EC5AA0AC4C0D}" destId="{D88742E6-4C0F-4C22-8E21-1D05B874C56D}" srcOrd="0" destOrd="0" presId="urn:microsoft.com/office/officeart/2008/layout/HorizontalMultiLevelHierarchy"/>
    <dgm:cxn modelId="{DFE5CC0F-445B-48F8-97EB-7EEA59D9D2AD}" type="presOf" srcId="{0082AFA3-3730-4B66-8E73-7065E80B932B}" destId="{9FD853AB-A654-459F-BFEB-F6CDAC91986A}" srcOrd="0" destOrd="0" presId="urn:microsoft.com/office/officeart/2008/layout/HorizontalMultiLevelHierarchy"/>
    <dgm:cxn modelId="{F3DDB814-9205-4080-B542-2124C3E48A73}" srcId="{961B049B-C96C-440B-8833-D16F69D5102D}" destId="{539E9C25-9DC8-41F7-9483-05A6B4BDD165}" srcOrd="1" destOrd="0" parTransId="{A5E67AB9-777A-4B4D-A173-2CEF3930789B}" sibTransId="{51967F3A-4DE7-4EA2-A488-33F039B01C84}"/>
    <dgm:cxn modelId="{ECB10E1C-B588-401A-8789-66558E66EB22}" srcId="{539E9C25-9DC8-41F7-9483-05A6B4BDD165}" destId="{05104CBB-F2A5-41EB-B16D-3BFD2E14EAED}" srcOrd="0" destOrd="0" parTransId="{468AD00E-A813-4FB5-A2ED-B09BF7CE6966}" sibTransId="{3F8DAF0B-CC6B-4E2A-9D0B-5C72102CE751}"/>
    <dgm:cxn modelId="{F70AB51C-0DCF-4DD1-A56E-B05EE4ADE0C2}" type="presOf" srcId="{4A287ED0-E1EF-411B-A4AA-DD43D3493610}" destId="{777F0C7C-FE31-4C59-982E-E9FCD493C15F}" srcOrd="1" destOrd="0" presId="urn:microsoft.com/office/officeart/2008/layout/HorizontalMultiLevelHierarchy"/>
    <dgm:cxn modelId="{E4A3BB25-C242-4748-AC5F-6536B2DB0B02}" type="presOf" srcId="{20807FDA-1248-4E4F-8835-E168270171D3}" destId="{88C0F12F-8ADE-4734-AA16-60406AFD5E75}" srcOrd="0" destOrd="0" presId="urn:microsoft.com/office/officeart/2008/layout/HorizontalMultiLevelHierarchy"/>
    <dgm:cxn modelId="{340C462D-F91D-4617-BA53-9329B28401D1}" type="presOf" srcId="{9FD5F156-112E-4E16-8E9B-AC13D9A23FD9}" destId="{1D250C03-B82C-4342-B211-7DC3BA083E52}" srcOrd="0" destOrd="0" presId="urn:microsoft.com/office/officeart/2008/layout/HorizontalMultiLevelHierarchy"/>
    <dgm:cxn modelId="{C78FDD33-C487-44F7-A4AA-8BD9AC7A61DB}" type="presOf" srcId="{694A9891-DA55-4417-A24A-1BFE48FBAB2A}" destId="{A1D6BF0B-926A-4C63-A184-AC28A6588000}" srcOrd="0" destOrd="0" presId="urn:microsoft.com/office/officeart/2008/layout/HorizontalMultiLevelHierarchy"/>
    <dgm:cxn modelId="{EB550F3C-9440-4E6A-BD07-3057F555043F}" srcId="{539E9C25-9DC8-41F7-9483-05A6B4BDD165}" destId="{AD1F6F4F-E005-4217-AB1A-6115F19ED6AE}" srcOrd="2" destOrd="0" parTransId="{5B2581EC-D653-41C9-B7EC-1B1DCCCF0FED}" sibTransId="{E97CFA21-CF7D-469E-9123-797926140F71}"/>
    <dgm:cxn modelId="{AABCF13C-9A12-4014-A42F-73771153E565}" type="presOf" srcId="{034662F5-B93F-487E-8464-095599B1A07B}" destId="{8CBC0168-9191-4F95-85C1-23CB2F04C421}" srcOrd="0" destOrd="0" presId="urn:microsoft.com/office/officeart/2008/layout/HorizontalMultiLevelHierarchy"/>
    <dgm:cxn modelId="{A97BBD5C-E9CA-4844-8B25-638E01AD5DDB}" srcId="{BDB0FF0C-5E17-4455-BB13-8E43477E4229}" destId="{961B049B-C96C-440B-8833-D16F69D5102D}" srcOrd="0" destOrd="0" parTransId="{9BE4B1D3-1A14-41F6-9C86-2032C95AA67E}" sibTransId="{908F8466-55BC-463F-BA7D-65AEC6503D3B}"/>
    <dgm:cxn modelId="{A2351D42-2652-4D43-ACFB-5185DFEB6084}" type="presOf" srcId="{773DBD9C-1047-4EFB-A0EE-EC5AA0AC4C0D}" destId="{AF59865A-064C-4DC7-BB8A-D8C35DC64CE9}" srcOrd="1" destOrd="0" presId="urn:microsoft.com/office/officeart/2008/layout/HorizontalMultiLevelHierarchy"/>
    <dgm:cxn modelId="{07499C43-650B-4618-875C-D05F8D61AC34}" type="presOf" srcId="{1B0AD5CD-CAB8-4D17-A538-9D3338C0F28E}" destId="{915CD290-D273-4376-A6D6-05A418C59D20}" srcOrd="0" destOrd="0" presId="urn:microsoft.com/office/officeart/2008/layout/HorizontalMultiLevelHierarchy"/>
    <dgm:cxn modelId="{604FC243-4BC1-447E-A572-0B44BBA44552}" type="presOf" srcId="{4A287ED0-E1EF-411B-A4AA-DD43D3493610}" destId="{A5FC2262-ABC4-444D-B279-7173511AF7A8}" srcOrd="0" destOrd="0" presId="urn:microsoft.com/office/officeart/2008/layout/HorizontalMultiLevelHierarchy"/>
    <dgm:cxn modelId="{5261A245-19AE-4133-B247-8211D74884DB}" type="presOf" srcId="{4E4FA655-5F49-4D2D-A1CC-FC603C9ED2D1}" destId="{33F893D0-66D3-4A46-B7F2-AC7B7912B082}" srcOrd="1" destOrd="0" presId="urn:microsoft.com/office/officeart/2008/layout/HorizontalMultiLevelHierarchy"/>
    <dgm:cxn modelId="{DB76A745-6733-49C1-853D-D5D95C35205E}" type="presOf" srcId="{C54F7345-8111-4089-98C7-7EFEBC9BBE89}" destId="{50B5890B-58EF-4120-B3AF-8455163F6C05}" srcOrd="0" destOrd="0" presId="urn:microsoft.com/office/officeart/2008/layout/HorizontalMultiLevelHierarchy"/>
    <dgm:cxn modelId="{265B7266-96EC-4C87-B9E8-2D5123DEC9C8}" type="presOf" srcId="{84DD990C-1913-4BD2-8551-2A5137EC1337}" destId="{32E47A00-51D8-4424-BEA9-BA818F8C9D8D}" srcOrd="1" destOrd="0" presId="urn:microsoft.com/office/officeart/2008/layout/HorizontalMultiLevelHierarchy"/>
    <dgm:cxn modelId="{E9598D67-5A71-4544-9673-A1F26AB9241B}" type="presOf" srcId="{5B2581EC-D653-41C9-B7EC-1B1DCCCF0FED}" destId="{0108D9B8-D095-4A1F-9F5A-C73F8D06D63C}" srcOrd="0" destOrd="0" presId="urn:microsoft.com/office/officeart/2008/layout/HorizontalMultiLevelHierarchy"/>
    <dgm:cxn modelId="{6A44FF69-71B4-4B09-B7F7-19D8C937F3C1}" srcId="{F6306ECF-5E7E-4E7A-9B70-E414866E49CB}" destId="{C19EF056-F137-46FE-9C62-A5B3088F8107}" srcOrd="3" destOrd="0" parTransId="{4A287ED0-E1EF-411B-A4AA-DD43D3493610}" sibTransId="{1554CB77-C95F-474B-957B-7E6701CB5E8E}"/>
    <dgm:cxn modelId="{F517936A-D47E-44B1-B368-A2D1D4B68578}" type="presOf" srcId="{CF746161-AEBC-46C4-8F6E-A89A5226AB23}" destId="{D796390C-0028-4014-8E00-B88DE90515FF}" srcOrd="0" destOrd="0" presId="urn:microsoft.com/office/officeart/2008/layout/HorizontalMultiLevelHierarchy"/>
    <dgm:cxn modelId="{E7495C6D-DFA1-40C3-B0DB-F0D82F4A8A77}" type="presOf" srcId="{A5E67AB9-777A-4B4D-A173-2CEF3930789B}" destId="{4536C944-1C37-49A9-8D82-279F0BE9612F}" srcOrd="1" destOrd="0" presId="urn:microsoft.com/office/officeart/2008/layout/HorizontalMultiLevelHierarchy"/>
    <dgm:cxn modelId="{76E2754E-CB78-4668-A2A7-79889484E87F}" type="presOf" srcId="{05104CBB-F2A5-41EB-B16D-3BFD2E14EAED}" destId="{887A39A3-F47D-4C96-81EF-AFB654A43864}" srcOrd="0" destOrd="0" presId="urn:microsoft.com/office/officeart/2008/layout/HorizontalMultiLevelHierarchy"/>
    <dgm:cxn modelId="{1E624576-8111-41EB-BE2B-4278C89311F7}" srcId="{CF746161-AEBC-46C4-8F6E-A89A5226AB23}" destId="{7FFE199E-30F9-4F17-BA77-506624177C49}" srcOrd="2" destOrd="0" parTransId="{4E4FA655-5F49-4D2D-A1CC-FC603C9ED2D1}" sibTransId="{A999CCF6-BCE2-49DC-B3D7-8E96EC297091}"/>
    <dgm:cxn modelId="{BA786576-CEE9-431D-A93B-400C7BF7DED4}" type="presOf" srcId="{45D6DD80-029E-45B5-9991-74ACECEC4CA6}" destId="{DC17D5B5-47FF-425D-ACEC-0680771C4812}" srcOrd="0" destOrd="0" presId="urn:microsoft.com/office/officeart/2008/layout/HorizontalMultiLevelHierarchy"/>
    <dgm:cxn modelId="{9C139F77-362F-49E0-80A1-7E05299DCFD9}" type="presOf" srcId="{84DD990C-1913-4BD2-8551-2A5137EC1337}" destId="{F224A786-B047-467E-A49E-CFC088A73321}" srcOrd="0" destOrd="0" presId="urn:microsoft.com/office/officeart/2008/layout/HorizontalMultiLevelHierarchy"/>
    <dgm:cxn modelId="{D0BECB59-AFF0-42DD-AD75-A9A73F4AD5D5}" type="presOf" srcId="{7FFE199E-30F9-4F17-BA77-506624177C49}" destId="{35AB0F64-4A4E-43C4-8701-0C169050F89A}" srcOrd="0" destOrd="0" presId="urn:microsoft.com/office/officeart/2008/layout/HorizontalMultiLevelHierarchy"/>
    <dgm:cxn modelId="{52F7FD59-8376-4932-AF52-2FFA8AA31EFE}" srcId="{CF746161-AEBC-46C4-8F6E-A89A5226AB23}" destId="{45D6DD80-029E-45B5-9991-74ACECEC4CA6}" srcOrd="1" destOrd="0" parTransId="{1B0AD5CD-CAB8-4D17-A538-9D3338C0F28E}" sibTransId="{36C7C5EE-8433-4327-8DF9-51068703B1E9}"/>
    <dgm:cxn modelId="{4E312F83-8B25-4E0E-B67E-FE27BB93C099}" type="presOf" srcId="{4E4FA655-5F49-4D2D-A1CC-FC603C9ED2D1}" destId="{CF8D1814-FEE7-48C6-8C26-4181C74CCD3E}" srcOrd="0" destOrd="0" presId="urn:microsoft.com/office/officeart/2008/layout/HorizontalMultiLevelHierarchy"/>
    <dgm:cxn modelId="{62BE6286-E04F-430C-8948-81362C35660D}" type="presOf" srcId="{19F7284C-BE11-41DD-9920-18C62A7C29EA}" destId="{2D50A1F9-122D-497D-9B90-6C197DFA7159}" srcOrd="0" destOrd="0" presId="urn:microsoft.com/office/officeart/2008/layout/HorizontalMultiLevelHierarchy"/>
    <dgm:cxn modelId="{9F7A8C86-2574-43F0-8856-F4A35C4ED578}" srcId="{961B049B-C96C-440B-8833-D16F69D5102D}" destId="{CF746161-AEBC-46C4-8F6E-A89A5226AB23}" srcOrd="0" destOrd="0" parTransId="{773DBD9C-1047-4EFB-A0EE-EC5AA0AC4C0D}" sibTransId="{8F9E7E3A-1B08-47CD-B84E-CECF5BEB99B5}"/>
    <dgm:cxn modelId="{7473A386-B7B8-4123-BC7A-C6A5AB55117F}" srcId="{CF746161-AEBC-46C4-8F6E-A89A5226AB23}" destId="{C54F7345-8111-4089-98C7-7EFEBC9BBE89}" srcOrd="0" destOrd="0" parTransId="{8E316754-2807-4C95-9E5B-1B6CBA9AE79D}" sibTransId="{9E118538-6EE9-4B14-9750-3D51159BBA20}"/>
    <dgm:cxn modelId="{C90AF787-CC5A-473C-A9E5-12D5D9B3D3B3}" type="presOf" srcId="{8E316754-2807-4C95-9E5B-1B6CBA9AE79D}" destId="{C4A59220-CC00-4742-B087-5F1BAB95F9E4}" srcOrd="1" destOrd="0" presId="urn:microsoft.com/office/officeart/2008/layout/HorizontalMultiLevelHierarchy"/>
    <dgm:cxn modelId="{65865689-5179-47DA-9E09-5289A4374E06}" type="presOf" srcId="{C19EF056-F137-46FE-9C62-A5B3088F8107}" destId="{E98C2C0A-523D-4C31-8392-37061ABE30F2}" srcOrd="0" destOrd="0" presId="urn:microsoft.com/office/officeart/2008/layout/HorizontalMultiLevelHierarchy"/>
    <dgm:cxn modelId="{D8EA138E-9C40-4FED-8758-DC64269BB1FC}" type="presOf" srcId="{F6306ECF-5E7E-4E7A-9B70-E414866E49CB}" destId="{33037B36-0F5A-4640-B6B3-CE1B5753F380}" srcOrd="0" destOrd="0" presId="urn:microsoft.com/office/officeart/2008/layout/HorizontalMultiLevelHierarchy"/>
    <dgm:cxn modelId="{809E5693-1E8A-41F3-9D89-AF8D544E62B9}" type="presOf" srcId="{A7C6F2FB-91EC-423A-97E9-133D89AC7B90}" destId="{3EB4325B-EB2E-404A-BEB3-C7B4E30A007A}" srcOrd="1" destOrd="0" presId="urn:microsoft.com/office/officeart/2008/layout/HorizontalMultiLevelHierarchy"/>
    <dgm:cxn modelId="{4B661394-DF76-460A-AF23-EC9FADC746EF}" srcId="{539E9C25-9DC8-41F7-9483-05A6B4BDD165}" destId="{0082AFA3-3730-4B66-8E73-7065E80B932B}" srcOrd="1" destOrd="0" parTransId="{84DD990C-1913-4BD2-8551-2A5137EC1337}" sibTransId="{833D0EB6-CF19-4351-8478-C91CCCADB714}"/>
    <dgm:cxn modelId="{3F8010A6-CA84-4234-A313-EB1F850D51B2}" type="presOf" srcId="{0C014C78-47EC-4F50-AEAD-44D0DB8F5A90}" destId="{B9D5303C-F309-455C-89EB-77855E505237}" srcOrd="0" destOrd="0" presId="urn:microsoft.com/office/officeart/2008/layout/HorizontalMultiLevelHierarchy"/>
    <dgm:cxn modelId="{2B1B76AC-7451-424F-90AB-8C6ECB8C326F}" type="presOf" srcId="{1B0AD5CD-CAB8-4D17-A538-9D3338C0F28E}" destId="{1346D78D-394D-463E-A987-66E6093C8CDF}" srcOrd="1" destOrd="0" presId="urn:microsoft.com/office/officeart/2008/layout/HorizontalMultiLevelHierarchy"/>
    <dgm:cxn modelId="{1268F5AF-1745-43EE-B633-9601DCB61841}" type="presOf" srcId="{961B049B-C96C-440B-8833-D16F69D5102D}" destId="{CB3BE2F2-5DD5-4DD0-9FED-8C32082202EF}" srcOrd="0" destOrd="0" presId="urn:microsoft.com/office/officeart/2008/layout/HorizontalMultiLevelHierarchy"/>
    <dgm:cxn modelId="{E5C385C0-14E5-4DA8-AF92-BB607043D666}" type="presOf" srcId="{468AD00E-A813-4FB5-A2ED-B09BF7CE6966}" destId="{F84B3DA9-1358-4F4C-A143-F99C9A52281E}" srcOrd="1" destOrd="0" presId="urn:microsoft.com/office/officeart/2008/layout/HorizontalMultiLevelHierarchy"/>
    <dgm:cxn modelId="{9464BFCA-F0C7-4315-B2D5-60B062F76D70}" type="presOf" srcId="{D9FA87EB-A376-4A72-8B05-C9E6A5B5B5FE}" destId="{0B22907A-D701-4291-93BE-CDE99F3E4AE8}" srcOrd="1" destOrd="0" presId="urn:microsoft.com/office/officeart/2008/layout/HorizontalMultiLevelHierarchy"/>
    <dgm:cxn modelId="{0827CBCB-D535-4845-A404-B450D6DAC8B5}" type="presOf" srcId="{A5E67AB9-777A-4B4D-A173-2CEF3930789B}" destId="{CEF98411-6AAC-4F01-BAD7-93347602A903}" srcOrd="0" destOrd="0" presId="urn:microsoft.com/office/officeart/2008/layout/HorizontalMultiLevelHierarchy"/>
    <dgm:cxn modelId="{898C0FCC-2E1E-45B5-807E-48D81F4F33AB}" type="presOf" srcId="{5B2581EC-D653-41C9-B7EC-1B1DCCCF0FED}" destId="{E8B28C2D-4856-4313-B7C6-264E5F303A46}" srcOrd="1" destOrd="0" presId="urn:microsoft.com/office/officeart/2008/layout/HorizontalMultiLevelHierarchy"/>
    <dgm:cxn modelId="{DFAF9FD1-521F-4228-8B14-01F72C2D0C45}" type="presOf" srcId="{A7C6F2FB-91EC-423A-97E9-133D89AC7B90}" destId="{1C81223C-B8C0-4AB7-8C68-605E0B396484}" srcOrd="0" destOrd="0" presId="urn:microsoft.com/office/officeart/2008/layout/HorizontalMultiLevelHierarchy"/>
    <dgm:cxn modelId="{C794F6D2-ADB4-41A6-B986-F794D4405A72}" type="presOf" srcId="{9FD5F156-112E-4E16-8E9B-AC13D9A23FD9}" destId="{4634042B-DCBA-42C5-A02C-49F4D9D512F2}" srcOrd="1" destOrd="0" presId="urn:microsoft.com/office/officeart/2008/layout/HorizontalMultiLevelHierarchy"/>
    <dgm:cxn modelId="{051745D7-C659-4EF1-A1DA-A3DB94E70885}" type="presOf" srcId="{D9FA87EB-A376-4A72-8B05-C9E6A5B5B5FE}" destId="{2C32FC34-15CB-46B6-B53A-AE7A60A7C994}" srcOrd="0" destOrd="0" presId="urn:microsoft.com/office/officeart/2008/layout/HorizontalMultiLevelHierarchy"/>
    <dgm:cxn modelId="{F5017DDE-7F81-4445-9A76-9C8B876B61EF}" type="presOf" srcId="{BDB0FF0C-5E17-4455-BB13-8E43477E4229}" destId="{8E70FFCC-0AC4-42A5-AE55-BA587D258D84}" srcOrd="0" destOrd="0" presId="urn:microsoft.com/office/officeart/2008/layout/HorizontalMultiLevelHierarchy"/>
    <dgm:cxn modelId="{206853DF-5819-4844-BE72-A0DFA8A5CC6F}" type="presOf" srcId="{20807FDA-1248-4E4F-8835-E168270171D3}" destId="{E4A9A686-2A3B-4A33-924E-B856912B07D0}" srcOrd="1" destOrd="0" presId="urn:microsoft.com/office/officeart/2008/layout/HorizontalMultiLevelHierarchy"/>
    <dgm:cxn modelId="{2817D7E0-FFC5-4BBF-98CE-7ACF11CA3F44}" srcId="{F6306ECF-5E7E-4E7A-9B70-E414866E49CB}" destId="{19F7284C-BE11-41DD-9920-18C62A7C29EA}" srcOrd="1" destOrd="0" parTransId="{9FD5F156-112E-4E16-8E9B-AC13D9A23FD9}" sibTransId="{28FB2284-F03E-4CC5-B2CF-D269D4600CA5}"/>
    <dgm:cxn modelId="{45CC98E1-8553-4B3E-889E-29CC50058463}" srcId="{F6306ECF-5E7E-4E7A-9B70-E414866E49CB}" destId="{694A9891-DA55-4417-A24A-1BFE48FBAB2A}" srcOrd="2" destOrd="0" parTransId="{A7C6F2FB-91EC-423A-97E9-133D89AC7B90}" sibTransId="{A631884B-509A-4C7D-969E-CFE4C58254DD}"/>
    <dgm:cxn modelId="{938C1BEA-97C3-474A-92D1-D29BCA3D7689}" type="presOf" srcId="{BF4400D5-DCD3-4EA1-82F2-47469A03CA2C}" destId="{09675ACD-900A-477E-AC2A-CFA6898A3987}" srcOrd="0" destOrd="0" presId="urn:microsoft.com/office/officeart/2008/layout/HorizontalMultiLevelHierarchy"/>
    <dgm:cxn modelId="{4BDB3BEF-6D38-4183-820E-6CACA33851BB}" srcId="{F6306ECF-5E7E-4E7A-9B70-E414866E49CB}" destId="{034662F5-B93F-487E-8464-095599B1A07B}" srcOrd="0" destOrd="0" parTransId="{D9FA87EB-A376-4A72-8B05-C9E6A5B5B5FE}" sibTransId="{E967D1A9-BBF5-4F99-828F-697711053E70}"/>
    <dgm:cxn modelId="{9FA346F2-2B5D-4EDA-9492-070B2319F3BE}" type="presOf" srcId="{539E9C25-9DC8-41F7-9483-05A6B4BDD165}" destId="{328EC026-5007-470F-8B96-B27892B8AE73}" srcOrd="0" destOrd="0" presId="urn:microsoft.com/office/officeart/2008/layout/HorizontalMultiLevelHierarchy"/>
    <dgm:cxn modelId="{195B55F2-0C01-4566-A070-C0B85286BCEF}" type="presOf" srcId="{8E316754-2807-4C95-9E5B-1B6CBA9AE79D}" destId="{1055228E-E31B-474D-912E-50F019D9A727}" srcOrd="0" destOrd="0" presId="urn:microsoft.com/office/officeart/2008/layout/HorizontalMultiLevelHierarchy"/>
    <dgm:cxn modelId="{3EF415F7-2BEA-4942-B81D-92849ADCE954}" srcId="{CF746161-AEBC-46C4-8F6E-A89A5226AB23}" destId="{BF4400D5-DCD3-4EA1-82F2-47469A03CA2C}" srcOrd="3" destOrd="0" parTransId="{20807FDA-1248-4E4F-8835-E168270171D3}" sibTransId="{407EE2FC-9A13-4B22-8269-4F25A73347EC}"/>
    <dgm:cxn modelId="{D119D3F9-4909-4F4F-9AAA-F7444BB916D0}" srcId="{961B049B-C96C-440B-8833-D16F69D5102D}" destId="{F6306ECF-5E7E-4E7A-9B70-E414866E49CB}" srcOrd="2" destOrd="0" parTransId="{0C014C78-47EC-4F50-AEAD-44D0DB8F5A90}" sibTransId="{1211BA96-77C6-451C-91EB-1806F8E89D7B}"/>
    <dgm:cxn modelId="{EA981DFF-D5DF-4030-B0EB-5C9684F2655C}" type="presOf" srcId="{AD1F6F4F-E005-4217-AB1A-6115F19ED6AE}" destId="{619A68B3-E274-45CD-9017-18AB5A2EDD4F}" srcOrd="0" destOrd="0" presId="urn:microsoft.com/office/officeart/2008/layout/HorizontalMultiLevelHierarchy"/>
    <dgm:cxn modelId="{C46C51B5-1387-4868-B429-17EB580666D6}" type="presParOf" srcId="{8E70FFCC-0AC4-42A5-AE55-BA587D258D84}" destId="{4B33C623-C5F3-4B1C-84C7-D07534523CE0}" srcOrd="0" destOrd="0" presId="urn:microsoft.com/office/officeart/2008/layout/HorizontalMultiLevelHierarchy"/>
    <dgm:cxn modelId="{AFAF180E-FA82-4F4B-B66C-ACF36A38880E}" type="presParOf" srcId="{4B33C623-C5F3-4B1C-84C7-D07534523CE0}" destId="{CB3BE2F2-5DD5-4DD0-9FED-8C32082202EF}" srcOrd="0" destOrd="0" presId="urn:microsoft.com/office/officeart/2008/layout/HorizontalMultiLevelHierarchy"/>
    <dgm:cxn modelId="{E95B9378-D8F3-4369-8546-BBDC3179C082}" type="presParOf" srcId="{4B33C623-C5F3-4B1C-84C7-D07534523CE0}" destId="{C239EE59-BC56-41AB-BD51-040D1345B2A9}" srcOrd="1" destOrd="0" presId="urn:microsoft.com/office/officeart/2008/layout/HorizontalMultiLevelHierarchy"/>
    <dgm:cxn modelId="{FAFC3CA7-ADDA-42B6-AAFC-FC28DD87849F}" type="presParOf" srcId="{C239EE59-BC56-41AB-BD51-040D1345B2A9}" destId="{D88742E6-4C0F-4C22-8E21-1D05B874C56D}" srcOrd="0" destOrd="0" presId="urn:microsoft.com/office/officeart/2008/layout/HorizontalMultiLevelHierarchy"/>
    <dgm:cxn modelId="{3C89BA3E-32F3-42DF-8771-C6D130F59801}" type="presParOf" srcId="{D88742E6-4C0F-4C22-8E21-1D05B874C56D}" destId="{AF59865A-064C-4DC7-BB8A-D8C35DC64CE9}" srcOrd="0" destOrd="0" presId="urn:microsoft.com/office/officeart/2008/layout/HorizontalMultiLevelHierarchy"/>
    <dgm:cxn modelId="{95E0EBB1-8919-49E0-ABA5-5157196530D7}" type="presParOf" srcId="{C239EE59-BC56-41AB-BD51-040D1345B2A9}" destId="{E19017EA-763C-495A-9E2D-93F345F8A8C4}" srcOrd="1" destOrd="0" presId="urn:microsoft.com/office/officeart/2008/layout/HorizontalMultiLevelHierarchy"/>
    <dgm:cxn modelId="{A137A842-257A-4B93-A36C-C72C6CE0795C}" type="presParOf" srcId="{E19017EA-763C-495A-9E2D-93F345F8A8C4}" destId="{D796390C-0028-4014-8E00-B88DE90515FF}" srcOrd="0" destOrd="0" presId="urn:microsoft.com/office/officeart/2008/layout/HorizontalMultiLevelHierarchy"/>
    <dgm:cxn modelId="{CCB3C527-FFE0-4FB4-BAF8-AEB97B218628}" type="presParOf" srcId="{E19017EA-763C-495A-9E2D-93F345F8A8C4}" destId="{90770996-A37B-47C6-ABB0-50CA51858504}" srcOrd="1" destOrd="0" presId="urn:microsoft.com/office/officeart/2008/layout/HorizontalMultiLevelHierarchy"/>
    <dgm:cxn modelId="{1E3BF7E7-4D8D-481B-B5AA-36D794BFA338}" type="presParOf" srcId="{90770996-A37B-47C6-ABB0-50CA51858504}" destId="{1055228E-E31B-474D-912E-50F019D9A727}" srcOrd="0" destOrd="0" presId="urn:microsoft.com/office/officeart/2008/layout/HorizontalMultiLevelHierarchy"/>
    <dgm:cxn modelId="{D2EF78DB-570F-4B1D-87BE-5A6108492BED}" type="presParOf" srcId="{1055228E-E31B-474D-912E-50F019D9A727}" destId="{C4A59220-CC00-4742-B087-5F1BAB95F9E4}" srcOrd="0" destOrd="0" presId="urn:microsoft.com/office/officeart/2008/layout/HorizontalMultiLevelHierarchy"/>
    <dgm:cxn modelId="{EDD5BBD0-AA15-446E-B4F0-A007284AABC0}" type="presParOf" srcId="{90770996-A37B-47C6-ABB0-50CA51858504}" destId="{9B419193-DCBD-49E8-A76B-7001857AB15C}" srcOrd="1" destOrd="0" presId="urn:microsoft.com/office/officeart/2008/layout/HorizontalMultiLevelHierarchy"/>
    <dgm:cxn modelId="{FB3B8671-747E-4A7A-8E21-ADD62BF80364}" type="presParOf" srcId="{9B419193-DCBD-49E8-A76B-7001857AB15C}" destId="{50B5890B-58EF-4120-B3AF-8455163F6C05}" srcOrd="0" destOrd="0" presId="urn:microsoft.com/office/officeart/2008/layout/HorizontalMultiLevelHierarchy"/>
    <dgm:cxn modelId="{5B3DC1CD-03ED-4DF6-B1C4-D3B60C058CDE}" type="presParOf" srcId="{9B419193-DCBD-49E8-A76B-7001857AB15C}" destId="{947E8D96-7D98-4410-B33A-6EE0CF174A85}" srcOrd="1" destOrd="0" presId="urn:microsoft.com/office/officeart/2008/layout/HorizontalMultiLevelHierarchy"/>
    <dgm:cxn modelId="{4634D3BA-F7A8-4F30-947E-DC6CB2F1E729}" type="presParOf" srcId="{90770996-A37B-47C6-ABB0-50CA51858504}" destId="{915CD290-D273-4376-A6D6-05A418C59D20}" srcOrd="2" destOrd="0" presId="urn:microsoft.com/office/officeart/2008/layout/HorizontalMultiLevelHierarchy"/>
    <dgm:cxn modelId="{E3F5FD91-A7CA-4E1F-BB84-D0BFA3F5264B}" type="presParOf" srcId="{915CD290-D273-4376-A6D6-05A418C59D20}" destId="{1346D78D-394D-463E-A987-66E6093C8CDF}" srcOrd="0" destOrd="0" presId="urn:microsoft.com/office/officeart/2008/layout/HorizontalMultiLevelHierarchy"/>
    <dgm:cxn modelId="{5BB07E6C-5EEC-4C5F-B28F-27C013570E1D}" type="presParOf" srcId="{90770996-A37B-47C6-ABB0-50CA51858504}" destId="{330B2EF9-6209-4D22-8C08-08D11376CC8B}" srcOrd="3" destOrd="0" presId="urn:microsoft.com/office/officeart/2008/layout/HorizontalMultiLevelHierarchy"/>
    <dgm:cxn modelId="{08286604-62A7-4181-9C7B-06435F541B24}" type="presParOf" srcId="{330B2EF9-6209-4D22-8C08-08D11376CC8B}" destId="{DC17D5B5-47FF-425D-ACEC-0680771C4812}" srcOrd="0" destOrd="0" presId="urn:microsoft.com/office/officeart/2008/layout/HorizontalMultiLevelHierarchy"/>
    <dgm:cxn modelId="{278E4339-EF3F-4383-AC6E-48CEC9D35364}" type="presParOf" srcId="{330B2EF9-6209-4D22-8C08-08D11376CC8B}" destId="{FD57E274-B26E-4F9B-998E-D7CB6F5A5CA9}" srcOrd="1" destOrd="0" presId="urn:microsoft.com/office/officeart/2008/layout/HorizontalMultiLevelHierarchy"/>
    <dgm:cxn modelId="{213EFF84-3E58-4038-899B-02107EF12613}" type="presParOf" srcId="{90770996-A37B-47C6-ABB0-50CA51858504}" destId="{CF8D1814-FEE7-48C6-8C26-4181C74CCD3E}" srcOrd="4" destOrd="0" presId="urn:microsoft.com/office/officeart/2008/layout/HorizontalMultiLevelHierarchy"/>
    <dgm:cxn modelId="{09B23C06-932C-4866-AFA9-F95E8FEB9DCF}" type="presParOf" srcId="{CF8D1814-FEE7-48C6-8C26-4181C74CCD3E}" destId="{33F893D0-66D3-4A46-B7F2-AC7B7912B082}" srcOrd="0" destOrd="0" presId="urn:microsoft.com/office/officeart/2008/layout/HorizontalMultiLevelHierarchy"/>
    <dgm:cxn modelId="{B6DFB1AA-F667-46D7-97F9-517490EF57B3}" type="presParOf" srcId="{90770996-A37B-47C6-ABB0-50CA51858504}" destId="{7413326F-C5CF-4725-9BB3-4859D8A95E6A}" srcOrd="5" destOrd="0" presId="urn:microsoft.com/office/officeart/2008/layout/HorizontalMultiLevelHierarchy"/>
    <dgm:cxn modelId="{18AF8ADB-8D3C-41B8-B563-D42770FAC89F}" type="presParOf" srcId="{7413326F-C5CF-4725-9BB3-4859D8A95E6A}" destId="{35AB0F64-4A4E-43C4-8701-0C169050F89A}" srcOrd="0" destOrd="0" presId="urn:microsoft.com/office/officeart/2008/layout/HorizontalMultiLevelHierarchy"/>
    <dgm:cxn modelId="{5CF1E597-2C86-4710-994F-6CDB750DC0DB}" type="presParOf" srcId="{7413326F-C5CF-4725-9BB3-4859D8A95E6A}" destId="{4F2D0733-A1FF-4952-8327-5EA14D3F3A0F}" srcOrd="1" destOrd="0" presId="urn:microsoft.com/office/officeart/2008/layout/HorizontalMultiLevelHierarchy"/>
    <dgm:cxn modelId="{CDEEFFB8-E6A5-4C27-A76F-4808988CDB2D}" type="presParOf" srcId="{90770996-A37B-47C6-ABB0-50CA51858504}" destId="{88C0F12F-8ADE-4734-AA16-60406AFD5E75}" srcOrd="6" destOrd="0" presId="urn:microsoft.com/office/officeart/2008/layout/HorizontalMultiLevelHierarchy"/>
    <dgm:cxn modelId="{6C614BBC-7A05-445D-BC55-345B12B08F5D}" type="presParOf" srcId="{88C0F12F-8ADE-4734-AA16-60406AFD5E75}" destId="{E4A9A686-2A3B-4A33-924E-B856912B07D0}" srcOrd="0" destOrd="0" presId="urn:microsoft.com/office/officeart/2008/layout/HorizontalMultiLevelHierarchy"/>
    <dgm:cxn modelId="{BE4021B5-92ED-4857-9913-E380FDD60F07}" type="presParOf" srcId="{90770996-A37B-47C6-ABB0-50CA51858504}" destId="{32715F08-CB7A-4870-B5A7-9B79D8F2BF30}" srcOrd="7" destOrd="0" presId="urn:microsoft.com/office/officeart/2008/layout/HorizontalMultiLevelHierarchy"/>
    <dgm:cxn modelId="{F1BA7C18-7237-46D5-A3B9-4D91CEF696D5}" type="presParOf" srcId="{32715F08-CB7A-4870-B5A7-9B79D8F2BF30}" destId="{09675ACD-900A-477E-AC2A-CFA6898A3987}" srcOrd="0" destOrd="0" presId="urn:microsoft.com/office/officeart/2008/layout/HorizontalMultiLevelHierarchy"/>
    <dgm:cxn modelId="{AD0C5142-39DA-4F64-865B-98A91743DB63}" type="presParOf" srcId="{32715F08-CB7A-4870-B5A7-9B79D8F2BF30}" destId="{0258E55A-59CF-4517-ABE8-B27793A8B38E}" srcOrd="1" destOrd="0" presId="urn:microsoft.com/office/officeart/2008/layout/HorizontalMultiLevelHierarchy"/>
    <dgm:cxn modelId="{8E75AA3E-C412-455A-9816-E0164006CF00}" type="presParOf" srcId="{C239EE59-BC56-41AB-BD51-040D1345B2A9}" destId="{CEF98411-6AAC-4F01-BAD7-93347602A903}" srcOrd="2" destOrd="0" presId="urn:microsoft.com/office/officeart/2008/layout/HorizontalMultiLevelHierarchy"/>
    <dgm:cxn modelId="{6CC61578-9500-4252-889E-2C19B5B0148E}" type="presParOf" srcId="{CEF98411-6AAC-4F01-BAD7-93347602A903}" destId="{4536C944-1C37-49A9-8D82-279F0BE9612F}" srcOrd="0" destOrd="0" presId="urn:microsoft.com/office/officeart/2008/layout/HorizontalMultiLevelHierarchy"/>
    <dgm:cxn modelId="{1D57B8F8-8342-4CC5-9BE3-E6D05C516628}" type="presParOf" srcId="{C239EE59-BC56-41AB-BD51-040D1345B2A9}" destId="{A1D228E2-A2FC-497F-92F4-05180F5870B9}" srcOrd="3" destOrd="0" presId="urn:microsoft.com/office/officeart/2008/layout/HorizontalMultiLevelHierarchy"/>
    <dgm:cxn modelId="{37D26390-1D64-4594-B702-1822D460A580}" type="presParOf" srcId="{A1D228E2-A2FC-497F-92F4-05180F5870B9}" destId="{328EC026-5007-470F-8B96-B27892B8AE73}" srcOrd="0" destOrd="0" presId="urn:microsoft.com/office/officeart/2008/layout/HorizontalMultiLevelHierarchy"/>
    <dgm:cxn modelId="{7C7B555C-C1C0-455F-BDD3-71742A38B33B}" type="presParOf" srcId="{A1D228E2-A2FC-497F-92F4-05180F5870B9}" destId="{7BBF4EA6-91F0-4105-8606-D6C38BC1068F}" srcOrd="1" destOrd="0" presId="urn:microsoft.com/office/officeart/2008/layout/HorizontalMultiLevelHierarchy"/>
    <dgm:cxn modelId="{FFFBED8F-0357-4B77-ADC4-8F8802900BF7}" type="presParOf" srcId="{7BBF4EA6-91F0-4105-8606-D6C38BC1068F}" destId="{9A10EBCC-4377-4410-803C-791E96409383}" srcOrd="0" destOrd="0" presId="urn:microsoft.com/office/officeart/2008/layout/HorizontalMultiLevelHierarchy"/>
    <dgm:cxn modelId="{3FDE16DF-BC03-469E-AB03-A723CE76B1EA}" type="presParOf" srcId="{9A10EBCC-4377-4410-803C-791E96409383}" destId="{F84B3DA9-1358-4F4C-A143-F99C9A52281E}" srcOrd="0" destOrd="0" presId="urn:microsoft.com/office/officeart/2008/layout/HorizontalMultiLevelHierarchy"/>
    <dgm:cxn modelId="{1720BA1E-6E37-48E4-983B-51A7ABB290AC}" type="presParOf" srcId="{7BBF4EA6-91F0-4105-8606-D6C38BC1068F}" destId="{1ECDF42D-FB1A-405A-9484-5039C50F8D21}" srcOrd="1" destOrd="0" presId="urn:microsoft.com/office/officeart/2008/layout/HorizontalMultiLevelHierarchy"/>
    <dgm:cxn modelId="{607C8B16-F9EF-43AF-96D1-E3662294C03C}" type="presParOf" srcId="{1ECDF42D-FB1A-405A-9484-5039C50F8D21}" destId="{887A39A3-F47D-4C96-81EF-AFB654A43864}" srcOrd="0" destOrd="0" presId="urn:microsoft.com/office/officeart/2008/layout/HorizontalMultiLevelHierarchy"/>
    <dgm:cxn modelId="{3CE2B88E-8CCB-4D9E-B045-DBC1C2C8CAA7}" type="presParOf" srcId="{1ECDF42D-FB1A-405A-9484-5039C50F8D21}" destId="{0AD0E5BE-4CFC-45F6-8875-954D0238CEFE}" srcOrd="1" destOrd="0" presId="urn:microsoft.com/office/officeart/2008/layout/HorizontalMultiLevelHierarchy"/>
    <dgm:cxn modelId="{96A2C10D-7EB1-4B1A-8E87-BB7FF306DC06}" type="presParOf" srcId="{7BBF4EA6-91F0-4105-8606-D6C38BC1068F}" destId="{F224A786-B047-467E-A49E-CFC088A73321}" srcOrd="2" destOrd="0" presId="urn:microsoft.com/office/officeart/2008/layout/HorizontalMultiLevelHierarchy"/>
    <dgm:cxn modelId="{B13E5E85-6BA2-4EC2-AF73-F50ED5CDF1A6}" type="presParOf" srcId="{F224A786-B047-467E-A49E-CFC088A73321}" destId="{32E47A00-51D8-4424-BEA9-BA818F8C9D8D}" srcOrd="0" destOrd="0" presId="urn:microsoft.com/office/officeart/2008/layout/HorizontalMultiLevelHierarchy"/>
    <dgm:cxn modelId="{710A08AD-8BF4-4386-BDC2-8E79DD503D6E}" type="presParOf" srcId="{7BBF4EA6-91F0-4105-8606-D6C38BC1068F}" destId="{5C8A2193-BCA1-43DD-BBCB-E097DF13A5CC}" srcOrd="3" destOrd="0" presId="urn:microsoft.com/office/officeart/2008/layout/HorizontalMultiLevelHierarchy"/>
    <dgm:cxn modelId="{7F685EC7-82B7-4B91-A81F-D45CD99A07ED}" type="presParOf" srcId="{5C8A2193-BCA1-43DD-BBCB-E097DF13A5CC}" destId="{9FD853AB-A654-459F-BFEB-F6CDAC91986A}" srcOrd="0" destOrd="0" presId="urn:microsoft.com/office/officeart/2008/layout/HorizontalMultiLevelHierarchy"/>
    <dgm:cxn modelId="{F9640595-DE76-4CBF-80B2-FF35FD6299B4}" type="presParOf" srcId="{5C8A2193-BCA1-43DD-BBCB-E097DF13A5CC}" destId="{363FE67C-858C-4CD5-88EB-742C5A4EBBE0}" srcOrd="1" destOrd="0" presId="urn:microsoft.com/office/officeart/2008/layout/HorizontalMultiLevelHierarchy"/>
    <dgm:cxn modelId="{590D8ACA-B01C-4358-9E2C-C770F793585B}" type="presParOf" srcId="{7BBF4EA6-91F0-4105-8606-D6C38BC1068F}" destId="{0108D9B8-D095-4A1F-9F5A-C73F8D06D63C}" srcOrd="4" destOrd="0" presId="urn:microsoft.com/office/officeart/2008/layout/HorizontalMultiLevelHierarchy"/>
    <dgm:cxn modelId="{7B862CDF-5F08-4248-83AA-13A053FF4D09}" type="presParOf" srcId="{0108D9B8-D095-4A1F-9F5A-C73F8D06D63C}" destId="{E8B28C2D-4856-4313-B7C6-264E5F303A46}" srcOrd="0" destOrd="0" presId="urn:microsoft.com/office/officeart/2008/layout/HorizontalMultiLevelHierarchy"/>
    <dgm:cxn modelId="{33048B79-93F0-4D98-A113-B2259A0042D5}" type="presParOf" srcId="{7BBF4EA6-91F0-4105-8606-D6C38BC1068F}" destId="{514659D5-E5C3-45F5-971F-A341A16E7BE5}" srcOrd="5" destOrd="0" presId="urn:microsoft.com/office/officeart/2008/layout/HorizontalMultiLevelHierarchy"/>
    <dgm:cxn modelId="{3BBEF9AF-C421-4F16-8BF6-4B35DDD8A12F}" type="presParOf" srcId="{514659D5-E5C3-45F5-971F-A341A16E7BE5}" destId="{619A68B3-E274-45CD-9017-18AB5A2EDD4F}" srcOrd="0" destOrd="0" presId="urn:microsoft.com/office/officeart/2008/layout/HorizontalMultiLevelHierarchy"/>
    <dgm:cxn modelId="{465ED115-0260-48CA-9760-962CEEC27C07}" type="presParOf" srcId="{514659D5-E5C3-45F5-971F-A341A16E7BE5}" destId="{CC769B03-ED31-425E-A63A-943F2CF2538E}" srcOrd="1" destOrd="0" presId="urn:microsoft.com/office/officeart/2008/layout/HorizontalMultiLevelHierarchy"/>
    <dgm:cxn modelId="{1959F1EE-5872-4968-B9CA-0B63EE5258B7}" type="presParOf" srcId="{C239EE59-BC56-41AB-BD51-040D1345B2A9}" destId="{B9D5303C-F309-455C-89EB-77855E505237}" srcOrd="4" destOrd="0" presId="urn:microsoft.com/office/officeart/2008/layout/HorizontalMultiLevelHierarchy"/>
    <dgm:cxn modelId="{D7B69A3F-07D5-4A5C-AB19-AEEF7091227F}" type="presParOf" srcId="{B9D5303C-F309-455C-89EB-77855E505237}" destId="{A7189201-CBFA-4970-AE6E-DBAE22874260}" srcOrd="0" destOrd="0" presId="urn:microsoft.com/office/officeart/2008/layout/HorizontalMultiLevelHierarchy"/>
    <dgm:cxn modelId="{EB134B30-7EA3-4C62-B5DC-86D85CA520B7}" type="presParOf" srcId="{C239EE59-BC56-41AB-BD51-040D1345B2A9}" destId="{C066584A-F652-4C38-B9E2-9F2114B24AE6}" srcOrd="5" destOrd="0" presId="urn:microsoft.com/office/officeart/2008/layout/HorizontalMultiLevelHierarchy"/>
    <dgm:cxn modelId="{57DEF3EB-1B75-42E2-89E5-2F32AC59E5BB}" type="presParOf" srcId="{C066584A-F652-4C38-B9E2-9F2114B24AE6}" destId="{33037B36-0F5A-4640-B6B3-CE1B5753F380}" srcOrd="0" destOrd="0" presId="urn:microsoft.com/office/officeart/2008/layout/HorizontalMultiLevelHierarchy"/>
    <dgm:cxn modelId="{8ED62D47-FE44-4C0D-8F66-8D556037A2F9}" type="presParOf" srcId="{C066584A-F652-4C38-B9E2-9F2114B24AE6}" destId="{5BE98EBA-F227-4996-B31A-A1BC7DCF350D}" srcOrd="1" destOrd="0" presId="urn:microsoft.com/office/officeart/2008/layout/HorizontalMultiLevelHierarchy"/>
    <dgm:cxn modelId="{10004AD7-5E4F-40AD-AFBB-CDD2D1A366D8}" type="presParOf" srcId="{5BE98EBA-F227-4996-B31A-A1BC7DCF350D}" destId="{2C32FC34-15CB-46B6-B53A-AE7A60A7C994}" srcOrd="0" destOrd="0" presId="urn:microsoft.com/office/officeart/2008/layout/HorizontalMultiLevelHierarchy"/>
    <dgm:cxn modelId="{3683E4A7-569D-4BB0-8B0C-3C2A161FA28D}" type="presParOf" srcId="{2C32FC34-15CB-46B6-B53A-AE7A60A7C994}" destId="{0B22907A-D701-4291-93BE-CDE99F3E4AE8}" srcOrd="0" destOrd="0" presId="urn:microsoft.com/office/officeart/2008/layout/HorizontalMultiLevelHierarchy"/>
    <dgm:cxn modelId="{891D60C0-B438-4CDB-9F11-D64EE7947647}" type="presParOf" srcId="{5BE98EBA-F227-4996-B31A-A1BC7DCF350D}" destId="{3C40D68C-37A8-4C38-936E-A007FAB5CB09}" srcOrd="1" destOrd="0" presId="urn:microsoft.com/office/officeart/2008/layout/HorizontalMultiLevelHierarchy"/>
    <dgm:cxn modelId="{3F2BA4A7-5FBB-4D3D-87DB-985E62A131C9}" type="presParOf" srcId="{3C40D68C-37A8-4C38-936E-A007FAB5CB09}" destId="{8CBC0168-9191-4F95-85C1-23CB2F04C421}" srcOrd="0" destOrd="0" presId="urn:microsoft.com/office/officeart/2008/layout/HorizontalMultiLevelHierarchy"/>
    <dgm:cxn modelId="{505BAD98-90BC-45F7-9370-C0D650AC1D24}" type="presParOf" srcId="{3C40D68C-37A8-4C38-936E-A007FAB5CB09}" destId="{40F80931-0E3B-422C-890F-D3FA47CA20A1}" srcOrd="1" destOrd="0" presId="urn:microsoft.com/office/officeart/2008/layout/HorizontalMultiLevelHierarchy"/>
    <dgm:cxn modelId="{B4F9D3CB-6CF6-41AA-BBEB-20BC3D6D11AC}" type="presParOf" srcId="{5BE98EBA-F227-4996-B31A-A1BC7DCF350D}" destId="{1D250C03-B82C-4342-B211-7DC3BA083E52}" srcOrd="2" destOrd="0" presId="urn:microsoft.com/office/officeart/2008/layout/HorizontalMultiLevelHierarchy"/>
    <dgm:cxn modelId="{30BE6264-98FC-45EA-B8A9-DAA9015CD8D7}" type="presParOf" srcId="{1D250C03-B82C-4342-B211-7DC3BA083E52}" destId="{4634042B-DCBA-42C5-A02C-49F4D9D512F2}" srcOrd="0" destOrd="0" presId="urn:microsoft.com/office/officeart/2008/layout/HorizontalMultiLevelHierarchy"/>
    <dgm:cxn modelId="{86D0F386-18E4-418B-B84D-C21F7062CE22}" type="presParOf" srcId="{5BE98EBA-F227-4996-B31A-A1BC7DCF350D}" destId="{ED24718D-3FD6-4F80-8E46-B649F6A1E83B}" srcOrd="3" destOrd="0" presId="urn:microsoft.com/office/officeart/2008/layout/HorizontalMultiLevelHierarchy"/>
    <dgm:cxn modelId="{840A99BE-28F1-40A7-8AB6-7C58D131E227}" type="presParOf" srcId="{ED24718D-3FD6-4F80-8E46-B649F6A1E83B}" destId="{2D50A1F9-122D-497D-9B90-6C197DFA7159}" srcOrd="0" destOrd="0" presId="urn:microsoft.com/office/officeart/2008/layout/HorizontalMultiLevelHierarchy"/>
    <dgm:cxn modelId="{DF91C613-5717-4C52-AA1B-E70B93E07595}" type="presParOf" srcId="{ED24718D-3FD6-4F80-8E46-B649F6A1E83B}" destId="{A84A9B15-B34A-4705-873A-865598431C12}" srcOrd="1" destOrd="0" presId="urn:microsoft.com/office/officeart/2008/layout/HorizontalMultiLevelHierarchy"/>
    <dgm:cxn modelId="{38EA972C-864B-4EF8-B3FE-39D4F2468134}" type="presParOf" srcId="{5BE98EBA-F227-4996-B31A-A1BC7DCF350D}" destId="{1C81223C-B8C0-4AB7-8C68-605E0B396484}" srcOrd="4" destOrd="0" presId="urn:microsoft.com/office/officeart/2008/layout/HorizontalMultiLevelHierarchy"/>
    <dgm:cxn modelId="{A4C97F94-7B38-49FB-8493-F758F0B3F032}" type="presParOf" srcId="{1C81223C-B8C0-4AB7-8C68-605E0B396484}" destId="{3EB4325B-EB2E-404A-BEB3-C7B4E30A007A}" srcOrd="0" destOrd="0" presId="urn:microsoft.com/office/officeart/2008/layout/HorizontalMultiLevelHierarchy"/>
    <dgm:cxn modelId="{9CEE2C48-32B3-4018-94EB-A9AEC2835AFA}" type="presParOf" srcId="{5BE98EBA-F227-4996-B31A-A1BC7DCF350D}" destId="{C9110C23-34BE-4428-812F-F0FD40637E11}" srcOrd="5" destOrd="0" presId="urn:microsoft.com/office/officeart/2008/layout/HorizontalMultiLevelHierarchy"/>
    <dgm:cxn modelId="{33D7ECD4-5031-40E8-8EDE-03C04B4E04AF}" type="presParOf" srcId="{C9110C23-34BE-4428-812F-F0FD40637E11}" destId="{A1D6BF0B-926A-4C63-A184-AC28A6588000}" srcOrd="0" destOrd="0" presId="urn:microsoft.com/office/officeart/2008/layout/HorizontalMultiLevelHierarchy"/>
    <dgm:cxn modelId="{6F4C1610-411B-485D-89E1-BFE688594C3E}" type="presParOf" srcId="{C9110C23-34BE-4428-812F-F0FD40637E11}" destId="{878AE976-29E5-4CC2-B11F-286646E8FEA0}" srcOrd="1" destOrd="0" presId="urn:microsoft.com/office/officeart/2008/layout/HorizontalMultiLevelHierarchy"/>
    <dgm:cxn modelId="{C9B7EA82-60F3-43AF-9128-763C4F8BFB07}" type="presParOf" srcId="{5BE98EBA-F227-4996-B31A-A1BC7DCF350D}" destId="{A5FC2262-ABC4-444D-B279-7173511AF7A8}" srcOrd="6" destOrd="0" presId="urn:microsoft.com/office/officeart/2008/layout/HorizontalMultiLevelHierarchy"/>
    <dgm:cxn modelId="{F5E5FB9D-A0F5-40C0-B69B-84D805E9238F}" type="presParOf" srcId="{A5FC2262-ABC4-444D-B279-7173511AF7A8}" destId="{777F0C7C-FE31-4C59-982E-E9FCD493C15F}" srcOrd="0" destOrd="0" presId="urn:microsoft.com/office/officeart/2008/layout/HorizontalMultiLevelHierarchy"/>
    <dgm:cxn modelId="{0C465A73-3F0B-4651-9877-504E01CABA22}" type="presParOf" srcId="{5BE98EBA-F227-4996-B31A-A1BC7DCF350D}" destId="{7BA83FF3-9606-4A85-857F-484DC23F3242}" srcOrd="7" destOrd="0" presId="urn:microsoft.com/office/officeart/2008/layout/HorizontalMultiLevelHierarchy"/>
    <dgm:cxn modelId="{26CAD69D-F69E-4D2B-BFC0-338FD7DF73BD}" type="presParOf" srcId="{7BA83FF3-9606-4A85-857F-484DC23F3242}" destId="{E98C2C0A-523D-4C31-8392-37061ABE30F2}" srcOrd="0" destOrd="0" presId="urn:microsoft.com/office/officeart/2008/layout/HorizontalMultiLevelHierarchy"/>
    <dgm:cxn modelId="{7BB8A6F8-2A5C-4F7D-BEB7-E3A16D36D0D1}" type="presParOf" srcId="{7BA83FF3-9606-4A85-857F-484DC23F3242}" destId="{3D166D47-6114-41FA-AF11-337EDC3686B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B0FF0C-5E17-4455-BB13-8E43477E422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1B049B-C96C-440B-8833-D16F69D5102D}">
      <dgm:prSet phldrT="[文本]"/>
      <dgm:spPr/>
      <dgm:t>
        <a:bodyPr/>
        <a:lstStyle/>
        <a:p>
          <a:r>
            <a:rPr lang="zh-CN" altLang="en-US" dirty="0"/>
            <a:t>数列</a:t>
          </a:r>
        </a:p>
      </dgm:t>
    </dgm:pt>
    <dgm:pt modelId="{9BE4B1D3-1A14-41F6-9C86-2032C95AA67E}" type="parTrans" cxnId="{A97BBD5C-E9CA-4844-8B25-638E01AD5DDB}">
      <dgm:prSet/>
      <dgm:spPr/>
      <dgm:t>
        <a:bodyPr/>
        <a:lstStyle/>
        <a:p>
          <a:endParaRPr lang="zh-CN" altLang="en-US"/>
        </a:p>
      </dgm:t>
    </dgm:pt>
    <dgm:pt modelId="{908F8466-55BC-463F-BA7D-65AEC6503D3B}" type="sibTrans" cxnId="{A97BBD5C-E9CA-4844-8B25-638E01AD5DDB}">
      <dgm:prSet/>
      <dgm:spPr/>
      <dgm:t>
        <a:bodyPr/>
        <a:lstStyle/>
        <a:p>
          <a:endParaRPr lang="zh-CN" altLang="en-US"/>
        </a:p>
      </dgm:t>
    </dgm:pt>
    <dgm:pt modelId="{CF746161-AEBC-46C4-8F6E-A89A5226AB23}">
      <dgm:prSet phldrT="[文本]" custT="1"/>
      <dgm:spPr/>
      <dgm:t>
        <a:bodyPr/>
        <a:lstStyle/>
        <a:p>
          <a:r>
            <a:rPr lang="zh-CN" altLang="en-US" sz="1600" dirty="0"/>
            <a:t>基本定义</a:t>
          </a:r>
        </a:p>
      </dgm:t>
    </dgm:pt>
    <dgm:pt modelId="{773DBD9C-1047-4EFB-A0EE-EC5AA0AC4C0D}" type="parTrans" cxnId="{9F7A8C86-2574-43F0-8856-F4A35C4ED578}">
      <dgm:prSet/>
      <dgm:spPr/>
      <dgm:t>
        <a:bodyPr/>
        <a:lstStyle/>
        <a:p>
          <a:endParaRPr lang="zh-CN" altLang="en-US"/>
        </a:p>
      </dgm:t>
    </dgm:pt>
    <dgm:pt modelId="{8F9E7E3A-1B08-47CD-B84E-CECF5BEB99B5}" type="sibTrans" cxnId="{9F7A8C86-2574-43F0-8856-F4A35C4ED578}">
      <dgm:prSet/>
      <dgm:spPr/>
      <dgm:t>
        <a:bodyPr/>
        <a:lstStyle/>
        <a:p>
          <a:endParaRPr lang="zh-CN" altLang="en-US"/>
        </a:p>
      </dgm:t>
    </dgm:pt>
    <dgm:pt modelId="{C54F7345-8111-4089-98C7-7EFEBC9BBE89}">
      <dgm:prSet custT="1"/>
      <dgm:spPr/>
      <dgm:t>
        <a:bodyPr/>
        <a:lstStyle/>
        <a:p>
          <a:r>
            <a:rPr lang="zh-CN" altLang="en-US" sz="1400" dirty="0"/>
            <a:t>数列的定义</a:t>
          </a:r>
        </a:p>
      </dgm:t>
    </dgm:pt>
    <dgm:pt modelId="{8E316754-2807-4C95-9E5B-1B6CBA9AE79D}" type="parTrans" cxnId="{7473A386-B7B8-4123-BC7A-C6A5AB55117F}">
      <dgm:prSet/>
      <dgm:spPr/>
      <dgm:t>
        <a:bodyPr/>
        <a:lstStyle/>
        <a:p>
          <a:endParaRPr lang="zh-CN" altLang="en-US"/>
        </a:p>
      </dgm:t>
    </dgm:pt>
    <dgm:pt modelId="{9E118538-6EE9-4B14-9750-3D51159BBA20}" type="sibTrans" cxnId="{7473A386-B7B8-4123-BC7A-C6A5AB55117F}">
      <dgm:prSet/>
      <dgm:spPr/>
      <dgm:t>
        <a:bodyPr/>
        <a:lstStyle/>
        <a:p>
          <a:endParaRPr lang="zh-CN" altLang="en-US"/>
        </a:p>
      </dgm:t>
    </dgm:pt>
    <dgm:pt modelId="{45D6DD80-029E-45B5-9991-74ACECEC4CA6}">
      <dgm:prSet custT="1"/>
      <dgm:spPr>
        <a:blipFill>
          <a:blip xmlns:r="http://schemas.openxmlformats.org/officeDocument/2006/relationships" r:embed="rId1"/>
          <a:stretch>
            <a:fillRect t="-1282" b="-14103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B0AD5CD-CAB8-4D17-A538-9D3338C0F28E}" type="parTrans" cxnId="{52F7FD59-8376-4932-AF52-2FFA8AA31EFE}">
      <dgm:prSet/>
      <dgm:spPr/>
      <dgm:t>
        <a:bodyPr/>
        <a:lstStyle/>
        <a:p>
          <a:endParaRPr lang="zh-CN" altLang="en-US"/>
        </a:p>
      </dgm:t>
    </dgm:pt>
    <dgm:pt modelId="{36C7C5EE-8433-4327-8DF9-51068703B1E9}" type="sibTrans" cxnId="{52F7FD59-8376-4932-AF52-2FFA8AA31EFE}">
      <dgm:prSet/>
      <dgm:spPr/>
      <dgm:t>
        <a:bodyPr/>
        <a:lstStyle/>
        <a:p>
          <a:endParaRPr lang="zh-CN" altLang="en-US"/>
        </a:p>
      </dgm:t>
    </dgm:pt>
    <dgm:pt modelId="{7FFE199E-30F9-4F17-BA77-506624177C49}">
      <dgm:prSet custT="1"/>
      <dgm:spPr>
        <a:blipFill>
          <a:blip xmlns:r="http://schemas.openxmlformats.org/officeDocument/2006/relationships" r:embed="rId2"/>
          <a:stretch>
            <a:fillRect b="-10976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E4FA655-5F49-4D2D-A1CC-FC603C9ED2D1}" type="parTrans" cxnId="{1E624576-8111-41EB-BE2B-4278C89311F7}">
      <dgm:prSet/>
      <dgm:spPr/>
      <dgm:t>
        <a:bodyPr/>
        <a:lstStyle/>
        <a:p>
          <a:endParaRPr lang="zh-CN" altLang="en-US"/>
        </a:p>
      </dgm:t>
    </dgm:pt>
    <dgm:pt modelId="{A999CCF6-BCE2-49DC-B3D7-8E96EC297091}" type="sibTrans" cxnId="{1E624576-8111-41EB-BE2B-4278C89311F7}">
      <dgm:prSet/>
      <dgm:spPr/>
      <dgm:t>
        <a:bodyPr/>
        <a:lstStyle/>
        <a:p>
          <a:endParaRPr lang="zh-CN" altLang="en-US"/>
        </a:p>
      </dgm:t>
    </dgm:pt>
    <dgm:pt modelId="{0082AFA3-3730-4B66-8E73-7065E80B932B}">
      <dgm:prSet custT="1"/>
      <dgm:spPr>
        <a:blipFill>
          <a:blip xmlns:r="http://schemas.openxmlformats.org/officeDocument/2006/relationships" r:embed="rId3"/>
          <a:stretch>
            <a:fillRect b="-12500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84DD990C-1913-4BD2-8551-2A5137EC1337}" type="parTrans" cxnId="{4B661394-DF76-460A-AF23-EC9FADC746EF}">
      <dgm:prSet/>
      <dgm:spPr/>
      <dgm:t>
        <a:bodyPr/>
        <a:lstStyle/>
        <a:p>
          <a:endParaRPr lang="zh-CN" altLang="en-US"/>
        </a:p>
      </dgm:t>
    </dgm:pt>
    <dgm:pt modelId="{833D0EB6-CF19-4351-8478-C91CCCADB714}" type="sibTrans" cxnId="{4B661394-DF76-460A-AF23-EC9FADC746EF}">
      <dgm:prSet/>
      <dgm:spPr/>
      <dgm:t>
        <a:bodyPr/>
        <a:lstStyle/>
        <a:p>
          <a:endParaRPr lang="zh-CN" altLang="en-US"/>
        </a:p>
      </dgm:t>
    </dgm:pt>
    <dgm:pt modelId="{AD1F6F4F-E005-4217-AB1A-6115F19ED6AE}">
      <dgm:prSet custT="1"/>
      <dgm:spPr>
        <a:blipFill>
          <a:blip xmlns:r="http://schemas.openxmlformats.org/officeDocument/2006/relationships" r:embed="rId4"/>
          <a:stretch>
            <a:fillRect t="-4054" b="-17568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B2581EC-D653-41C9-B7EC-1B1DCCCF0FED}" type="parTrans" cxnId="{EB550F3C-9440-4E6A-BD07-3057F555043F}">
      <dgm:prSet/>
      <dgm:spPr/>
      <dgm:t>
        <a:bodyPr/>
        <a:lstStyle/>
        <a:p>
          <a:endParaRPr lang="zh-CN" altLang="en-US"/>
        </a:p>
      </dgm:t>
    </dgm:pt>
    <dgm:pt modelId="{E97CFA21-CF7D-469E-9123-797926140F71}" type="sibTrans" cxnId="{EB550F3C-9440-4E6A-BD07-3057F555043F}">
      <dgm:prSet/>
      <dgm:spPr/>
      <dgm:t>
        <a:bodyPr/>
        <a:lstStyle/>
        <a:p>
          <a:endParaRPr lang="zh-CN" altLang="en-US"/>
        </a:p>
      </dgm:t>
    </dgm:pt>
    <dgm:pt modelId="{034662F5-B93F-487E-8464-095599B1A07B}">
      <dgm:prSet custT="1"/>
      <dgm:spPr/>
      <dgm:t>
        <a:bodyPr/>
        <a:lstStyle/>
        <a:p>
          <a:r>
            <a:rPr lang="zh-CN" altLang="en-US" sz="1400" dirty="0"/>
            <a:t>定义及性质</a:t>
          </a:r>
        </a:p>
      </dgm:t>
    </dgm:pt>
    <dgm:pt modelId="{D9FA87EB-A376-4A72-8B05-C9E6A5B5B5FE}" type="parTrans" cxnId="{4BDB3BEF-6D38-4183-820E-6CACA33851BB}">
      <dgm:prSet/>
      <dgm:spPr/>
      <dgm:t>
        <a:bodyPr/>
        <a:lstStyle/>
        <a:p>
          <a:endParaRPr lang="zh-CN" altLang="en-US"/>
        </a:p>
      </dgm:t>
    </dgm:pt>
    <dgm:pt modelId="{E967D1A9-BBF5-4F99-828F-697711053E70}" type="sibTrans" cxnId="{4BDB3BEF-6D38-4183-820E-6CACA33851BB}">
      <dgm:prSet/>
      <dgm:spPr/>
      <dgm:t>
        <a:bodyPr/>
        <a:lstStyle/>
        <a:p>
          <a:endParaRPr lang="zh-CN" altLang="en-US"/>
        </a:p>
      </dgm:t>
    </dgm:pt>
    <dgm:pt modelId="{19F7284C-BE11-41DD-9920-18C62A7C29EA}">
      <dgm:prSet custT="1"/>
      <dgm:spPr>
        <a:blipFill>
          <a:blip xmlns:r="http://schemas.openxmlformats.org/officeDocument/2006/relationships" r:embed="rId5"/>
          <a:stretch>
            <a:fillRect b="-9524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9FD5F156-112E-4E16-8E9B-AC13D9A23FD9}" type="parTrans" cxnId="{2817D7E0-FFC5-4BBF-98CE-7ACF11CA3F44}">
      <dgm:prSet/>
      <dgm:spPr/>
      <dgm:t>
        <a:bodyPr/>
        <a:lstStyle/>
        <a:p>
          <a:endParaRPr lang="zh-CN" altLang="en-US"/>
        </a:p>
      </dgm:t>
    </dgm:pt>
    <dgm:pt modelId="{28FB2284-F03E-4CC5-B2CF-D269D4600CA5}" type="sibTrans" cxnId="{2817D7E0-FFC5-4BBF-98CE-7ACF11CA3F44}">
      <dgm:prSet/>
      <dgm:spPr/>
      <dgm:t>
        <a:bodyPr/>
        <a:lstStyle/>
        <a:p>
          <a:endParaRPr lang="zh-CN" altLang="en-US"/>
        </a:p>
      </dgm:t>
    </dgm:pt>
    <dgm:pt modelId="{694A9891-DA55-4417-A24A-1BFE48FBAB2A}">
      <dgm:prSet custT="1"/>
      <dgm:spPr>
        <a:blipFill>
          <a:blip xmlns:r="http://schemas.openxmlformats.org/officeDocument/2006/relationships" r:embed="rId6"/>
          <a:stretch>
            <a:fillRect t="-1282" b="-14103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A7C6F2FB-91EC-423A-97E9-133D89AC7B90}" type="parTrans" cxnId="{45CC98E1-8553-4B3E-889E-29CC50058463}">
      <dgm:prSet/>
      <dgm:spPr/>
      <dgm:t>
        <a:bodyPr/>
        <a:lstStyle/>
        <a:p>
          <a:endParaRPr lang="zh-CN" altLang="en-US"/>
        </a:p>
      </dgm:t>
    </dgm:pt>
    <dgm:pt modelId="{A631884B-509A-4C7D-969E-CFE4C58254DD}" type="sibTrans" cxnId="{45CC98E1-8553-4B3E-889E-29CC50058463}">
      <dgm:prSet/>
      <dgm:spPr/>
      <dgm:t>
        <a:bodyPr/>
        <a:lstStyle/>
        <a:p>
          <a:endParaRPr lang="zh-CN" altLang="en-US"/>
        </a:p>
      </dgm:t>
    </dgm:pt>
    <dgm:pt modelId="{F6306ECF-5E7E-4E7A-9B70-E414866E49CB}">
      <dgm:prSet phldrT="[文本]" custT="1"/>
      <dgm:spPr/>
      <dgm:t>
        <a:bodyPr/>
        <a:lstStyle/>
        <a:p>
          <a:r>
            <a:rPr lang="zh-CN" altLang="en-US" sz="1600" dirty="0"/>
            <a:t>等比数列</a:t>
          </a:r>
        </a:p>
      </dgm:t>
    </dgm:pt>
    <dgm:pt modelId="{1211BA96-77C6-451C-91EB-1806F8E89D7B}" type="sibTrans" cxnId="{D119D3F9-4909-4F4F-9AAA-F7444BB916D0}">
      <dgm:prSet/>
      <dgm:spPr/>
      <dgm:t>
        <a:bodyPr/>
        <a:lstStyle/>
        <a:p>
          <a:endParaRPr lang="zh-CN" altLang="en-US"/>
        </a:p>
      </dgm:t>
    </dgm:pt>
    <dgm:pt modelId="{0C014C78-47EC-4F50-AEAD-44D0DB8F5A90}" type="parTrans" cxnId="{D119D3F9-4909-4F4F-9AAA-F7444BB916D0}">
      <dgm:prSet/>
      <dgm:spPr/>
      <dgm:t>
        <a:bodyPr/>
        <a:lstStyle/>
        <a:p>
          <a:endParaRPr lang="zh-CN" altLang="en-US"/>
        </a:p>
      </dgm:t>
    </dgm:pt>
    <dgm:pt modelId="{539E9C25-9DC8-41F7-9483-05A6B4BDD165}">
      <dgm:prSet phldrT="[文本]" custT="1"/>
      <dgm:spPr/>
      <dgm:t>
        <a:bodyPr/>
        <a:lstStyle/>
        <a:p>
          <a:r>
            <a:rPr lang="zh-CN" altLang="en-US" sz="1600" dirty="0"/>
            <a:t>等差数列</a:t>
          </a:r>
        </a:p>
      </dgm:t>
    </dgm:pt>
    <dgm:pt modelId="{51967F3A-4DE7-4EA2-A488-33F039B01C84}" type="sibTrans" cxnId="{F3DDB814-9205-4080-B542-2124C3E48A73}">
      <dgm:prSet/>
      <dgm:spPr/>
      <dgm:t>
        <a:bodyPr/>
        <a:lstStyle/>
        <a:p>
          <a:endParaRPr lang="zh-CN" altLang="en-US"/>
        </a:p>
      </dgm:t>
    </dgm:pt>
    <dgm:pt modelId="{A5E67AB9-777A-4B4D-A173-2CEF3930789B}" type="parTrans" cxnId="{F3DDB814-9205-4080-B542-2124C3E48A73}">
      <dgm:prSet/>
      <dgm:spPr/>
      <dgm:t>
        <a:bodyPr/>
        <a:lstStyle/>
        <a:p>
          <a:endParaRPr lang="zh-CN" altLang="en-US"/>
        </a:p>
      </dgm:t>
    </dgm:pt>
    <dgm:pt modelId="{BF4400D5-DCD3-4EA1-82F2-47469A03CA2C}">
      <dgm:prSet custT="1"/>
      <dgm:spPr/>
      <dgm:t>
        <a:bodyPr/>
        <a:lstStyle/>
        <a:p>
          <a:r>
            <a:rPr lang="zh-CN" altLang="en-US" sz="1400" kern="1200" dirty="0">
              <a:solidFill>
                <a:srgbClr val="FFFFFF"/>
              </a:solidFill>
              <a:latin typeface="Arial"/>
              <a:ea typeface="微软雅黑"/>
              <a:cs typeface="+mn-cs"/>
            </a:rPr>
            <a:t>数列的递推公式</a:t>
          </a:r>
        </a:p>
      </dgm:t>
    </dgm:pt>
    <dgm:pt modelId="{20807FDA-1248-4E4F-8835-E168270171D3}" type="parTrans" cxnId="{3EF415F7-2BEA-4942-B81D-92849ADCE954}">
      <dgm:prSet/>
      <dgm:spPr/>
      <dgm:t>
        <a:bodyPr/>
        <a:lstStyle/>
        <a:p>
          <a:endParaRPr lang="zh-CN" altLang="en-US"/>
        </a:p>
      </dgm:t>
    </dgm:pt>
    <dgm:pt modelId="{407EE2FC-9A13-4B22-8269-4F25A73347EC}" type="sibTrans" cxnId="{3EF415F7-2BEA-4942-B81D-92849ADCE954}">
      <dgm:prSet/>
      <dgm:spPr/>
      <dgm:t>
        <a:bodyPr/>
        <a:lstStyle/>
        <a:p>
          <a:endParaRPr lang="zh-CN" altLang="en-US"/>
        </a:p>
      </dgm:t>
    </dgm:pt>
    <dgm:pt modelId="{05104CBB-F2A5-41EB-B16D-3BFD2E14EAED}">
      <dgm:prSet custT="1"/>
      <dgm:spPr/>
      <dgm:t>
        <a:bodyPr/>
        <a:lstStyle/>
        <a:p>
          <a:r>
            <a:rPr lang="zh-CN" altLang="en-US" sz="1400" dirty="0"/>
            <a:t>定义及性质</a:t>
          </a:r>
        </a:p>
      </dgm:t>
    </dgm:pt>
    <dgm:pt modelId="{3F8DAF0B-CC6B-4E2A-9D0B-5C72102CE751}" type="sibTrans" cxnId="{ECB10E1C-B588-401A-8789-66558E66EB22}">
      <dgm:prSet/>
      <dgm:spPr/>
      <dgm:t>
        <a:bodyPr/>
        <a:lstStyle/>
        <a:p>
          <a:endParaRPr lang="zh-CN" altLang="en-US"/>
        </a:p>
      </dgm:t>
    </dgm:pt>
    <dgm:pt modelId="{468AD00E-A813-4FB5-A2ED-B09BF7CE6966}" type="parTrans" cxnId="{ECB10E1C-B588-401A-8789-66558E66EB22}">
      <dgm:prSet/>
      <dgm:spPr/>
      <dgm:t>
        <a:bodyPr/>
        <a:lstStyle/>
        <a:p>
          <a:endParaRPr lang="zh-CN" altLang="en-US"/>
        </a:p>
      </dgm:t>
    </dgm:pt>
    <dgm:pt modelId="{C19EF056-F137-46FE-9C62-A5B3088F8107}">
      <dgm:prSet custT="1"/>
      <dgm:spPr/>
      <dgm:t>
        <a:bodyPr/>
        <a:lstStyle/>
        <a:p>
          <a:r>
            <a:rPr lang="zh-CN" altLang="en-US" sz="1400" kern="1200" dirty="0">
              <a:solidFill>
                <a:srgbClr val="FFFFFF"/>
              </a:solidFill>
              <a:latin typeface="Arial"/>
              <a:ea typeface="微软雅黑"/>
              <a:cs typeface="+mn-cs"/>
            </a:rPr>
            <a:t>所有项和</a:t>
          </a:r>
          <a:r>
            <a:rPr lang="en-US" altLang="zh-CN" sz="1400" kern="1200" dirty="0">
              <a:solidFill>
                <a:srgbClr val="FFFFFF"/>
              </a:solidFill>
              <a:latin typeface="Arial"/>
              <a:ea typeface="微软雅黑"/>
              <a:cs typeface="+mn-cs"/>
            </a:rPr>
            <a:t>S</a:t>
          </a:r>
          <a:r>
            <a:rPr lang="zh-CN" altLang="en-US" sz="1400" kern="1200" dirty="0">
              <a:solidFill>
                <a:srgbClr val="FFFFFF"/>
              </a:solidFill>
              <a:latin typeface="Arial"/>
              <a:ea typeface="微软雅黑"/>
              <a:cs typeface="+mn-cs"/>
            </a:rPr>
            <a:t>（无穷递缩等比数列）</a:t>
          </a:r>
        </a:p>
      </dgm:t>
    </dgm:pt>
    <dgm:pt modelId="{4A287ED0-E1EF-411B-A4AA-DD43D3493610}" type="parTrans" cxnId="{6A44FF69-71B4-4B09-B7F7-19D8C937F3C1}">
      <dgm:prSet/>
      <dgm:spPr/>
      <dgm:t>
        <a:bodyPr/>
        <a:lstStyle/>
        <a:p>
          <a:endParaRPr lang="zh-CN" altLang="en-US"/>
        </a:p>
      </dgm:t>
    </dgm:pt>
    <dgm:pt modelId="{1554CB77-C95F-474B-957B-7E6701CB5E8E}" type="sibTrans" cxnId="{6A44FF69-71B4-4B09-B7F7-19D8C937F3C1}">
      <dgm:prSet/>
      <dgm:spPr/>
      <dgm:t>
        <a:bodyPr/>
        <a:lstStyle/>
        <a:p>
          <a:endParaRPr lang="zh-CN" altLang="en-US"/>
        </a:p>
      </dgm:t>
    </dgm:pt>
    <dgm:pt modelId="{8E70FFCC-0AC4-42A5-AE55-BA587D258D84}" type="pres">
      <dgm:prSet presAssocID="{BDB0FF0C-5E17-4455-BB13-8E43477E422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B33C623-C5F3-4B1C-84C7-D07534523CE0}" type="pres">
      <dgm:prSet presAssocID="{961B049B-C96C-440B-8833-D16F69D5102D}" presName="root1" presStyleCnt="0"/>
      <dgm:spPr/>
    </dgm:pt>
    <dgm:pt modelId="{CB3BE2F2-5DD5-4DD0-9FED-8C32082202EF}" type="pres">
      <dgm:prSet presAssocID="{961B049B-C96C-440B-8833-D16F69D5102D}" presName="LevelOneTextNode" presStyleLbl="node0" presStyleIdx="0" presStyleCnt="1" custAng="5400000" custScaleX="116931" custScaleY="46000" custLinFactNeighborX="-85607" custLinFactNeighborY="-1239">
        <dgm:presLayoutVars>
          <dgm:chPref val="3"/>
        </dgm:presLayoutVars>
      </dgm:prSet>
      <dgm:spPr/>
    </dgm:pt>
    <dgm:pt modelId="{C239EE59-BC56-41AB-BD51-040D1345B2A9}" type="pres">
      <dgm:prSet presAssocID="{961B049B-C96C-440B-8833-D16F69D5102D}" presName="level2hierChild" presStyleCnt="0"/>
      <dgm:spPr/>
    </dgm:pt>
    <dgm:pt modelId="{D88742E6-4C0F-4C22-8E21-1D05B874C56D}" type="pres">
      <dgm:prSet presAssocID="{773DBD9C-1047-4EFB-A0EE-EC5AA0AC4C0D}" presName="conn2-1" presStyleLbl="parChTrans1D2" presStyleIdx="0" presStyleCnt="3"/>
      <dgm:spPr/>
    </dgm:pt>
    <dgm:pt modelId="{AF59865A-064C-4DC7-BB8A-D8C35DC64CE9}" type="pres">
      <dgm:prSet presAssocID="{773DBD9C-1047-4EFB-A0EE-EC5AA0AC4C0D}" presName="connTx" presStyleLbl="parChTrans1D2" presStyleIdx="0" presStyleCnt="3"/>
      <dgm:spPr/>
    </dgm:pt>
    <dgm:pt modelId="{E19017EA-763C-495A-9E2D-93F345F8A8C4}" type="pres">
      <dgm:prSet presAssocID="{CF746161-AEBC-46C4-8F6E-A89A5226AB23}" presName="root2" presStyleCnt="0"/>
      <dgm:spPr/>
    </dgm:pt>
    <dgm:pt modelId="{D796390C-0028-4014-8E00-B88DE90515FF}" type="pres">
      <dgm:prSet presAssocID="{CF746161-AEBC-46C4-8F6E-A89A5226AB23}" presName="LevelTwoTextNode" presStyleLbl="node2" presStyleIdx="0" presStyleCnt="3" custScaleX="79804" custScaleY="84014">
        <dgm:presLayoutVars>
          <dgm:chPref val="3"/>
        </dgm:presLayoutVars>
      </dgm:prSet>
      <dgm:spPr/>
    </dgm:pt>
    <dgm:pt modelId="{90770996-A37B-47C6-ABB0-50CA51858504}" type="pres">
      <dgm:prSet presAssocID="{CF746161-AEBC-46C4-8F6E-A89A5226AB23}" presName="level3hierChild" presStyleCnt="0"/>
      <dgm:spPr/>
    </dgm:pt>
    <dgm:pt modelId="{1055228E-E31B-474D-912E-50F019D9A727}" type="pres">
      <dgm:prSet presAssocID="{8E316754-2807-4C95-9E5B-1B6CBA9AE79D}" presName="conn2-1" presStyleLbl="parChTrans1D3" presStyleIdx="0" presStyleCnt="11"/>
      <dgm:spPr/>
    </dgm:pt>
    <dgm:pt modelId="{C4A59220-CC00-4742-B087-5F1BAB95F9E4}" type="pres">
      <dgm:prSet presAssocID="{8E316754-2807-4C95-9E5B-1B6CBA9AE79D}" presName="connTx" presStyleLbl="parChTrans1D3" presStyleIdx="0" presStyleCnt="11"/>
      <dgm:spPr/>
    </dgm:pt>
    <dgm:pt modelId="{9B419193-DCBD-49E8-A76B-7001857AB15C}" type="pres">
      <dgm:prSet presAssocID="{C54F7345-8111-4089-98C7-7EFEBC9BBE89}" presName="root2" presStyleCnt="0"/>
      <dgm:spPr/>
    </dgm:pt>
    <dgm:pt modelId="{50B5890B-58EF-4120-B3AF-8455163F6C05}" type="pres">
      <dgm:prSet presAssocID="{C54F7345-8111-4089-98C7-7EFEBC9BBE89}" presName="LevelTwoTextNode" presStyleLbl="node3" presStyleIdx="0" presStyleCnt="11" custScaleX="80998" custScaleY="77989">
        <dgm:presLayoutVars>
          <dgm:chPref val="3"/>
        </dgm:presLayoutVars>
      </dgm:prSet>
      <dgm:spPr/>
    </dgm:pt>
    <dgm:pt modelId="{947E8D96-7D98-4410-B33A-6EE0CF174A85}" type="pres">
      <dgm:prSet presAssocID="{C54F7345-8111-4089-98C7-7EFEBC9BBE89}" presName="level3hierChild" presStyleCnt="0"/>
      <dgm:spPr/>
    </dgm:pt>
    <dgm:pt modelId="{915CD290-D273-4376-A6D6-05A418C59D20}" type="pres">
      <dgm:prSet presAssocID="{1B0AD5CD-CAB8-4D17-A538-9D3338C0F28E}" presName="conn2-1" presStyleLbl="parChTrans1D3" presStyleIdx="1" presStyleCnt="11"/>
      <dgm:spPr/>
    </dgm:pt>
    <dgm:pt modelId="{1346D78D-394D-463E-A987-66E6093C8CDF}" type="pres">
      <dgm:prSet presAssocID="{1B0AD5CD-CAB8-4D17-A538-9D3338C0F28E}" presName="connTx" presStyleLbl="parChTrans1D3" presStyleIdx="1" presStyleCnt="11"/>
      <dgm:spPr/>
    </dgm:pt>
    <dgm:pt modelId="{330B2EF9-6209-4D22-8C08-08D11376CC8B}" type="pres">
      <dgm:prSet presAssocID="{45D6DD80-029E-45B5-9991-74ACECEC4CA6}" presName="root2" presStyleCnt="0"/>
      <dgm:spPr/>
    </dgm:pt>
    <dgm:pt modelId="{DC17D5B5-47FF-425D-ACEC-0680771C4812}" type="pres">
      <dgm:prSet presAssocID="{45D6DD80-029E-45B5-9991-74ACECEC4CA6}" presName="LevelTwoTextNode" presStyleLbl="node3" presStyleIdx="1" presStyleCnt="11" custScaleX="110015" custScaleY="78100" custLinFactNeighborX="83" custLinFactNeighborY="-1525">
        <dgm:presLayoutVars>
          <dgm:chPref val="3"/>
        </dgm:presLayoutVars>
      </dgm:prSet>
      <dgm:spPr/>
    </dgm:pt>
    <dgm:pt modelId="{FD57E274-B26E-4F9B-998E-D7CB6F5A5CA9}" type="pres">
      <dgm:prSet presAssocID="{45D6DD80-029E-45B5-9991-74ACECEC4CA6}" presName="level3hierChild" presStyleCnt="0"/>
      <dgm:spPr/>
    </dgm:pt>
    <dgm:pt modelId="{CF8D1814-FEE7-48C6-8C26-4181C74CCD3E}" type="pres">
      <dgm:prSet presAssocID="{4E4FA655-5F49-4D2D-A1CC-FC603C9ED2D1}" presName="conn2-1" presStyleLbl="parChTrans1D3" presStyleIdx="2" presStyleCnt="11"/>
      <dgm:spPr/>
    </dgm:pt>
    <dgm:pt modelId="{33F893D0-66D3-4A46-B7F2-AC7B7912B082}" type="pres">
      <dgm:prSet presAssocID="{4E4FA655-5F49-4D2D-A1CC-FC603C9ED2D1}" presName="connTx" presStyleLbl="parChTrans1D3" presStyleIdx="2" presStyleCnt="11"/>
      <dgm:spPr/>
    </dgm:pt>
    <dgm:pt modelId="{7413326F-C5CF-4725-9BB3-4859D8A95E6A}" type="pres">
      <dgm:prSet presAssocID="{7FFE199E-30F9-4F17-BA77-506624177C49}" presName="root2" presStyleCnt="0"/>
      <dgm:spPr/>
    </dgm:pt>
    <dgm:pt modelId="{35AB0F64-4A4E-43C4-8701-0C169050F89A}" type="pres">
      <dgm:prSet presAssocID="{7FFE199E-30F9-4F17-BA77-506624177C49}" presName="LevelTwoTextNode" presStyleLbl="node3" presStyleIdx="2" presStyleCnt="11" custScaleX="105686" custScaleY="80850">
        <dgm:presLayoutVars>
          <dgm:chPref val="3"/>
        </dgm:presLayoutVars>
      </dgm:prSet>
      <dgm:spPr/>
    </dgm:pt>
    <dgm:pt modelId="{4F2D0733-A1FF-4952-8327-5EA14D3F3A0F}" type="pres">
      <dgm:prSet presAssocID="{7FFE199E-30F9-4F17-BA77-506624177C49}" presName="level3hierChild" presStyleCnt="0"/>
      <dgm:spPr/>
    </dgm:pt>
    <dgm:pt modelId="{88C0F12F-8ADE-4734-AA16-60406AFD5E75}" type="pres">
      <dgm:prSet presAssocID="{20807FDA-1248-4E4F-8835-E168270171D3}" presName="conn2-1" presStyleLbl="parChTrans1D3" presStyleIdx="3" presStyleCnt="11"/>
      <dgm:spPr/>
    </dgm:pt>
    <dgm:pt modelId="{E4A9A686-2A3B-4A33-924E-B856912B07D0}" type="pres">
      <dgm:prSet presAssocID="{20807FDA-1248-4E4F-8835-E168270171D3}" presName="connTx" presStyleLbl="parChTrans1D3" presStyleIdx="3" presStyleCnt="11"/>
      <dgm:spPr/>
    </dgm:pt>
    <dgm:pt modelId="{32715F08-CB7A-4870-B5A7-9B79D8F2BF30}" type="pres">
      <dgm:prSet presAssocID="{BF4400D5-DCD3-4EA1-82F2-47469A03CA2C}" presName="root2" presStyleCnt="0"/>
      <dgm:spPr/>
    </dgm:pt>
    <dgm:pt modelId="{09675ACD-900A-477E-AC2A-CFA6898A3987}" type="pres">
      <dgm:prSet presAssocID="{BF4400D5-DCD3-4EA1-82F2-47469A03CA2C}" presName="LevelTwoTextNode" presStyleLbl="node3" presStyleIdx="3" presStyleCnt="11" custScaleY="73899" custLinFactNeighborX="1450" custLinFactNeighborY="3171">
        <dgm:presLayoutVars>
          <dgm:chPref val="3"/>
        </dgm:presLayoutVars>
      </dgm:prSet>
      <dgm:spPr/>
    </dgm:pt>
    <dgm:pt modelId="{0258E55A-59CF-4517-ABE8-B27793A8B38E}" type="pres">
      <dgm:prSet presAssocID="{BF4400D5-DCD3-4EA1-82F2-47469A03CA2C}" presName="level3hierChild" presStyleCnt="0"/>
      <dgm:spPr/>
    </dgm:pt>
    <dgm:pt modelId="{CEF98411-6AAC-4F01-BAD7-93347602A903}" type="pres">
      <dgm:prSet presAssocID="{A5E67AB9-777A-4B4D-A173-2CEF3930789B}" presName="conn2-1" presStyleLbl="parChTrans1D2" presStyleIdx="1" presStyleCnt="3"/>
      <dgm:spPr/>
    </dgm:pt>
    <dgm:pt modelId="{4536C944-1C37-49A9-8D82-279F0BE9612F}" type="pres">
      <dgm:prSet presAssocID="{A5E67AB9-777A-4B4D-A173-2CEF3930789B}" presName="connTx" presStyleLbl="parChTrans1D2" presStyleIdx="1" presStyleCnt="3"/>
      <dgm:spPr/>
    </dgm:pt>
    <dgm:pt modelId="{A1D228E2-A2FC-497F-92F4-05180F5870B9}" type="pres">
      <dgm:prSet presAssocID="{539E9C25-9DC8-41F7-9483-05A6B4BDD165}" presName="root2" presStyleCnt="0"/>
      <dgm:spPr/>
    </dgm:pt>
    <dgm:pt modelId="{328EC026-5007-470F-8B96-B27892B8AE73}" type="pres">
      <dgm:prSet presAssocID="{539E9C25-9DC8-41F7-9483-05A6B4BDD165}" presName="LevelTwoTextNode" presStyleLbl="node2" presStyleIdx="1" presStyleCnt="3" custScaleX="78498" custScaleY="73440">
        <dgm:presLayoutVars>
          <dgm:chPref val="3"/>
        </dgm:presLayoutVars>
      </dgm:prSet>
      <dgm:spPr/>
    </dgm:pt>
    <dgm:pt modelId="{7BBF4EA6-91F0-4105-8606-D6C38BC1068F}" type="pres">
      <dgm:prSet presAssocID="{539E9C25-9DC8-41F7-9483-05A6B4BDD165}" presName="level3hierChild" presStyleCnt="0"/>
      <dgm:spPr/>
    </dgm:pt>
    <dgm:pt modelId="{9A10EBCC-4377-4410-803C-791E96409383}" type="pres">
      <dgm:prSet presAssocID="{468AD00E-A813-4FB5-A2ED-B09BF7CE6966}" presName="conn2-1" presStyleLbl="parChTrans1D3" presStyleIdx="4" presStyleCnt="11"/>
      <dgm:spPr/>
    </dgm:pt>
    <dgm:pt modelId="{F84B3DA9-1358-4F4C-A143-F99C9A52281E}" type="pres">
      <dgm:prSet presAssocID="{468AD00E-A813-4FB5-A2ED-B09BF7CE6966}" presName="connTx" presStyleLbl="parChTrans1D3" presStyleIdx="4" presStyleCnt="11"/>
      <dgm:spPr/>
    </dgm:pt>
    <dgm:pt modelId="{1ECDF42D-FB1A-405A-9484-5039C50F8D21}" type="pres">
      <dgm:prSet presAssocID="{05104CBB-F2A5-41EB-B16D-3BFD2E14EAED}" presName="root2" presStyleCnt="0"/>
      <dgm:spPr/>
    </dgm:pt>
    <dgm:pt modelId="{887A39A3-F47D-4C96-81EF-AFB654A43864}" type="pres">
      <dgm:prSet presAssocID="{05104CBB-F2A5-41EB-B16D-3BFD2E14EAED}" presName="LevelTwoTextNode" presStyleLbl="node3" presStyleIdx="4" presStyleCnt="11" custScaleX="88938" custScaleY="74961">
        <dgm:presLayoutVars>
          <dgm:chPref val="3"/>
        </dgm:presLayoutVars>
      </dgm:prSet>
      <dgm:spPr/>
    </dgm:pt>
    <dgm:pt modelId="{0AD0E5BE-4CFC-45F6-8875-954D0238CEFE}" type="pres">
      <dgm:prSet presAssocID="{05104CBB-F2A5-41EB-B16D-3BFD2E14EAED}" presName="level3hierChild" presStyleCnt="0"/>
      <dgm:spPr/>
    </dgm:pt>
    <dgm:pt modelId="{F224A786-B047-467E-A49E-CFC088A73321}" type="pres">
      <dgm:prSet presAssocID="{84DD990C-1913-4BD2-8551-2A5137EC1337}" presName="conn2-1" presStyleLbl="parChTrans1D3" presStyleIdx="5" presStyleCnt="11"/>
      <dgm:spPr/>
    </dgm:pt>
    <dgm:pt modelId="{32E47A00-51D8-4424-BEA9-BA818F8C9D8D}" type="pres">
      <dgm:prSet presAssocID="{84DD990C-1913-4BD2-8551-2A5137EC1337}" presName="connTx" presStyleLbl="parChTrans1D3" presStyleIdx="5" presStyleCnt="11"/>
      <dgm:spPr/>
    </dgm:pt>
    <dgm:pt modelId="{5C8A2193-BCA1-43DD-BBCB-E097DF13A5CC}" type="pres">
      <dgm:prSet presAssocID="{0082AFA3-3730-4B66-8E73-7065E80B932B}" presName="root2" presStyleCnt="0"/>
      <dgm:spPr/>
    </dgm:pt>
    <dgm:pt modelId="{9FD853AB-A654-459F-BFEB-F6CDAC91986A}" type="pres">
      <dgm:prSet presAssocID="{0082AFA3-3730-4B66-8E73-7065E80B932B}" presName="LevelTwoTextNode" presStyleLbl="node3" presStyleIdx="5" presStyleCnt="11" custScaleX="128526" custScaleY="79804">
        <dgm:presLayoutVars>
          <dgm:chPref val="3"/>
        </dgm:presLayoutVars>
      </dgm:prSet>
      <dgm:spPr/>
    </dgm:pt>
    <dgm:pt modelId="{363FE67C-858C-4CD5-88EB-742C5A4EBBE0}" type="pres">
      <dgm:prSet presAssocID="{0082AFA3-3730-4B66-8E73-7065E80B932B}" presName="level3hierChild" presStyleCnt="0"/>
      <dgm:spPr/>
    </dgm:pt>
    <dgm:pt modelId="{0108D9B8-D095-4A1F-9F5A-C73F8D06D63C}" type="pres">
      <dgm:prSet presAssocID="{5B2581EC-D653-41C9-B7EC-1B1DCCCF0FED}" presName="conn2-1" presStyleLbl="parChTrans1D3" presStyleIdx="6" presStyleCnt="11"/>
      <dgm:spPr/>
    </dgm:pt>
    <dgm:pt modelId="{E8B28C2D-4856-4313-B7C6-264E5F303A46}" type="pres">
      <dgm:prSet presAssocID="{5B2581EC-D653-41C9-B7EC-1B1DCCCF0FED}" presName="connTx" presStyleLbl="parChTrans1D3" presStyleIdx="6" presStyleCnt="11"/>
      <dgm:spPr/>
    </dgm:pt>
    <dgm:pt modelId="{514659D5-E5C3-45F5-971F-A341A16E7BE5}" type="pres">
      <dgm:prSet presAssocID="{AD1F6F4F-E005-4217-AB1A-6115F19ED6AE}" presName="root2" presStyleCnt="0"/>
      <dgm:spPr/>
    </dgm:pt>
    <dgm:pt modelId="{619A68B3-E274-45CD-9017-18AB5A2EDD4F}" type="pres">
      <dgm:prSet presAssocID="{AD1F6F4F-E005-4217-AB1A-6115F19ED6AE}" presName="LevelTwoTextNode" presStyleLbl="node3" presStyleIdx="6" presStyleCnt="11" custScaleX="124945" custScaleY="74279" custLinFactNeighborX="1962" custLinFactNeighborY="3964">
        <dgm:presLayoutVars>
          <dgm:chPref val="3"/>
        </dgm:presLayoutVars>
      </dgm:prSet>
      <dgm:spPr/>
    </dgm:pt>
    <dgm:pt modelId="{CC769B03-ED31-425E-A63A-943F2CF2538E}" type="pres">
      <dgm:prSet presAssocID="{AD1F6F4F-E005-4217-AB1A-6115F19ED6AE}" presName="level3hierChild" presStyleCnt="0"/>
      <dgm:spPr/>
    </dgm:pt>
    <dgm:pt modelId="{B9D5303C-F309-455C-89EB-77855E505237}" type="pres">
      <dgm:prSet presAssocID="{0C014C78-47EC-4F50-AEAD-44D0DB8F5A90}" presName="conn2-1" presStyleLbl="parChTrans1D2" presStyleIdx="2" presStyleCnt="3"/>
      <dgm:spPr/>
    </dgm:pt>
    <dgm:pt modelId="{A7189201-CBFA-4970-AE6E-DBAE22874260}" type="pres">
      <dgm:prSet presAssocID="{0C014C78-47EC-4F50-AEAD-44D0DB8F5A90}" presName="connTx" presStyleLbl="parChTrans1D2" presStyleIdx="2" presStyleCnt="3"/>
      <dgm:spPr/>
    </dgm:pt>
    <dgm:pt modelId="{C066584A-F652-4C38-B9E2-9F2114B24AE6}" type="pres">
      <dgm:prSet presAssocID="{F6306ECF-5E7E-4E7A-9B70-E414866E49CB}" presName="root2" presStyleCnt="0"/>
      <dgm:spPr/>
    </dgm:pt>
    <dgm:pt modelId="{33037B36-0F5A-4640-B6B3-CE1B5753F380}" type="pres">
      <dgm:prSet presAssocID="{F6306ECF-5E7E-4E7A-9B70-E414866E49CB}" presName="LevelTwoTextNode" presStyleLbl="node2" presStyleIdx="2" presStyleCnt="3" custScaleX="90356" custScaleY="87499">
        <dgm:presLayoutVars>
          <dgm:chPref val="3"/>
        </dgm:presLayoutVars>
      </dgm:prSet>
      <dgm:spPr/>
    </dgm:pt>
    <dgm:pt modelId="{5BE98EBA-F227-4996-B31A-A1BC7DCF350D}" type="pres">
      <dgm:prSet presAssocID="{F6306ECF-5E7E-4E7A-9B70-E414866E49CB}" presName="level3hierChild" presStyleCnt="0"/>
      <dgm:spPr/>
    </dgm:pt>
    <dgm:pt modelId="{2C32FC34-15CB-46B6-B53A-AE7A60A7C994}" type="pres">
      <dgm:prSet presAssocID="{D9FA87EB-A376-4A72-8B05-C9E6A5B5B5FE}" presName="conn2-1" presStyleLbl="parChTrans1D3" presStyleIdx="7" presStyleCnt="11"/>
      <dgm:spPr/>
    </dgm:pt>
    <dgm:pt modelId="{0B22907A-D701-4291-93BE-CDE99F3E4AE8}" type="pres">
      <dgm:prSet presAssocID="{D9FA87EB-A376-4A72-8B05-C9E6A5B5B5FE}" presName="connTx" presStyleLbl="parChTrans1D3" presStyleIdx="7" presStyleCnt="11"/>
      <dgm:spPr/>
    </dgm:pt>
    <dgm:pt modelId="{3C40D68C-37A8-4C38-936E-A007FAB5CB09}" type="pres">
      <dgm:prSet presAssocID="{034662F5-B93F-487E-8464-095599B1A07B}" presName="root2" presStyleCnt="0"/>
      <dgm:spPr/>
    </dgm:pt>
    <dgm:pt modelId="{8CBC0168-9191-4F95-85C1-23CB2F04C421}" type="pres">
      <dgm:prSet presAssocID="{034662F5-B93F-487E-8464-095599B1A07B}" presName="LevelTwoTextNode" presStyleLbl="node3" presStyleIdx="7" presStyleCnt="11" custScaleX="81170" custScaleY="74046" custLinFactNeighborX="-503">
        <dgm:presLayoutVars>
          <dgm:chPref val="3"/>
        </dgm:presLayoutVars>
      </dgm:prSet>
      <dgm:spPr/>
    </dgm:pt>
    <dgm:pt modelId="{40F80931-0E3B-422C-890F-D3FA47CA20A1}" type="pres">
      <dgm:prSet presAssocID="{034662F5-B93F-487E-8464-095599B1A07B}" presName="level3hierChild" presStyleCnt="0"/>
      <dgm:spPr/>
    </dgm:pt>
    <dgm:pt modelId="{1D250C03-B82C-4342-B211-7DC3BA083E52}" type="pres">
      <dgm:prSet presAssocID="{9FD5F156-112E-4E16-8E9B-AC13D9A23FD9}" presName="conn2-1" presStyleLbl="parChTrans1D3" presStyleIdx="8" presStyleCnt="11"/>
      <dgm:spPr/>
    </dgm:pt>
    <dgm:pt modelId="{4634042B-DCBA-42C5-A02C-49F4D9D512F2}" type="pres">
      <dgm:prSet presAssocID="{9FD5F156-112E-4E16-8E9B-AC13D9A23FD9}" presName="connTx" presStyleLbl="parChTrans1D3" presStyleIdx="8" presStyleCnt="11"/>
      <dgm:spPr/>
    </dgm:pt>
    <dgm:pt modelId="{ED24718D-3FD6-4F80-8E46-B649F6A1E83B}" type="pres">
      <dgm:prSet presAssocID="{19F7284C-BE11-41DD-9920-18C62A7C29EA}" presName="root2" presStyleCnt="0"/>
      <dgm:spPr/>
    </dgm:pt>
    <dgm:pt modelId="{2D50A1F9-122D-497D-9B90-6C197DFA7159}" type="pres">
      <dgm:prSet presAssocID="{19F7284C-BE11-41DD-9920-18C62A7C29EA}" presName="LevelTwoTextNode" presStyleLbl="node3" presStyleIdx="8" presStyleCnt="11" custScaleX="118623" custScaleY="83229">
        <dgm:presLayoutVars>
          <dgm:chPref val="3"/>
        </dgm:presLayoutVars>
      </dgm:prSet>
      <dgm:spPr/>
    </dgm:pt>
    <dgm:pt modelId="{A84A9B15-B34A-4705-873A-865598431C12}" type="pres">
      <dgm:prSet presAssocID="{19F7284C-BE11-41DD-9920-18C62A7C29EA}" presName="level3hierChild" presStyleCnt="0"/>
      <dgm:spPr/>
    </dgm:pt>
    <dgm:pt modelId="{1C81223C-B8C0-4AB7-8C68-605E0B396484}" type="pres">
      <dgm:prSet presAssocID="{A7C6F2FB-91EC-423A-97E9-133D89AC7B90}" presName="conn2-1" presStyleLbl="parChTrans1D3" presStyleIdx="9" presStyleCnt="11"/>
      <dgm:spPr/>
    </dgm:pt>
    <dgm:pt modelId="{3EB4325B-EB2E-404A-BEB3-C7B4E30A007A}" type="pres">
      <dgm:prSet presAssocID="{A7C6F2FB-91EC-423A-97E9-133D89AC7B90}" presName="connTx" presStyleLbl="parChTrans1D3" presStyleIdx="9" presStyleCnt="11"/>
      <dgm:spPr/>
    </dgm:pt>
    <dgm:pt modelId="{C9110C23-34BE-4428-812F-F0FD40637E11}" type="pres">
      <dgm:prSet presAssocID="{694A9891-DA55-4417-A24A-1BFE48FBAB2A}" presName="root2" presStyleCnt="0"/>
      <dgm:spPr/>
    </dgm:pt>
    <dgm:pt modelId="{A1D6BF0B-926A-4C63-A184-AC28A6588000}" type="pres">
      <dgm:prSet presAssocID="{694A9891-DA55-4417-A24A-1BFE48FBAB2A}" presName="LevelTwoTextNode" presStyleLbl="node3" presStyleIdx="9" presStyleCnt="11" custScaleX="112494" custScaleY="77517">
        <dgm:presLayoutVars>
          <dgm:chPref val="3"/>
        </dgm:presLayoutVars>
      </dgm:prSet>
      <dgm:spPr/>
    </dgm:pt>
    <dgm:pt modelId="{878AE976-29E5-4CC2-B11F-286646E8FEA0}" type="pres">
      <dgm:prSet presAssocID="{694A9891-DA55-4417-A24A-1BFE48FBAB2A}" presName="level3hierChild" presStyleCnt="0"/>
      <dgm:spPr/>
    </dgm:pt>
    <dgm:pt modelId="{A5FC2262-ABC4-444D-B279-7173511AF7A8}" type="pres">
      <dgm:prSet presAssocID="{4A287ED0-E1EF-411B-A4AA-DD43D3493610}" presName="conn2-1" presStyleLbl="parChTrans1D3" presStyleIdx="10" presStyleCnt="11"/>
      <dgm:spPr/>
    </dgm:pt>
    <dgm:pt modelId="{777F0C7C-FE31-4C59-982E-E9FCD493C15F}" type="pres">
      <dgm:prSet presAssocID="{4A287ED0-E1EF-411B-A4AA-DD43D3493610}" presName="connTx" presStyleLbl="parChTrans1D3" presStyleIdx="10" presStyleCnt="11"/>
      <dgm:spPr/>
    </dgm:pt>
    <dgm:pt modelId="{7BA83FF3-9606-4A85-857F-484DC23F3242}" type="pres">
      <dgm:prSet presAssocID="{C19EF056-F137-46FE-9C62-A5B3088F8107}" presName="root2" presStyleCnt="0"/>
      <dgm:spPr/>
    </dgm:pt>
    <dgm:pt modelId="{E98C2C0A-523D-4C31-8392-37061ABE30F2}" type="pres">
      <dgm:prSet presAssocID="{C19EF056-F137-46FE-9C62-A5B3088F8107}" presName="LevelTwoTextNode" presStyleLbl="node3" presStyleIdx="10" presStyleCnt="11" custScaleX="160282" custScaleY="78647">
        <dgm:presLayoutVars>
          <dgm:chPref val="3"/>
        </dgm:presLayoutVars>
      </dgm:prSet>
      <dgm:spPr/>
    </dgm:pt>
    <dgm:pt modelId="{3D166D47-6114-41FA-AF11-337EDC3686B3}" type="pres">
      <dgm:prSet presAssocID="{C19EF056-F137-46FE-9C62-A5B3088F8107}" presName="level3hierChild" presStyleCnt="0"/>
      <dgm:spPr/>
    </dgm:pt>
  </dgm:ptLst>
  <dgm:cxnLst>
    <dgm:cxn modelId="{1D6C1C01-44DF-43DE-A36F-234BF15476A5}" type="presOf" srcId="{0C014C78-47EC-4F50-AEAD-44D0DB8F5A90}" destId="{A7189201-CBFA-4970-AE6E-DBAE22874260}" srcOrd="1" destOrd="0" presId="urn:microsoft.com/office/officeart/2008/layout/HorizontalMultiLevelHierarchy"/>
    <dgm:cxn modelId="{66A4C302-0B24-44E1-98C2-EBF9587D3AC1}" type="presOf" srcId="{468AD00E-A813-4FB5-A2ED-B09BF7CE6966}" destId="{9A10EBCC-4377-4410-803C-791E96409383}" srcOrd="0" destOrd="0" presId="urn:microsoft.com/office/officeart/2008/layout/HorizontalMultiLevelHierarchy"/>
    <dgm:cxn modelId="{E0755F09-D126-457B-9E62-748160F373CC}" type="presOf" srcId="{773DBD9C-1047-4EFB-A0EE-EC5AA0AC4C0D}" destId="{D88742E6-4C0F-4C22-8E21-1D05B874C56D}" srcOrd="0" destOrd="0" presId="urn:microsoft.com/office/officeart/2008/layout/HorizontalMultiLevelHierarchy"/>
    <dgm:cxn modelId="{DFE5CC0F-445B-48F8-97EB-7EEA59D9D2AD}" type="presOf" srcId="{0082AFA3-3730-4B66-8E73-7065E80B932B}" destId="{9FD853AB-A654-459F-BFEB-F6CDAC91986A}" srcOrd="0" destOrd="0" presId="urn:microsoft.com/office/officeart/2008/layout/HorizontalMultiLevelHierarchy"/>
    <dgm:cxn modelId="{F3DDB814-9205-4080-B542-2124C3E48A73}" srcId="{961B049B-C96C-440B-8833-D16F69D5102D}" destId="{539E9C25-9DC8-41F7-9483-05A6B4BDD165}" srcOrd="1" destOrd="0" parTransId="{A5E67AB9-777A-4B4D-A173-2CEF3930789B}" sibTransId="{51967F3A-4DE7-4EA2-A488-33F039B01C84}"/>
    <dgm:cxn modelId="{ECB10E1C-B588-401A-8789-66558E66EB22}" srcId="{539E9C25-9DC8-41F7-9483-05A6B4BDD165}" destId="{05104CBB-F2A5-41EB-B16D-3BFD2E14EAED}" srcOrd="0" destOrd="0" parTransId="{468AD00E-A813-4FB5-A2ED-B09BF7CE6966}" sibTransId="{3F8DAF0B-CC6B-4E2A-9D0B-5C72102CE751}"/>
    <dgm:cxn modelId="{F70AB51C-0DCF-4DD1-A56E-B05EE4ADE0C2}" type="presOf" srcId="{4A287ED0-E1EF-411B-A4AA-DD43D3493610}" destId="{777F0C7C-FE31-4C59-982E-E9FCD493C15F}" srcOrd="1" destOrd="0" presId="urn:microsoft.com/office/officeart/2008/layout/HorizontalMultiLevelHierarchy"/>
    <dgm:cxn modelId="{E4A3BB25-C242-4748-AC5F-6536B2DB0B02}" type="presOf" srcId="{20807FDA-1248-4E4F-8835-E168270171D3}" destId="{88C0F12F-8ADE-4734-AA16-60406AFD5E75}" srcOrd="0" destOrd="0" presId="urn:microsoft.com/office/officeart/2008/layout/HorizontalMultiLevelHierarchy"/>
    <dgm:cxn modelId="{340C462D-F91D-4617-BA53-9329B28401D1}" type="presOf" srcId="{9FD5F156-112E-4E16-8E9B-AC13D9A23FD9}" destId="{1D250C03-B82C-4342-B211-7DC3BA083E52}" srcOrd="0" destOrd="0" presId="urn:microsoft.com/office/officeart/2008/layout/HorizontalMultiLevelHierarchy"/>
    <dgm:cxn modelId="{C78FDD33-C487-44F7-A4AA-8BD9AC7A61DB}" type="presOf" srcId="{694A9891-DA55-4417-A24A-1BFE48FBAB2A}" destId="{A1D6BF0B-926A-4C63-A184-AC28A6588000}" srcOrd="0" destOrd="0" presId="urn:microsoft.com/office/officeart/2008/layout/HorizontalMultiLevelHierarchy"/>
    <dgm:cxn modelId="{EB550F3C-9440-4E6A-BD07-3057F555043F}" srcId="{539E9C25-9DC8-41F7-9483-05A6B4BDD165}" destId="{AD1F6F4F-E005-4217-AB1A-6115F19ED6AE}" srcOrd="2" destOrd="0" parTransId="{5B2581EC-D653-41C9-B7EC-1B1DCCCF0FED}" sibTransId="{E97CFA21-CF7D-469E-9123-797926140F71}"/>
    <dgm:cxn modelId="{AABCF13C-9A12-4014-A42F-73771153E565}" type="presOf" srcId="{034662F5-B93F-487E-8464-095599B1A07B}" destId="{8CBC0168-9191-4F95-85C1-23CB2F04C421}" srcOrd="0" destOrd="0" presId="urn:microsoft.com/office/officeart/2008/layout/HorizontalMultiLevelHierarchy"/>
    <dgm:cxn modelId="{A97BBD5C-E9CA-4844-8B25-638E01AD5DDB}" srcId="{BDB0FF0C-5E17-4455-BB13-8E43477E4229}" destId="{961B049B-C96C-440B-8833-D16F69D5102D}" srcOrd="0" destOrd="0" parTransId="{9BE4B1D3-1A14-41F6-9C86-2032C95AA67E}" sibTransId="{908F8466-55BC-463F-BA7D-65AEC6503D3B}"/>
    <dgm:cxn modelId="{A2351D42-2652-4D43-ACFB-5185DFEB6084}" type="presOf" srcId="{773DBD9C-1047-4EFB-A0EE-EC5AA0AC4C0D}" destId="{AF59865A-064C-4DC7-BB8A-D8C35DC64CE9}" srcOrd="1" destOrd="0" presId="urn:microsoft.com/office/officeart/2008/layout/HorizontalMultiLevelHierarchy"/>
    <dgm:cxn modelId="{07499C43-650B-4618-875C-D05F8D61AC34}" type="presOf" srcId="{1B0AD5CD-CAB8-4D17-A538-9D3338C0F28E}" destId="{915CD290-D273-4376-A6D6-05A418C59D20}" srcOrd="0" destOrd="0" presId="urn:microsoft.com/office/officeart/2008/layout/HorizontalMultiLevelHierarchy"/>
    <dgm:cxn modelId="{604FC243-4BC1-447E-A572-0B44BBA44552}" type="presOf" srcId="{4A287ED0-E1EF-411B-A4AA-DD43D3493610}" destId="{A5FC2262-ABC4-444D-B279-7173511AF7A8}" srcOrd="0" destOrd="0" presId="urn:microsoft.com/office/officeart/2008/layout/HorizontalMultiLevelHierarchy"/>
    <dgm:cxn modelId="{5261A245-19AE-4133-B247-8211D74884DB}" type="presOf" srcId="{4E4FA655-5F49-4D2D-A1CC-FC603C9ED2D1}" destId="{33F893D0-66D3-4A46-B7F2-AC7B7912B082}" srcOrd="1" destOrd="0" presId="urn:microsoft.com/office/officeart/2008/layout/HorizontalMultiLevelHierarchy"/>
    <dgm:cxn modelId="{DB76A745-6733-49C1-853D-D5D95C35205E}" type="presOf" srcId="{C54F7345-8111-4089-98C7-7EFEBC9BBE89}" destId="{50B5890B-58EF-4120-B3AF-8455163F6C05}" srcOrd="0" destOrd="0" presId="urn:microsoft.com/office/officeart/2008/layout/HorizontalMultiLevelHierarchy"/>
    <dgm:cxn modelId="{265B7266-96EC-4C87-B9E8-2D5123DEC9C8}" type="presOf" srcId="{84DD990C-1913-4BD2-8551-2A5137EC1337}" destId="{32E47A00-51D8-4424-BEA9-BA818F8C9D8D}" srcOrd="1" destOrd="0" presId="urn:microsoft.com/office/officeart/2008/layout/HorizontalMultiLevelHierarchy"/>
    <dgm:cxn modelId="{E9598D67-5A71-4544-9673-A1F26AB9241B}" type="presOf" srcId="{5B2581EC-D653-41C9-B7EC-1B1DCCCF0FED}" destId="{0108D9B8-D095-4A1F-9F5A-C73F8D06D63C}" srcOrd="0" destOrd="0" presId="urn:microsoft.com/office/officeart/2008/layout/HorizontalMultiLevelHierarchy"/>
    <dgm:cxn modelId="{6A44FF69-71B4-4B09-B7F7-19D8C937F3C1}" srcId="{F6306ECF-5E7E-4E7A-9B70-E414866E49CB}" destId="{C19EF056-F137-46FE-9C62-A5B3088F8107}" srcOrd="3" destOrd="0" parTransId="{4A287ED0-E1EF-411B-A4AA-DD43D3493610}" sibTransId="{1554CB77-C95F-474B-957B-7E6701CB5E8E}"/>
    <dgm:cxn modelId="{F517936A-D47E-44B1-B368-A2D1D4B68578}" type="presOf" srcId="{CF746161-AEBC-46C4-8F6E-A89A5226AB23}" destId="{D796390C-0028-4014-8E00-B88DE90515FF}" srcOrd="0" destOrd="0" presId="urn:microsoft.com/office/officeart/2008/layout/HorizontalMultiLevelHierarchy"/>
    <dgm:cxn modelId="{E7495C6D-DFA1-40C3-B0DB-F0D82F4A8A77}" type="presOf" srcId="{A5E67AB9-777A-4B4D-A173-2CEF3930789B}" destId="{4536C944-1C37-49A9-8D82-279F0BE9612F}" srcOrd="1" destOrd="0" presId="urn:microsoft.com/office/officeart/2008/layout/HorizontalMultiLevelHierarchy"/>
    <dgm:cxn modelId="{76E2754E-CB78-4668-A2A7-79889484E87F}" type="presOf" srcId="{05104CBB-F2A5-41EB-B16D-3BFD2E14EAED}" destId="{887A39A3-F47D-4C96-81EF-AFB654A43864}" srcOrd="0" destOrd="0" presId="urn:microsoft.com/office/officeart/2008/layout/HorizontalMultiLevelHierarchy"/>
    <dgm:cxn modelId="{1E624576-8111-41EB-BE2B-4278C89311F7}" srcId="{CF746161-AEBC-46C4-8F6E-A89A5226AB23}" destId="{7FFE199E-30F9-4F17-BA77-506624177C49}" srcOrd="2" destOrd="0" parTransId="{4E4FA655-5F49-4D2D-A1CC-FC603C9ED2D1}" sibTransId="{A999CCF6-BCE2-49DC-B3D7-8E96EC297091}"/>
    <dgm:cxn modelId="{BA786576-CEE9-431D-A93B-400C7BF7DED4}" type="presOf" srcId="{45D6DD80-029E-45B5-9991-74ACECEC4CA6}" destId="{DC17D5B5-47FF-425D-ACEC-0680771C4812}" srcOrd="0" destOrd="0" presId="urn:microsoft.com/office/officeart/2008/layout/HorizontalMultiLevelHierarchy"/>
    <dgm:cxn modelId="{9C139F77-362F-49E0-80A1-7E05299DCFD9}" type="presOf" srcId="{84DD990C-1913-4BD2-8551-2A5137EC1337}" destId="{F224A786-B047-467E-A49E-CFC088A73321}" srcOrd="0" destOrd="0" presId="urn:microsoft.com/office/officeart/2008/layout/HorizontalMultiLevelHierarchy"/>
    <dgm:cxn modelId="{D0BECB59-AFF0-42DD-AD75-A9A73F4AD5D5}" type="presOf" srcId="{7FFE199E-30F9-4F17-BA77-506624177C49}" destId="{35AB0F64-4A4E-43C4-8701-0C169050F89A}" srcOrd="0" destOrd="0" presId="urn:microsoft.com/office/officeart/2008/layout/HorizontalMultiLevelHierarchy"/>
    <dgm:cxn modelId="{52F7FD59-8376-4932-AF52-2FFA8AA31EFE}" srcId="{CF746161-AEBC-46C4-8F6E-A89A5226AB23}" destId="{45D6DD80-029E-45B5-9991-74ACECEC4CA6}" srcOrd="1" destOrd="0" parTransId="{1B0AD5CD-CAB8-4D17-A538-9D3338C0F28E}" sibTransId="{36C7C5EE-8433-4327-8DF9-51068703B1E9}"/>
    <dgm:cxn modelId="{4E312F83-8B25-4E0E-B67E-FE27BB93C099}" type="presOf" srcId="{4E4FA655-5F49-4D2D-A1CC-FC603C9ED2D1}" destId="{CF8D1814-FEE7-48C6-8C26-4181C74CCD3E}" srcOrd="0" destOrd="0" presId="urn:microsoft.com/office/officeart/2008/layout/HorizontalMultiLevelHierarchy"/>
    <dgm:cxn modelId="{62BE6286-E04F-430C-8948-81362C35660D}" type="presOf" srcId="{19F7284C-BE11-41DD-9920-18C62A7C29EA}" destId="{2D50A1F9-122D-497D-9B90-6C197DFA7159}" srcOrd="0" destOrd="0" presId="urn:microsoft.com/office/officeart/2008/layout/HorizontalMultiLevelHierarchy"/>
    <dgm:cxn modelId="{9F7A8C86-2574-43F0-8856-F4A35C4ED578}" srcId="{961B049B-C96C-440B-8833-D16F69D5102D}" destId="{CF746161-AEBC-46C4-8F6E-A89A5226AB23}" srcOrd="0" destOrd="0" parTransId="{773DBD9C-1047-4EFB-A0EE-EC5AA0AC4C0D}" sibTransId="{8F9E7E3A-1B08-47CD-B84E-CECF5BEB99B5}"/>
    <dgm:cxn modelId="{7473A386-B7B8-4123-BC7A-C6A5AB55117F}" srcId="{CF746161-AEBC-46C4-8F6E-A89A5226AB23}" destId="{C54F7345-8111-4089-98C7-7EFEBC9BBE89}" srcOrd="0" destOrd="0" parTransId="{8E316754-2807-4C95-9E5B-1B6CBA9AE79D}" sibTransId="{9E118538-6EE9-4B14-9750-3D51159BBA20}"/>
    <dgm:cxn modelId="{C90AF787-CC5A-473C-A9E5-12D5D9B3D3B3}" type="presOf" srcId="{8E316754-2807-4C95-9E5B-1B6CBA9AE79D}" destId="{C4A59220-CC00-4742-B087-5F1BAB95F9E4}" srcOrd="1" destOrd="0" presId="urn:microsoft.com/office/officeart/2008/layout/HorizontalMultiLevelHierarchy"/>
    <dgm:cxn modelId="{65865689-5179-47DA-9E09-5289A4374E06}" type="presOf" srcId="{C19EF056-F137-46FE-9C62-A5B3088F8107}" destId="{E98C2C0A-523D-4C31-8392-37061ABE30F2}" srcOrd="0" destOrd="0" presId="urn:microsoft.com/office/officeart/2008/layout/HorizontalMultiLevelHierarchy"/>
    <dgm:cxn modelId="{D8EA138E-9C40-4FED-8758-DC64269BB1FC}" type="presOf" srcId="{F6306ECF-5E7E-4E7A-9B70-E414866E49CB}" destId="{33037B36-0F5A-4640-B6B3-CE1B5753F380}" srcOrd="0" destOrd="0" presId="urn:microsoft.com/office/officeart/2008/layout/HorizontalMultiLevelHierarchy"/>
    <dgm:cxn modelId="{809E5693-1E8A-41F3-9D89-AF8D544E62B9}" type="presOf" srcId="{A7C6F2FB-91EC-423A-97E9-133D89AC7B90}" destId="{3EB4325B-EB2E-404A-BEB3-C7B4E30A007A}" srcOrd="1" destOrd="0" presId="urn:microsoft.com/office/officeart/2008/layout/HorizontalMultiLevelHierarchy"/>
    <dgm:cxn modelId="{4B661394-DF76-460A-AF23-EC9FADC746EF}" srcId="{539E9C25-9DC8-41F7-9483-05A6B4BDD165}" destId="{0082AFA3-3730-4B66-8E73-7065E80B932B}" srcOrd="1" destOrd="0" parTransId="{84DD990C-1913-4BD2-8551-2A5137EC1337}" sibTransId="{833D0EB6-CF19-4351-8478-C91CCCADB714}"/>
    <dgm:cxn modelId="{3F8010A6-CA84-4234-A313-EB1F850D51B2}" type="presOf" srcId="{0C014C78-47EC-4F50-AEAD-44D0DB8F5A90}" destId="{B9D5303C-F309-455C-89EB-77855E505237}" srcOrd="0" destOrd="0" presId="urn:microsoft.com/office/officeart/2008/layout/HorizontalMultiLevelHierarchy"/>
    <dgm:cxn modelId="{2B1B76AC-7451-424F-90AB-8C6ECB8C326F}" type="presOf" srcId="{1B0AD5CD-CAB8-4D17-A538-9D3338C0F28E}" destId="{1346D78D-394D-463E-A987-66E6093C8CDF}" srcOrd="1" destOrd="0" presId="urn:microsoft.com/office/officeart/2008/layout/HorizontalMultiLevelHierarchy"/>
    <dgm:cxn modelId="{1268F5AF-1745-43EE-B633-9601DCB61841}" type="presOf" srcId="{961B049B-C96C-440B-8833-D16F69D5102D}" destId="{CB3BE2F2-5DD5-4DD0-9FED-8C32082202EF}" srcOrd="0" destOrd="0" presId="urn:microsoft.com/office/officeart/2008/layout/HorizontalMultiLevelHierarchy"/>
    <dgm:cxn modelId="{E5C385C0-14E5-4DA8-AF92-BB607043D666}" type="presOf" srcId="{468AD00E-A813-4FB5-A2ED-B09BF7CE6966}" destId="{F84B3DA9-1358-4F4C-A143-F99C9A52281E}" srcOrd="1" destOrd="0" presId="urn:microsoft.com/office/officeart/2008/layout/HorizontalMultiLevelHierarchy"/>
    <dgm:cxn modelId="{9464BFCA-F0C7-4315-B2D5-60B062F76D70}" type="presOf" srcId="{D9FA87EB-A376-4A72-8B05-C9E6A5B5B5FE}" destId="{0B22907A-D701-4291-93BE-CDE99F3E4AE8}" srcOrd="1" destOrd="0" presId="urn:microsoft.com/office/officeart/2008/layout/HorizontalMultiLevelHierarchy"/>
    <dgm:cxn modelId="{0827CBCB-D535-4845-A404-B450D6DAC8B5}" type="presOf" srcId="{A5E67AB9-777A-4B4D-A173-2CEF3930789B}" destId="{CEF98411-6AAC-4F01-BAD7-93347602A903}" srcOrd="0" destOrd="0" presId="urn:microsoft.com/office/officeart/2008/layout/HorizontalMultiLevelHierarchy"/>
    <dgm:cxn modelId="{898C0FCC-2E1E-45B5-807E-48D81F4F33AB}" type="presOf" srcId="{5B2581EC-D653-41C9-B7EC-1B1DCCCF0FED}" destId="{E8B28C2D-4856-4313-B7C6-264E5F303A46}" srcOrd="1" destOrd="0" presId="urn:microsoft.com/office/officeart/2008/layout/HorizontalMultiLevelHierarchy"/>
    <dgm:cxn modelId="{DFAF9FD1-521F-4228-8B14-01F72C2D0C45}" type="presOf" srcId="{A7C6F2FB-91EC-423A-97E9-133D89AC7B90}" destId="{1C81223C-B8C0-4AB7-8C68-605E0B396484}" srcOrd="0" destOrd="0" presId="urn:microsoft.com/office/officeart/2008/layout/HorizontalMultiLevelHierarchy"/>
    <dgm:cxn modelId="{C794F6D2-ADB4-41A6-B986-F794D4405A72}" type="presOf" srcId="{9FD5F156-112E-4E16-8E9B-AC13D9A23FD9}" destId="{4634042B-DCBA-42C5-A02C-49F4D9D512F2}" srcOrd="1" destOrd="0" presId="urn:microsoft.com/office/officeart/2008/layout/HorizontalMultiLevelHierarchy"/>
    <dgm:cxn modelId="{051745D7-C659-4EF1-A1DA-A3DB94E70885}" type="presOf" srcId="{D9FA87EB-A376-4A72-8B05-C9E6A5B5B5FE}" destId="{2C32FC34-15CB-46B6-B53A-AE7A60A7C994}" srcOrd="0" destOrd="0" presId="urn:microsoft.com/office/officeart/2008/layout/HorizontalMultiLevelHierarchy"/>
    <dgm:cxn modelId="{F5017DDE-7F81-4445-9A76-9C8B876B61EF}" type="presOf" srcId="{BDB0FF0C-5E17-4455-BB13-8E43477E4229}" destId="{8E70FFCC-0AC4-42A5-AE55-BA587D258D84}" srcOrd="0" destOrd="0" presId="urn:microsoft.com/office/officeart/2008/layout/HorizontalMultiLevelHierarchy"/>
    <dgm:cxn modelId="{206853DF-5819-4844-BE72-A0DFA8A5CC6F}" type="presOf" srcId="{20807FDA-1248-4E4F-8835-E168270171D3}" destId="{E4A9A686-2A3B-4A33-924E-B856912B07D0}" srcOrd="1" destOrd="0" presId="urn:microsoft.com/office/officeart/2008/layout/HorizontalMultiLevelHierarchy"/>
    <dgm:cxn modelId="{2817D7E0-FFC5-4BBF-98CE-7ACF11CA3F44}" srcId="{F6306ECF-5E7E-4E7A-9B70-E414866E49CB}" destId="{19F7284C-BE11-41DD-9920-18C62A7C29EA}" srcOrd="1" destOrd="0" parTransId="{9FD5F156-112E-4E16-8E9B-AC13D9A23FD9}" sibTransId="{28FB2284-F03E-4CC5-B2CF-D269D4600CA5}"/>
    <dgm:cxn modelId="{45CC98E1-8553-4B3E-889E-29CC50058463}" srcId="{F6306ECF-5E7E-4E7A-9B70-E414866E49CB}" destId="{694A9891-DA55-4417-A24A-1BFE48FBAB2A}" srcOrd="2" destOrd="0" parTransId="{A7C6F2FB-91EC-423A-97E9-133D89AC7B90}" sibTransId="{A631884B-509A-4C7D-969E-CFE4C58254DD}"/>
    <dgm:cxn modelId="{938C1BEA-97C3-474A-92D1-D29BCA3D7689}" type="presOf" srcId="{BF4400D5-DCD3-4EA1-82F2-47469A03CA2C}" destId="{09675ACD-900A-477E-AC2A-CFA6898A3987}" srcOrd="0" destOrd="0" presId="urn:microsoft.com/office/officeart/2008/layout/HorizontalMultiLevelHierarchy"/>
    <dgm:cxn modelId="{4BDB3BEF-6D38-4183-820E-6CACA33851BB}" srcId="{F6306ECF-5E7E-4E7A-9B70-E414866E49CB}" destId="{034662F5-B93F-487E-8464-095599B1A07B}" srcOrd="0" destOrd="0" parTransId="{D9FA87EB-A376-4A72-8B05-C9E6A5B5B5FE}" sibTransId="{E967D1A9-BBF5-4F99-828F-697711053E70}"/>
    <dgm:cxn modelId="{9FA346F2-2B5D-4EDA-9492-070B2319F3BE}" type="presOf" srcId="{539E9C25-9DC8-41F7-9483-05A6B4BDD165}" destId="{328EC026-5007-470F-8B96-B27892B8AE73}" srcOrd="0" destOrd="0" presId="urn:microsoft.com/office/officeart/2008/layout/HorizontalMultiLevelHierarchy"/>
    <dgm:cxn modelId="{195B55F2-0C01-4566-A070-C0B85286BCEF}" type="presOf" srcId="{8E316754-2807-4C95-9E5B-1B6CBA9AE79D}" destId="{1055228E-E31B-474D-912E-50F019D9A727}" srcOrd="0" destOrd="0" presId="urn:microsoft.com/office/officeart/2008/layout/HorizontalMultiLevelHierarchy"/>
    <dgm:cxn modelId="{3EF415F7-2BEA-4942-B81D-92849ADCE954}" srcId="{CF746161-AEBC-46C4-8F6E-A89A5226AB23}" destId="{BF4400D5-DCD3-4EA1-82F2-47469A03CA2C}" srcOrd="3" destOrd="0" parTransId="{20807FDA-1248-4E4F-8835-E168270171D3}" sibTransId="{407EE2FC-9A13-4B22-8269-4F25A73347EC}"/>
    <dgm:cxn modelId="{D119D3F9-4909-4F4F-9AAA-F7444BB916D0}" srcId="{961B049B-C96C-440B-8833-D16F69D5102D}" destId="{F6306ECF-5E7E-4E7A-9B70-E414866E49CB}" srcOrd="2" destOrd="0" parTransId="{0C014C78-47EC-4F50-AEAD-44D0DB8F5A90}" sibTransId="{1211BA96-77C6-451C-91EB-1806F8E89D7B}"/>
    <dgm:cxn modelId="{EA981DFF-D5DF-4030-B0EB-5C9684F2655C}" type="presOf" srcId="{AD1F6F4F-E005-4217-AB1A-6115F19ED6AE}" destId="{619A68B3-E274-45CD-9017-18AB5A2EDD4F}" srcOrd="0" destOrd="0" presId="urn:microsoft.com/office/officeart/2008/layout/HorizontalMultiLevelHierarchy"/>
    <dgm:cxn modelId="{C46C51B5-1387-4868-B429-17EB580666D6}" type="presParOf" srcId="{8E70FFCC-0AC4-42A5-AE55-BA587D258D84}" destId="{4B33C623-C5F3-4B1C-84C7-D07534523CE0}" srcOrd="0" destOrd="0" presId="urn:microsoft.com/office/officeart/2008/layout/HorizontalMultiLevelHierarchy"/>
    <dgm:cxn modelId="{AFAF180E-FA82-4F4B-B66C-ACF36A38880E}" type="presParOf" srcId="{4B33C623-C5F3-4B1C-84C7-D07534523CE0}" destId="{CB3BE2F2-5DD5-4DD0-9FED-8C32082202EF}" srcOrd="0" destOrd="0" presId="urn:microsoft.com/office/officeart/2008/layout/HorizontalMultiLevelHierarchy"/>
    <dgm:cxn modelId="{E95B9378-D8F3-4369-8546-BBDC3179C082}" type="presParOf" srcId="{4B33C623-C5F3-4B1C-84C7-D07534523CE0}" destId="{C239EE59-BC56-41AB-BD51-040D1345B2A9}" srcOrd="1" destOrd="0" presId="urn:microsoft.com/office/officeart/2008/layout/HorizontalMultiLevelHierarchy"/>
    <dgm:cxn modelId="{FAFC3CA7-ADDA-42B6-AAFC-FC28DD87849F}" type="presParOf" srcId="{C239EE59-BC56-41AB-BD51-040D1345B2A9}" destId="{D88742E6-4C0F-4C22-8E21-1D05B874C56D}" srcOrd="0" destOrd="0" presId="urn:microsoft.com/office/officeart/2008/layout/HorizontalMultiLevelHierarchy"/>
    <dgm:cxn modelId="{3C89BA3E-32F3-42DF-8771-C6D130F59801}" type="presParOf" srcId="{D88742E6-4C0F-4C22-8E21-1D05B874C56D}" destId="{AF59865A-064C-4DC7-BB8A-D8C35DC64CE9}" srcOrd="0" destOrd="0" presId="urn:microsoft.com/office/officeart/2008/layout/HorizontalMultiLevelHierarchy"/>
    <dgm:cxn modelId="{95E0EBB1-8919-49E0-ABA5-5157196530D7}" type="presParOf" srcId="{C239EE59-BC56-41AB-BD51-040D1345B2A9}" destId="{E19017EA-763C-495A-9E2D-93F345F8A8C4}" srcOrd="1" destOrd="0" presId="urn:microsoft.com/office/officeart/2008/layout/HorizontalMultiLevelHierarchy"/>
    <dgm:cxn modelId="{A137A842-257A-4B93-A36C-C72C6CE0795C}" type="presParOf" srcId="{E19017EA-763C-495A-9E2D-93F345F8A8C4}" destId="{D796390C-0028-4014-8E00-B88DE90515FF}" srcOrd="0" destOrd="0" presId="urn:microsoft.com/office/officeart/2008/layout/HorizontalMultiLevelHierarchy"/>
    <dgm:cxn modelId="{CCB3C527-FFE0-4FB4-BAF8-AEB97B218628}" type="presParOf" srcId="{E19017EA-763C-495A-9E2D-93F345F8A8C4}" destId="{90770996-A37B-47C6-ABB0-50CA51858504}" srcOrd="1" destOrd="0" presId="urn:microsoft.com/office/officeart/2008/layout/HorizontalMultiLevelHierarchy"/>
    <dgm:cxn modelId="{1E3BF7E7-4D8D-481B-B5AA-36D794BFA338}" type="presParOf" srcId="{90770996-A37B-47C6-ABB0-50CA51858504}" destId="{1055228E-E31B-474D-912E-50F019D9A727}" srcOrd="0" destOrd="0" presId="urn:microsoft.com/office/officeart/2008/layout/HorizontalMultiLevelHierarchy"/>
    <dgm:cxn modelId="{D2EF78DB-570F-4B1D-87BE-5A6108492BED}" type="presParOf" srcId="{1055228E-E31B-474D-912E-50F019D9A727}" destId="{C4A59220-CC00-4742-B087-5F1BAB95F9E4}" srcOrd="0" destOrd="0" presId="urn:microsoft.com/office/officeart/2008/layout/HorizontalMultiLevelHierarchy"/>
    <dgm:cxn modelId="{EDD5BBD0-AA15-446E-B4F0-A007284AABC0}" type="presParOf" srcId="{90770996-A37B-47C6-ABB0-50CA51858504}" destId="{9B419193-DCBD-49E8-A76B-7001857AB15C}" srcOrd="1" destOrd="0" presId="urn:microsoft.com/office/officeart/2008/layout/HorizontalMultiLevelHierarchy"/>
    <dgm:cxn modelId="{FB3B8671-747E-4A7A-8E21-ADD62BF80364}" type="presParOf" srcId="{9B419193-DCBD-49E8-A76B-7001857AB15C}" destId="{50B5890B-58EF-4120-B3AF-8455163F6C05}" srcOrd="0" destOrd="0" presId="urn:microsoft.com/office/officeart/2008/layout/HorizontalMultiLevelHierarchy"/>
    <dgm:cxn modelId="{5B3DC1CD-03ED-4DF6-B1C4-D3B60C058CDE}" type="presParOf" srcId="{9B419193-DCBD-49E8-A76B-7001857AB15C}" destId="{947E8D96-7D98-4410-B33A-6EE0CF174A85}" srcOrd="1" destOrd="0" presId="urn:microsoft.com/office/officeart/2008/layout/HorizontalMultiLevelHierarchy"/>
    <dgm:cxn modelId="{4634D3BA-F7A8-4F30-947E-DC6CB2F1E729}" type="presParOf" srcId="{90770996-A37B-47C6-ABB0-50CA51858504}" destId="{915CD290-D273-4376-A6D6-05A418C59D20}" srcOrd="2" destOrd="0" presId="urn:microsoft.com/office/officeart/2008/layout/HorizontalMultiLevelHierarchy"/>
    <dgm:cxn modelId="{E3F5FD91-A7CA-4E1F-BB84-D0BFA3F5264B}" type="presParOf" srcId="{915CD290-D273-4376-A6D6-05A418C59D20}" destId="{1346D78D-394D-463E-A987-66E6093C8CDF}" srcOrd="0" destOrd="0" presId="urn:microsoft.com/office/officeart/2008/layout/HorizontalMultiLevelHierarchy"/>
    <dgm:cxn modelId="{5BB07E6C-5EEC-4C5F-B28F-27C013570E1D}" type="presParOf" srcId="{90770996-A37B-47C6-ABB0-50CA51858504}" destId="{330B2EF9-6209-4D22-8C08-08D11376CC8B}" srcOrd="3" destOrd="0" presId="urn:microsoft.com/office/officeart/2008/layout/HorizontalMultiLevelHierarchy"/>
    <dgm:cxn modelId="{08286604-62A7-4181-9C7B-06435F541B24}" type="presParOf" srcId="{330B2EF9-6209-4D22-8C08-08D11376CC8B}" destId="{DC17D5B5-47FF-425D-ACEC-0680771C4812}" srcOrd="0" destOrd="0" presId="urn:microsoft.com/office/officeart/2008/layout/HorizontalMultiLevelHierarchy"/>
    <dgm:cxn modelId="{278E4339-EF3F-4383-AC6E-48CEC9D35364}" type="presParOf" srcId="{330B2EF9-6209-4D22-8C08-08D11376CC8B}" destId="{FD57E274-B26E-4F9B-998E-D7CB6F5A5CA9}" srcOrd="1" destOrd="0" presId="urn:microsoft.com/office/officeart/2008/layout/HorizontalMultiLevelHierarchy"/>
    <dgm:cxn modelId="{213EFF84-3E58-4038-899B-02107EF12613}" type="presParOf" srcId="{90770996-A37B-47C6-ABB0-50CA51858504}" destId="{CF8D1814-FEE7-48C6-8C26-4181C74CCD3E}" srcOrd="4" destOrd="0" presId="urn:microsoft.com/office/officeart/2008/layout/HorizontalMultiLevelHierarchy"/>
    <dgm:cxn modelId="{09B23C06-932C-4866-AFA9-F95E8FEB9DCF}" type="presParOf" srcId="{CF8D1814-FEE7-48C6-8C26-4181C74CCD3E}" destId="{33F893D0-66D3-4A46-B7F2-AC7B7912B082}" srcOrd="0" destOrd="0" presId="urn:microsoft.com/office/officeart/2008/layout/HorizontalMultiLevelHierarchy"/>
    <dgm:cxn modelId="{B6DFB1AA-F667-46D7-97F9-517490EF57B3}" type="presParOf" srcId="{90770996-A37B-47C6-ABB0-50CA51858504}" destId="{7413326F-C5CF-4725-9BB3-4859D8A95E6A}" srcOrd="5" destOrd="0" presId="urn:microsoft.com/office/officeart/2008/layout/HorizontalMultiLevelHierarchy"/>
    <dgm:cxn modelId="{18AF8ADB-8D3C-41B8-B563-D42770FAC89F}" type="presParOf" srcId="{7413326F-C5CF-4725-9BB3-4859D8A95E6A}" destId="{35AB0F64-4A4E-43C4-8701-0C169050F89A}" srcOrd="0" destOrd="0" presId="urn:microsoft.com/office/officeart/2008/layout/HorizontalMultiLevelHierarchy"/>
    <dgm:cxn modelId="{5CF1E597-2C86-4710-994F-6CDB750DC0DB}" type="presParOf" srcId="{7413326F-C5CF-4725-9BB3-4859D8A95E6A}" destId="{4F2D0733-A1FF-4952-8327-5EA14D3F3A0F}" srcOrd="1" destOrd="0" presId="urn:microsoft.com/office/officeart/2008/layout/HorizontalMultiLevelHierarchy"/>
    <dgm:cxn modelId="{CDEEFFB8-E6A5-4C27-A76F-4808988CDB2D}" type="presParOf" srcId="{90770996-A37B-47C6-ABB0-50CA51858504}" destId="{88C0F12F-8ADE-4734-AA16-60406AFD5E75}" srcOrd="6" destOrd="0" presId="urn:microsoft.com/office/officeart/2008/layout/HorizontalMultiLevelHierarchy"/>
    <dgm:cxn modelId="{6C614BBC-7A05-445D-BC55-345B12B08F5D}" type="presParOf" srcId="{88C0F12F-8ADE-4734-AA16-60406AFD5E75}" destId="{E4A9A686-2A3B-4A33-924E-B856912B07D0}" srcOrd="0" destOrd="0" presId="urn:microsoft.com/office/officeart/2008/layout/HorizontalMultiLevelHierarchy"/>
    <dgm:cxn modelId="{BE4021B5-92ED-4857-9913-E380FDD60F07}" type="presParOf" srcId="{90770996-A37B-47C6-ABB0-50CA51858504}" destId="{32715F08-CB7A-4870-B5A7-9B79D8F2BF30}" srcOrd="7" destOrd="0" presId="urn:microsoft.com/office/officeart/2008/layout/HorizontalMultiLevelHierarchy"/>
    <dgm:cxn modelId="{F1BA7C18-7237-46D5-A3B9-4D91CEF696D5}" type="presParOf" srcId="{32715F08-CB7A-4870-B5A7-9B79D8F2BF30}" destId="{09675ACD-900A-477E-AC2A-CFA6898A3987}" srcOrd="0" destOrd="0" presId="urn:microsoft.com/office/officeart/2008/layout/HorizontalMultiLevelHierarchy"/>
    <dgm:cxn modelId="{AD0C5142-39DA-4F64-865B-98A91743DB63}" type="presParOf" srcId="{32715F08-CB7A-4870-B5A7-9B79D8F2BF30}" destId="{0258E55A-59CF-4517-ABE8-B27793A8B38E}" srcOrd="1" destOrd="0" presId="urn:microsoft.com/office/officeart/2008/layout/HorizontalMultiLevelHierarchy"/>
    <dgm:cxn modelId="{8E75AA3E-C412-455A-9816-E0164006CF00}" type="presParOf" srcId="{C239EE59-BC56-41AB-BD51-040D1345B2A9}" destId="{CEF98411-6AAC-4F01-BAD7-93347602A903}" srcOrd="2" destOrd="0" presId="urn:microsoft.com/office/officeart/2008/layout/HorizontalMultiLevelHierarchy"/>
    <dgm:cxn modelId="{6CC61578-9500-4252-889E-2C19B5B0148E}" type="presParOf" srcId="{CEF98411-6AAC-4F01-BAD7-93347602A903}" destId="{4536C944-1C37-49A9-8D82-279F0BE9612F}" srcOrd="0" destOrd="0" presId="urn:microsoft.com/office/officeart/2008/layout/HorizontalMultiLevelHierarchy"/>
    <dgm:cxn modelId="{1D57B8F8-8342-4CC5-9BE3-E6D05C516628}" type="presParOf" srcId="{C239EE59-BC56-41AB-BD51-040D1345B2A9}" destId="{A1D228E2-A2FC-497F-92F4-05180F5870B9}" srcOrd="3" destOrd="0" presId="urn:microsoft.com/office/officeart/2008/layout/HorizontalMultiLevelHierarchy"/>
    <dgm:cxn modelId="{37D26390-1D64-4594-B702-1822D460A580}" type="presParOf" srcId="{A1D228E2-A2FC-497F-92F4-05180F5870B9}" destId="{328EC026-5007-470F-8B96-B27892B8AE73}" srcOrd="0" destOrd="0" presId="urn:microsoft.com/office/officeart/2008/layout/HorizontalMultiLevelHierarchy"/>
    <dgm:cxn modelId="{7C7B555C-C1C0-455F-BDD3-71742A38B33B}" type="presParOf" srcId="{A1D228E2-A2FC-497F-92F4-05180F5870B9}" destId="{7BBF4EA6-91F0-4105-8606-D6C38BC1068F}" srcOrd="1" destOrd="0" presId="urn:microsoft.com/office/officeart/2008/layout/HorizontalMultiLevelHierarchy"/>
    <dgm:cxn modelId="{FFFBED8F-0357-4B77-ADC4-8F8802900BF7}" type="presParOf" srcId="{7BBF4EA6-91F0-4105-8606-D6C38BC1068F}" destId="{9A10EBCC-4377-4410-803C-791E96409383}" srcOrd="0" destOrd="0" presId="urn:microsoft.com/office/officeart/2008/layout/HorizontalMultiLevelHierarchy"/>
    <dgm:cxn modelId="{3FDE16DF-BC03-469E-AB03-A723CE76B1EA}" type="presParOf" srcId="{9A10EBCC-4377-4410-803C-791E96409383}" destId="{F84B3DA9-1358-4F4C-A143-F99C9A52281E}" srcOrd="0" destOrd="0" presId="urn:microsoft.com/office/officeart/2008/layout/HorizontalMultiLevelHierarchy"/>
    <dgm:cxn modelId="{1720BA1E-6E37-48E4-983B-51A7ABB290AC}" type="presParOf" srcId="{7BBF4EA6-91F0-4105-8606-D6C38BC1068F}" destId="{1ECDF42D-FB1A-405A-9484-5039C50F8D21}" srcOrd="1" destOrd="0" presId="urn:microsoft.com/office/officeart/2008/layout/HorizontalMultiLevelHierarchy"/>
    <dgm:cxn modelId="{607C8B16-F9EF-43AF-96D1-E3662294C03C}" type="presParOf" srcId="{1ECDF42D-FB1A-405A-9484-5039C50F8D21}" destId="{887A39A3-F47D-4C96-81EF-AFB654A43864}" srcOrd="0" destOrd="0" presId="urn:microsoft.com/office/officeart/2008/layout/HorizontalMultiLevelHierarchy"/>
    <dgm:cxn modelId="{3CE2B88E-8CCB-4D9E-B045-DBC1C2C8CAA7}" type="presParOf" srcId="{1ECDF42D-FB1A-405A-9484-5039C50F8D21}" destId="{0AD0E5BE-4CFC-45F6-8875-954D0238CEFE}" srcOrd="1" destOrd="0" presId="urn:microsoft.com/office/officeart/2008/layout/HorizontalMultiLevelHierarchy"/>
    <dgm:cxn modelId="{96A2C10D-7EB1-4B1A-8E87-BB7FF306DC06}" type="presParOf" srcId="{7BBF4EA6-91F0-4105-8606-D6C38BC1068F}" destId="{F224A786-B047-467E-A49E-CFC088A73321}" srcOrd="2" destOrd="0" presId="urn:microsoft.com/office/officeart/2008/layout/HorizontalMultiLevelHierarchy"/>
    <dgm:cxn modelId="{B13E5E85-6BA2-4EC2-AF73-F50ED5CDF1A6}" type="presParOf" srcId="{F224A786-B047-467E-A49E-CFC088A73321}" destId="{32E47A00-51D8-4424-BEA9-BA818F8C9D8D}" srcOrd="0" destOrd="0" presId="urn:microsoft.com/office/officeart/2008/layout/HorizontalMultiLevelHierarchy"/>
    <dgm:cxn modelId="{710A08AD-8BF4-4386-BDC2-8E79DD503D6E}" type="presParOf" srcId="{7BBF4EA6-91F0-4105-8606-D6C38BC1068F}" destId="{5C8A2193-BCA1-43DD-BBCB-E097DF13A5CC}" srcOrd="3" destOrd="0" presId="urn:microsoft.com/office/officeart/2008/layout/HorizontalMultiLevelHierarchy"/>
    <dgm:cxn modelId="{7F685EC7-82B7-4B91-A81F-D45CD99A07ED}" type="presParOf" srcId="{5C8A2193-BCA1-43DD-BBCB-E097DF13A5CC}" destId="{9FD853AB-A654-459F-BFEB-F6CDAC91986A}" srcOrd="0" destOrd="0" presId="urn:microsoft.com/office/officeart/2008/layout/HorizontalMultiLevelHierarchy"/>
    <dgm:cxn modelId="{F9640595-DE76-4CBF-80B2-FF35FD6299B4}" type="presParOf" srcId="{5C8A2193-BCA1-43DD-BBCB-E097DF13A5CC}" destId="{363FE67C-858C-4CD5-88EB-742C5A4EBBE0}" srcOrd="1" destOrd="0" presId="urn:microsoft.com/office/officeart/2008/layout/HorizontalMultiLevelHierarchy"/>
    <dgm:cxn modelId="{590D8ACA-B01C-4358-9E2C-C770F793585B}" type="presParOf" srcId="{7BBF4EA6-91F0-4105-8606-D6C38BC1068F}" destId="{0108D9B8-D095-4A1F-9F5A-C73F8D06D63C}" srcOrd="4" destOrd="0" presId="urn:microsoft.com/office/officeart/2008/layout/HorizontalMultiLevelHierarchy"/>
    <dgm:cxn modelId="{7B862CDF-5F08-4248-83AA-13A053FF4D09}" type="presParOf" srcId="{0108D9B8-D095-4A1F-9F5A-C73F8D06D63C}" destId="{E8B28C2D-4856-4313-B7C6-264E5F303A46}" srcOrd="0" destOrd="0" presId="urn:microsoft.com/office/officeart/2008/layout/HorizontalMultiLevelHierarchy"/>
    <dgm:cxn modelId="{33048B79-93F0-4D98-A113-B2259A0042D5}" type="presParOf" srcId="{7BBF4EA6-91F0-4105-8606-D6C38BC1068F}" destId="{514659D5-E5C3-45F5-971F-A341A16E7BE5}" srcOrd="5" destOrd="0" presId="urn:microsoft.com/office/officeart/2008/layout/HorizontalMultiLevelHierarchy"/>
    <dgm:cxn modelId="{3BBEF9AF-C421-4F16-8BF6-4B35DDD8A12F}" type="presParOf" srcId="{514659D5-E5C3-45F5-971F-A341A16E7BE5}" destId="{619A68B3-E274-45CD-9017-18AB5A2EDD4F}" srcOrd="0" destOrd="0" presId="urn:microsoft.com/office/officeart/2008/layout/HorizontalMultiLevelHierarchy"/>
    <dgm:cxn modelId="{465ED115-0260-48CA-9760-962CEEC27C07}" type="presParOf" srcId="{514659D5-E5C3-45F5-971F-A341A16E7BE5}" destId="{CC769B03-ED31-425E-A63A-943F2CF2538E}" srcOrd="1" destOrd="0" presId="urn:microsoft.com/office/officeart/2008/layout/HorizontalMultiLevelHierarchy"/>
    <dgm:cxn modelId="{1959F1EE-5872-4968-B9CA-0B63EE5258B7}" type="presParOf" srcId="{C239EE59-BC56-41AB-BD51-040D1345B2A9}" destId="{B9D5303C-F309-455C-89EB-77855E505237}" srcOrd="4" destOrd="0" presId="urn:microsoft.com/office/officeart/2008/layout/HorizontalMultiLevelHierarchy"/>
    <dgm:cxn modelId="{D7B69A3F-07D5-4A5C-AB19-AEEF7091227F}" type="presParOf" srcId="{B9D5303C-F309-455C-89EB-77855E505237}" destId="{A7189201-CBFA-4970-AE6E-DBAE22874260}" srcOrd="0" destOrd="0" presId="urn:microsoft.com/office/officeart/2008/layout/HorizontalMultiLevelHierarchy"/>
    <dgm:cxn modelId="{EB134B30-7EA3-4C62-B5DC-86D85CA520B7}" type="presParOf" srcId="{C239EE59-BC56-41AB-BD51-040D1345B2A9}" destId="{C066584A-F652-4C38-B9E2-9F2114B24AE6}" srcOrd="5" destOrd="0" presId="urn:microsoft.com/office/officeart/2008/layout/HorizontalMultiLevelHierarchy"/>
    <dgm:cxn modelId="{57DEF3EB-1B75-42E2-89E5-2F32AC59E5BB}" type="presParOf" srcId="{C066584A-F652-4C38-B9E2-9F2114B24AE6}" destId="{33037B36-0F5A-4640-B6B3-CE1B5753F380}" srcOrd="0" destOrd="0" presId="urn:microsoft.com/office/officeart/2008/layout/HorizontalMultiLevelHierarchy"/>
    <dgm:cxn modelId="{8ED62D47-FE44-4C0D-8F66-8D556037A2F9}" type="presParOf" srcId="{C066584A-F652-4C38-B9E2-9F2114B24AE6}" destId="{5BE98EBA-F227-4996-B31A-A1BC7DCF350D}" srcOrd="1" destOrd="0" presId="urn:microsoft.com/office/officeart/2008/layout/HorizontalMultiLevelHierarchy"/>
    <dgm:cxn modelId="{10004AD7-5E4F-40AD-AFBB-CDD2D1A366D8}" type="presParOf" srcId="{5BE98EBA-F227-4996-B31A-A1BC7DCF350D}" destId="{2C32FC34-15CB-46B6-B53A-AE7A60A7C994}" srcOrd="0" destOrd="0" presId="urn:microsoft.com/office/officeart/2008/layout/HorizontalMultiLevelHierarchy"/>
    <dgm:cxn modelId="{3683E4A7-569D-4BB0-8B0C-3C2A161FA28D}" type="presParOf" srcId="{2C32FC34-15CB-46B6-B53A-AE7A60A7C994}" destId="{0B22907A-D701-4291-93BE-CDE99F3E4AE8}" srcOrd="0" destOrd="0" presId="urn:microsoft.com/office/officeart/2008/layout/HorizontalMultiLevelHierarchy"/>
    <dgm:cxn modelId="{891D60C0-B438-4CDB-9F11-D64EE7947647}" type="presParOf" srcId="{5BE98EBA-F227-4996-B31A-A1BC7DCF350D}" destId="{3C40D68C-37A8-4C38-936E-A007FAB5CB09}" srcOrd="1" destOrd="0" presId="urn:microsoft.com/office/officeart/2008/layout/HorizontalMultiLevelHierarchy"/>
    <dgm:cxn modelId="{3F2BA4A7-5FBB-4D3D-87DB-985E62A131C9}" type="presParOf" srcId="{3C40D68C-37A8-4C38-936E-A007FAB5CB09}" destId="{8CBC0168-9191-4F95-85C1-23CB2F04C421}" srcOrd="0" destOrd="0" presId="urn:microsoft.com/office/officeart/2008/layout/HorizontalMultiLevelHierarchy"/>
    <dgm:cxn modelId="{505BAD98-90BC-45F7-9370-C0D650AC1D24}" type="presParOf" srcId="{3C40D68C-37A8-4C38-936E-A007FAB5CB09}" destId="{40F80931-0E3B-422C-890F-D3FA47CA20A1}" srcOrd="1" destOrd="0" presId="urn:microsoft.com/office/officeart/2008/layout/HorizontalMultiLevelHierarchy"/>
    <dgm:cxn modelId="{B4F9D3CB-6CF6-41AA-BBEB-20BC3D6D11AC}" type="presParOf" srcId="{5BE98EBA-F227-4996-B31A-A1BC7DCF350D}" destId="{1D250C03-B82C-4342-B211-7DC3BA083E52}" srcOrd="2" destOrd="0" presId="urn:microsoft.com/office/officeart/2008/layout/HorizontalMultiLevelHierarchy"/>
    <dgm:cxn modelId="{30BE6264-98FC-45EA-B8A9-DAA9015CD8D7}" type="presParOf" srcId="{1D250C03-B82C-4342-B211-7DC3BA083E52}" destId="{4634042B-DCBA-42C5-A02C-49F4D9D512F2}" srcOrd="0" destOrd="0" presId="urn:microsoft.com/office/officeart/2008/layout/HorizontalMultiLevelHierarchy"/>
    <dgm:cxn modelId="{86D0F386-18E4-418B-B84D-C21F7062CE22}" type="presParOf" srcId="{5BE98EBA-F227-4996-B31A-A1BC7DCF350D}" destId="{ED24718D-3FD6-4F80-8E46-B649F6A1E83B}" srcOrd="3" destOrd="0" presId="urn:microsoft.com/office/officeart/2008/layout/HorizontalMultiLevelHierarchy"/>
    <dgm:cxn modelId="{840A99BE-28F1-40A7-8AB6-7C58D131E227}" type="presParOf" srcId="{ED24718D-3FD6-4F80-8E46-B649F6A1E83B}" destId="{2D50A1F9-122D-497D-9B90-6C197DFA7159}" srcOrd="0" destOrd="0" presId="urn:microsoft.com/office/officeart/2008/layout/HorizontalMultiLevelHierarchy"/>
    <dgm:cxn modelId="{DF91C613-5717-4C52-AA1B-E70B93E07595}" type="presParOf" srcId="{ED24718D-3FD6-4F80-8E46-B649F6A1E83B}" destId="{A84A9B15-B34A-4705-873A-865598431C12}" srcOrd="1" destOrd="0" presId="urn:microsoft.com/office/officeart/2008/layout/HorizontalMultiLevelHierarchy"/>
    <dgm:cxn modelId="{38EA972C-864B-4EF8-B3FE-39D4F2468134}" type="presParOf" srcId="{5BE98EBA-F227-4996-B31A-A1BC7DCF350D}" destId="{1C81223C-B8C0-4AB7-8C68-605E0B396484}" srcOrd="4" destOrd="0" presId="urn:microsoft.com/office/officeart/2008/layout/HorizontalMultiLevelHierarchy"/>
    <dgm:cxn modelId="{A4C97F94-7B38-49FB-8493-F758F0B3F032}" type="presParOf" srcId="{1C81223C-B8C0-4AB7-8C68-605E0B396484}" destId="{3EB4325B-EB2E-404A-BEB3-C7B4E30A007A}" srcOrd="0" destOrd="0" presId="urn:microsoft.com/office/officeart/2008/layout/HorizontalMultiLevelHierarchy"/>
    <dgm:cxn modelId="{9CEE2C48-32B3-4018-94EB-A9AEC2835AFA}" type="presParOf" srcId="{5BE98EBA-F227-4996-B31A-A1BC7DCF350D}" destId="{C9110C23-34BE-4428-812F-F0FD40637E11}" srcOrd="5" destOrd="0" presId="urn:microsoft.com/office/officeart/2008/layout/HorizontalMultiLevelHierarchy"/>
    <dgm:cxn modelId="{33D7ECD4-5031-40E8-8EDE-03C04B4E04AF}" type="presParOf" srcId="{C9110C23-34BE-4428-812F-F0FD40637E11}" destId="{A1D6BF0B-926A-4C63-A184-AC28A6588000}" srcOrd="0" destOrd="0" presId="urn:microsoft.com/office/officeart/2008/layout/HorizontalMultiLevelHierarchy"/>
    <dgm:cxn modelId="{6F4C1610-411B-485D-89E1-BFE688594C3E}" type="presParOf" srcId="{C9110C23-34BE-4428-812F-F0FD40637E11}" destId="{878AE976-29E5-4CC2-B11F-286646E8FEA0}" srcOrd="1" destOrd="0" presId="urn:microsoft.com/office/officeart/2008/layout/HorizontalMultiLevelHierarchy"/>
    <dgm:cxn modelId="{C9B7EA82-60F3-43AF-9128-763C4F8BFB07}" type="presParOf" srcId="{5BE98EBA-F227-4996-B31A-A1BC7DCF350D}" destId="{A5FC2262-ABC4-444D-B279-7173511AF7A8}" srcOrd="6" destOrd="0" presId="urn:microsoft.com/office/officeart/2008/layout/HorizontalMultiLevelHierarchy"/>
    <dgm:cxn modelId="{F5E5FB9D-A0F5-40C0-B69B-84D805E9238F}" type="presParOf" srcId="{A5FC2262-ABC4-444D-B279-7173511AF7A8}" destId="{777F0C7C-FE31-4C59-982E-E9FCD493C15F}" srcOrd="0" destOrd="0" presId="urn:microsoft.com/office/officeart/2008/layout/HorizontalMultiLevelHierarchy"/>
    <dgm:cxn modelId="{0C465A73-3F0B-4651-9877-504E01CABA22}" type="presParOf" srcId="{5BE98EBA-F227-4996-B31A-A1BC7DCF350D}" destId="{7BA83FF3-9606-4A85-857F-484DC23F3242}" srcOrd="7" destOrd="0" presId="urn:microsoft.com/office/officeart/2008/layout/HorizontalMultiLevelHierarchy"/>
    <dgm:cxn modelId="{26CAD69D-F69E-4D2B-BFC0-338FD7DF73BD}" type="presParOf" srcId="{7BA83FF3-9606-4A85-857F-484DC23F3242}" destId="{E98C2C0A-523D-4C31-8392-37061ABE30F2}" srcOrd="0" destOrd="0" presId="urn:microsoft.com/office/officeart/2008/layout/HorizontalMultiLevelHierarchy"/>
    <dgm:cxn modelId="{7BB8A6F8-2A5C-4F7D-BEB7-E3A16D36D0D1}" type="presParOf" srcId="{7BA83FF3-9606-4A85-857F-484DC23F3242}" destId="{3D166D47-6114-41FA-AF11-337EDC3686B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C2262-ABC4-444D-B279-7173511AF7A8}">
      <dsp:nvSpPr>
        <dsp:cNvPr id="0" name=""/>
        <dsp:cNvSpPr/>
      </dsp:nvSpPr>
      <dsp:spPr>
        <a:xfrm>
          <a:off x="4465263" y="5435082"/>
          <a:ext cx="391958" cy="925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979" y="0"/>
              </a:lnTo>
              <a:lnTo>
                <a:pt x="195979" y="925499"/>
              </a:lnTo>
              <a:lnTo>
                <a:pt x="391958" y="925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36115" y="5872704"/>
        <a:ext cx="50253" cy="50253"/>
      </dsp:txXfrm>
    </dsp:sp>
    <dsp:sp modelId="{1C81223C-B8C0-4AB7-8C68-605E0B396484}">
      <dsp:nvSpPr>
        <dsp:cNvPr id="0" name=""/>
        <dsp:cNvSpPr/>
      </dsp:nvSpPr>
      <dsp:spPr>
        <a:xfrm>
          <a:off x="4465263" y="5435082"/>
          <a:ext cx="391958" cy="309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979" y="0"/>
              </a:lnTo>
              <a:lnTo>
                <a:pt x="195979" y="309587"/>
              </a:lnTo>
              <a:lnTo>
                <a:pt x="391958" y="3095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48755" y="5577388"/>
        <a:ext cx="24973" cy="24973"/>
      </dsp:txXfrm>
    </dsp:sp>
    <dsp:sp modelId="{1D250C03-B82C-4342-B211-7DC3BA083E52}">
      <dsp:nvSpPr>
        <dsp:cNvPr id="0" name=""/>
        <dsp:cNvSpPr/>
      </dsp:nvSpPr>
      <dsp:spPr>
        <a:xfrm>
          <a:off x="4465263" y="5115068"/>
          <a:ext cx="391958" cy="320013"/>
        </a:xfrm>
        <a:custGeom>
          <a:avLst/>
          <a:gdLst/>
          <a:ahLst/>
          <a:cxnLst/>
          <a:rect l="0" t="0" r="0" b="0"/>
          <a:pathLst>
            <a:path>
              <a:moveTo>
                <a:pt x="0" y="320013"/>
              </a:moveTo>
              <a:lnTo>
                <a:pt x="195979" y="320013"/>
              </a:lnTo>
              <a:lnTo>
                <a:pt x="195979" y="0"/>
              </a:lnTo>
              <a:lnTo>
                <a:pt x="3919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48592" y="5262425"/>
        <a:ext cx="25300" cy="25300"/>
      </dsp:txXfrm>
    </dsp:sp>
    <dsp:sp modelId="{2C32FC34-15CB-46B6-B53A-AE7A60A7C994}">
      <dsp:nvSpPr>
        <dsp:cNvPr id="0" name=""/>
        <dsp:cNvSpPr/>
      </dsp:nvSpPr>
      <dsp:spPr>
        <a:xfrm>
          <a:off x="4465263" y="4495837"/>
          <a:ext cx="382100" cy="939244"/>
        </a:xfrm>
        <a:custGeom>
          <a:avLst/>
          <a:gdLst/>
          <a:ahLst/>
          <a:cxnLst/>
          <a:rect l="0" t="0" r="0" b="0"/>
          <a:pathLst>
            <a:path>
              <a:moveTo>
                <a:pt x="0" y="939244"/>
              </a:moveTo>
              <a:lnTo>
                <a:pt x="191050" y="939244"/>
              </a:lnTo>
              <a:lnTo>
                <a:pt x="191050" y="0"/>
              </a:lnTo>
              <a:lnTo>
                <a:pt x="38210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30963" y="4940109"/>
        <a:ext cx="50699" cy="50699"/>
      </dsp:txXfrm>
    </dsp:sp>
    <dsp:sp modelId="{B9D5303C-F309-455C-89EB-77855E505237}">
      <dsp:nvSpPr>
        <dsp:cNvPr id="0" name=""/>
        <dsp:cNvSpPr/>
      </dsp:nvSpPr>
      <dsp:spPr>
        <a:xfrm>
          <a:off x="1791016" y="3261738"/>
          <a:ext cx="903457" cy="2173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1728" y="0"/>
              </a:lnTo>
              <a:lnTo>
                <a:pt x="451728" y="2173343"/>
              </a:lnTo>
              <a:lnTo>
                <a:pt x="903457" y="21733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183904" y="4289569"/>
        <a:ext cx="117682" cy="117682"/>
      </dsp:txXfrm>
    </dsp:sp>
    <dsp:sp modelId="{0108D9B8-D095-4A1F-9F5A-C73F8D06D63C}">
      <dsp:nvSpPr>
        <dsp:cNvPr id="0" name=""/>
        <dsp:cNvSpPr/>
      </dsp:nvSpPr>
      <dsp:spPr>
        <a:xfrm>
          <a:off x="4232871" y="3291611"/>
          <a:ext cx="430409" cy="635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5204" y="0"/>
              </a:lnTo>
              <a:lnTo>
                <a:pt x="215204" y="635417"/>
              </a:lnTo>
              <a:lnTo>
                <a:pt x="430409" y="6354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28889" y="3590133"/>
        <a:ext cx="38373" cy="38373"/>
      </dsp:txXfrm>
    </dsp:sp>
    <dsp:sp modelId="{F224A786-B047-467E-A49E-CFC088A73321}">
      <dsp:nvSpPr>
        <dsp:cNvPr id="0" name=""/>
        <dsp:cNvSpPr/>
      </dsp:nvSpPr>
      <dsp:spPr>
        <a:xfrm>
          <a:off x="4232871" y="3245891"/>
          <a:ext cx="3919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5979" y="45720"/>
              </a:lnTo>
              <a:lnTo>
                <a:pt x="195979" y="47757"/>
              </a:lnTo>
              <a:lnTo>
                <a:pt x="391958" y="477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19051" y="3281811"/>
        <a:ext cx="19598" cy="19598"/>
      </dsp:txXfrm>
    </dsp:sp>
    <dsp:sp modelId="{9A10EBCC-4377-4410-803C-791E96409383}">
      <dsp:nvSpPr>
        <dsp:cNvPr id="0" name=""/>
        <dsp:cNvSpPr/>
      </dsp:nvSpPr>
      <dsp:spPr>
        <a:xfrm>
          <a:off x="4232871" y="2681915"/>
          <a:ext cx="391958" cy="609695"/>
        </a:xfrm>
        <a:custGeom>
          <a:avLst/>
          <a:gdLst/>
          <a:ahLst/>
          <a:cxnLst/>
          <a:rect l="0" t="0" r="0" b="0"/>
          <a:pathLst>
            <a:path>
              <a:moveTo>
                <a:pt x="0" y="609695"/>
              </a:moveTo>
              <a:lnTo>
                <a:pt x="195979" y="609695"/>
              </a:lnTo>
              <a:lnTo>
                <a:pt x="195979" y="0"/>
              </a:lnTo>
              <a:lnTo>
                <a:pt x="3919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10730" y="2968642"/>
        <a:ext cx="36240" cy="36240"/>
      </dsp:txXfrm>
    </dsp:sp>
    <dsp:sp modelId="{CEF98411-6AAC-4F01-BAD7-93347602A903}">
      <dsp:nvSpPr>
        <dsp:cNvPr id="0" name=""/>
        <dsp:cNvSpPr/>
      </dsp:nvSpPr>
      <dsp:spPr>
        <a:xfrm>
          <a:off x="1791016" y="3216018"/>
          <a:ext cx="9034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1728" y="45720"/>
              </a:lnTo>
              <a:lnTo>
                <a:pt x="451728" y="75592"/>
              </a:lnTo>
              <a:lnTo>
                <a:pt x="903457" y="755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20146" y="3239140"/>
        <a:ext cx="45197" cy="45197"/>
      </dsp:txXfrm>
    </dsp:sp>
    <dsp:sp modelId="{88C0F12F-8ADE-4734-AA16-60406AFD5E75}">
      <dsp:nvSpPr>
        <dsp:cNvPr id="0" name=""/>
        <dsp:cNvSpPr/>
      </dsp:nvSpPr>
      <dsp:spPr>
        <a:xfrm>
          <a:off x="4258466" y="1155910"/>
          <a:ext cx="420375" cy="950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187" y="0"/>
              </a:lnTo>
              <a:lnTo>
                <a:pt x="210187" y="950860"/>
              </a:lnTo>
              <a:lnTo>
                <a:pt x="420375" y="9508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42662" y="1605349"/>
        <a:ext cx="51981" cy="51981"/>
      </dsp:txXfrm>
    </dsp:sp>
    <dsp:sp modelId="{CF8D1814-FEE7-48C6-8C26-4181C74CCD3E}">
      <dsp:nvSpPr>
        <dsp:cNvPr id="0" name=""/>
        <dsp:cNvSpPr/>
      </dsp:nvSpPr>
      <dsp:spPr>
        <a:xfrm>
          <a:off x="4258466" y="1155910"/>
          <a:ext cx="391958" cy="32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979" y="0"/>
              </a:lnTo>
              <a:lnTo>
                <a:pt x="195979" y="320228"/>
              </a:lnTo>
              <a:lnTo>
                <a:pt x="391958" y="320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41791" y="1303371"/>
        <a:ext cx="25307" cy="25307"/>
      </dsp:txXfrm>
    </dsp:sp>
    <dsp:sp modelId="{915CD290-D273-4376-A6D6-05A418C59D20}">
      <dsp:nvSpPr>
        <dsp:cNvPr id="0" name=""/>
        <dsp:cNvSpPr/>
      </dsp:nvSpPr>
      <dsp:spPr>
        <a:xfrm>
          <a:off x="4258466" y="842791"/>
          <a:ext cx="393584" cy="313118"/>
        </a:xfrm>
        <a:custGeom>
          <a:avLst/>
          <a:gdLst/>
          <a:ahLst/>
          <a:cxnLst/>
          <a:rect l="0" t="0" r="0" b="0"/>
          <a:pathLst>
            <a:path>
              <a:moveTo>
                <a:pt x="0" y="313118"/>
              </a:moveTo>
              <a:lnTo>
                <a:pt x="196792" y="313118"/>
              </a:lnTo>
              <a:lnTo>
                <a:pt x="196792" y="0"/>
              </a:lnTo>
              <a:lnTo>
                <a:pt x="3935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42685" y="986777"/>
        <a:ext cx="25147" cy="25147"/>
      </dsp:txXfrm>
    </dsp:sp>
    <dsp:sp modelId="{1055228E-E31B-474D-912E-50F019D9A727}">
      <dsp:nvSpPr>
        <dsp:cNvPr id="0" name=""/>
        <dsp:cNvSpPr/>
      </dsp:nvSpPr>
      <dsp:spPr>
        <a:xfrm>
          <a:off x="4258466" y="236215"/>
          <a:ext cx="391958" cy="919694"/>
        </a:xfrm>
        <a:custGeom>
          <a:avLst/>
          <a:gdLst/>
          <a:ahLst/>
          <a:cxnLst/>
          <a:rect l="0" t="0" r="0" b="0"/>
          <a:pathLst>
            <a:path>
              <a:moveTo>
                <a:pt x="0" y="919694"/>
              </a:moveTo>
              <a:lnTo>
                <a:pt x="195979" y="919694"/>
              </a:lnTo>
              <a:lnTo>
                <a:pt x="195979" y="0"/>
              </a:lnTo>
              <a:lnTo>
                <a:pt x="39195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29452" y="671069"/>
        <a:ext cx="49986" cy="49986"/>
      </dsp:txXfrm>
    </dsp:sp>
    <dsp:sp modelId="{D88742E6-4C0F-4C22-8E21-1D05B874C56D}">
      <dsp:nvSpPr>
        <dsp:cNvPr id="0" name=""/>
        <dsp:cNvSpPr/>
      </dsp:nvSpPr>
      <dsp:spPr>
        <a:xfrm>
          <a:off x="1791016" y="1155910"/>
          <a:ext cx="903457" cy="2105828"/>
        </a:xfrm>
        <a:custGeom>
          <a:avLst/>
          <a:gdLst/>
          <a:ahLst/>
          <a:cxnLst/>
          <a:rect l="0" t="0" r="0" b="0"/>
          <a:pathLst>
            <a:path>
              <a:moveTo>
                <a:pt x="0" y="2105828"/>
              </a:moveTo>
              <a:lnTo>
                <a:pt x="451728" y="2105828"/>
              </a:lnTo>
              <a:lnTo>
                <a:pt x="451728" y="0"/>
              </a:lnTo>
              <a:lnTo>
                <a:pt x="90345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185459" y="2151538"/>
        <a:ext cx="114572" cy="114572"/>
      </dsp:txXfrm>
    </dsp:sp>
    <dsp:sp modelId="{CB3BE2F2-5DD5-4DD0-9FED-8C32082202EF}">
      <dsp:nvSpPr>
        <dsp:cNvPr id="0" name=""/>
        <dsp:cNvSpPr/>
      </dsp:nvSpPr>
      <dsp:spPr>
        <a:xfrm>
          <a:off x="718400" y="2912409"/>
          <a:ext cx="1446572" cy="698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数列</a:t>
          </a:r>
        </a:p>
      </dsp:txBody>
      <dsp:txXfrm>
        <a:off x="718400" y="2912409"/>
        <a:ext cx="1446572" cy="698659"/>
      </dsp:txXfrm>
    </dsp:sp>
    <dsp:sp modelId="{D796390C-0028-4014-8E00-B88DE90515FF}">
      <dsp:nvSpPr>
        <dsp:cNvPr id="0" name=""/>
        <dsp:cNvSpPr/>
      </dsp:nvSpPr>
      <dsp:spPr>
        <a:xfrm>
          <a:off x="2694474" y="904919"/>
          <a:ext cx="1563991" cy="501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基本定义</a:t>
          </a:r>
        </a:p>
      </dsp:txBody>
      <dsp:txXfrm>
        <a:off x="2694474" y="904919"/>
        <a:ext cx="1563991" cy="501981"/>
      </dsp:txXfrm>
    </dsp:sp>
    <dsp:sp modelId="{50B5890B-58EF-4120-B3AF-8455163F6C05}">
      <dsp:nvSpPr>
        <dsp:cNvPr id="0" name=""/>
        <dsp:cNvSpPr/>
      </dsp:nvSpPr>
      <dsp:spPr>
        <a:xfrm>
          <a:off x="4650424" y="3224"/>
          <a:ext cx="1587391" cy="465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数列的定义</a:t>
          </a:r>
        </a:p>
      </dsp:txBody>
      <dsp:txXfrm>
        <a:off x="4650424" y="3224"/>
        <a:ext cx="1587391" cy="465982"/>
      </dsp:txXfrm>
    </dsp:sp>
    <dsp:sp modelId="{DC17D5B5-47FF-425D-ACEC-0680771C4812}">
      <dsp:nvSpPr>
        <dsp:cNvPr id="0" name=""/>
        <dsp:cNvSpPr/>
      </dsp:nvSpPr>
      <dsp:spPr>
        <a:xfrm>
          <a:off x="4652051" y="609469"/>
          <a:ext cx="2156064" cy="466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数列的通项公式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US" altLang="zh-CN" sz="1400" i="1" kern="1200" smtClean="0">
                      <a:latin typeface="Cambria Math" panose="02040503050406030204" pitchFamily="18" charset="0"/>
                    </a:rPr>
                    <m:t>a</m:t>
                  </m:r>
                </m:e>
                <m:sub>
                  <m:r>
                    <m:rPr>
                      <m:sty m:val="p"/>
                    </m:rPr>
                    <a:rPr lang="en-US" altLang="zh-CN" sz="1400" i="1" kern="1200" smtClean="0">
                      <a:latin typeface="Cambria Math" panose="02040503050406030204" pitchFamily="18" charset="0"/>
                    </a:rPr>
                    <m:t>n</m:t>
                  </m:r>
                </m:sub>
              </m:sSub>
            </m:oMath>
          </a14:m>
          <a:endParaRPr lang="zh-CN" altLang="en-US" sz="1400" kern="1200" dirty="0"/>
        </a:p>
      </dsp:txBody>
      <dsp:txXfrm>
        <a:off x="4652051" y="609469"/>
        <a:ext cx="2156064" cy="466645"/>
      </dsp:txXfrm>
    </dsp:sp>
    <dsp:sp modelId="{35AB0F64-4A4E-43C4-8701-0C169050F89A}">
      <dsp:nvSpPr>
        <dsp:cNvPr id="0" name=""/>
        <dsp:cNvSpPr/>
      </dsp:nvSpPr>
      <dsp:spPr>
        <a:xfrm>
          <a:off x="4650424" y="1234600"/>
          <a:ext cx="2071225" cy="4830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数列的前</a:t>
          </a:r>
          <a:r>
            <a:rPr lang="en-US" altLang="zh-CN" sz="1400" kern="1200" dirty="0"/>
            <a:t>n</a:t>
          </a:r>
          <a:r>
            <a:rPr lang="zh-CN" altLang="en-US" sz="1400" kern="1200" dirty="0"/>
            <a:t>项和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400" b="0" i="1" kern="1200" smtClean="0">
                      <a:latin typeface="Cambria Math" panose="02040503050406030204" pitchFamily="18" charset="0"/>
                    </a:rPr>
                    <m:t>𝑆</m:t>
                  </m:r>
                </m:e>
                <m:sub>
                  <m:r>
                    <m:rPr>
                      <m:sty m:val="p"/>
                    </m:rPr>
                    <a:rPr lang="en-US" altLang="zh-CN" sz="1400" i="1" kern="1200" smtClean="0">
                      <a:latin typeface="Cambria Math" panose="02040503050406030204" pitchFamily="18" charset="0"/>
                    </a:rPr>
                    <m:t>n</m:t>
                  </m:r>
                </m:sub>
              </m:sSub>
            </m:oMath>
          </a14:m>
          <a:endParaRPr lang="zh-CN" altLang="en-US" sz="1400" kern="1200" dirty="0"/>
        </a:p>
      </dsp:txBody>
      <dsp:txXfrm>
        <a:off x="4650424" y="1234600"/>
        <a:ext cx="2071225" cy="483076"/>
      </dsp:txXfrm>
    </dsp:sp>
    <dsp:sp modelId="{09675ACD-900A-477E-AC2A-CFA6898A3987}">
      <dsp:nvSpPr>
        <dsp:cNvPr id="0" name=""/>
        <dsp:cNvSpPr/>
      </dsp:nvSpPr>
      <dsp:spPr>
        <a:xfrm>
          <a:off x="4678841" y="1885998"/>
          <a:ext cx="1959791" cy="441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FFFFFF"/>
              </a:solidFill>
              <a:latin typeface="Arial"/>
              <a:ea typeface="微软雅黑"/>
              <a:cs typeface="+mn-cs"/>
            </a:rPr>
            <a:t>数列的递推公式</a:t>
          </a:r>
        </a:p>
      </dsp:txBody>
      <dsp:txXfrm>
        <a:off x="4678841" y="1885998"/>
        <a:ext cx="1959791" cy="441544"/>
      </dsp:txXfrm>
    </dsp:sp>
    <dsp:sp modelId="{328EC026-5007-470F-8B96-B27892B8AE73}">
      <dsp:nvSpPr>
        <dsp:cNvPr id="0" name=""/>
        <dsp:cNvSpPr/>
      </dsp:nvSpPr>
      <dsp:spPr>
        <a:xfrm>
          <a:off x="2694474" y="3072210"/>
          <a:ext cx="1538397" cy="43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等差数列</a:t>
          </a:r>
        </a:p>
      </dsp:txBody>
      <dsp:txXfrm>
        <a:off x="2694474" y="3072210"/>
        <a:ext cx="1538397" cy="438802"/>
      </dsp:txXfrm>
    </dsp:sp>
    <dsp:sp modelId="{887A39A3-F47D-4C96-81EF-AFB654A43864}">
      <dsp:nvSpPr>
        <dsp:cNvPr id="0" name=""/>
        <dsp:cNvSpPr/>
      </dsp:nvSpPr>
      <dsp:spPr>
        <a:xfrm>
          <a:off x="4624829" y="2457970"/>
          <a:ext cx="1742999" cy="447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定义及性质</a:t>
          </a:r>
        </a:p>
      </dsp:txBody>
      <dsp:txXfrm>
        <a:off x="4624829" y="2457970"/>
        <a:ext cx="1742999" cy="447890"/>
      </dsp:txXfrm>
    </dsp:sp>
    <dsp:sp modelId="{9FD853AB-A654-459F-BFEB-F6CDAC91986A}">
      <dsp:nvSpPr>
        <dsp:cNvPr id="0" name=""/>
        <dsp:cNvSpPr/>
      </dsp:nvSpPr>
      <dsp:spPr>
        <a:xfrm>
          <a:off x="4624829" y="3055235"/>
          <a:ext cx="2518841" cy="4768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等差数列的通项公式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US" altLang="zh-CN" sz="1400" i="1" kern="1200" smtClean="0">
                      <a:latin typeface="Cambria Math" panose="02040503050406030204" pitchFamily="18" charset="0"/>
                    </a:rPr>
                    <m:t>a</m:t>
                  </m:r>
                </m:e>
                <m:sub>
                  <m:r>
                    <m:rPr>
                      <m:sty m:val="p"/>
                    </m:rPr>
                    <a:rPr lang="en-US" altLang="zh-CN" sz="1400" i="1" kern="1200" smtClean="0">
                      <a:latin typeface="Cambria Math" panose="02040503050406030204" pitchFamily="18" charset="0"/>
                    </a:rPr>
                    <m:t>n</m:t>
                  </m:r>
                </m:sub>
              </m:sSub>
            </m:oMath>
          </a14:m>
          <a:endParaRPr lang="zh-CN" altLang="en-US" sz="1400" kern="1200" dirty="0"/>
        </a:p>
      </dsp:txBody>
      <dsp:txXfrm>
        <a:off x="4624829" y="3055235"/>
        <a:ext cx="2518841" cy="476826"/>
      </dsp:txXfrm>
    </dsp:sp>
    <dsp:sp modelId="{619A68B3-E274-45CD-9017-18AB5A2EDD4F}">
      <dsp:nvSpPr>
        <dsp:cNvPr id="0" name=""/>
        <dsp:cNvSpPr/>
      </dsp:nvSpPr>
      <dsp:spPr>
        <a:xfrm>
          <a:off x="4663280" y="3705121"/>
          <a:ext cx="2448661" cy="443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等差数列的前</a:t>
          </a:r>
          <a:r>
            <a:rPr lang="en-US" altLang="zh-CN" sz="1400" kern="1200" dirty="0"/>
            <a:t>n</a:t>
          </a:r>
          <a:r>
            <a:rPr lang="zh-CN" altLang="en-US" sz="1400" kern="1200" dirty="0"/>
            <a:t>项和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400" b="0" i="1" kern="1200" smtClean="0">
                      <a:latin typeface="Cambria Math" panose="02040503050406030204" pitchFamily="18" charset="0"/>
                    </a:rPr>
                    <m:t>𝑆</m:t>
                  </m:r>
                </m:e>
                <m:sub>
                  <m:r>
                    <m:rPr>
                      <m:sty m:val="p"/>
                    </m:rPr>
                    <a:rPr lang="en-US" altLang="zh-CN" sz="1400" i="1" kern="1200" smtClean="0">
                      <a:latin typeface="Cambria Math" panose="02040503050406030204" pitchFamily="18" charset="0"/>
                    </a:rPr>
                    <m:t>n</m:t>
                  </m:r>
                </m:sub>
              </m:sSub>
            </m:oMath>
          </a14:m>
          <a:endParaRPr lang="zh-CN" altLang="en-US" sz="1400" kern="1200" dirty="0"/>
        </a:p>
      </dsp:txBody>
      <dsp:txXfrm>
        <a:off x="4663280" y="3705121"/>
        <a:ext cx="2448661" cy="443815"/>
      </dsp:txXfrm>
    </dsp:sp>
    <dsp:sp modelId="{33037B36-0F5A-4640-B6B3-CE1B5753F380}">
      <dsp:nvSpPr>
        <dsp:cNvPr id="0" name=""/>
        <dsp:cNvSpPr/>
      </dsp:nvSpPr>
      <dsp:spPr>
        <a:xfrm>
          <a:off x="2694474" y="5173679"/>
          <a:ext cx="1770789" cy="522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等比数列</a:t>
          </a:r>
        </a:p>
      </dsp:txBody>
      <dsp:txXfrm>
        <a:off x="2694474" y="5173679"/>
        <a:ext cx="1770789" cy="522804"/>
      </dsp:txXfrm>
    </dsp:sp>
    <dsp:sp modelId="{8CBC0168-9191-4F95-85C1-23CB2F04C421}">
      <dsp:nvSpPr>
        <dsp:cNvPr id="0" name=""/>
        <dsp:cNvSpPr/>
      </dsp:nvSpPr>
      <dsp:spPr>
        <a:xfrm>
          <a:off x="4847363" y="4274625"/>
          <a:ext cx="1590762" cy="4424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定义及性质</a:t>
          </a:r>
        </a:p>
      </dsp:txBody>
      <dsp:txXfrm>
        <a:off x="4847363" y="4274625"/>
        <a:ext cx="1590762" cy="442422"/>
      </dsp:txXfrm>
    </dsp:sp>
    <dsp:sp modelId="{2D50A1F9-122D-497D-9B90-6C197DFA7159}">
      <dsp:nvSpPr>
        <dsp:cNvPr id="0" name=""/>
        <dsp:cNvSpPr/>
      </dsp:nvSpPr>
      <dsp:spPr>
        <a:xfrm>
          <a:off x="4857221" y="4866422"/>
          <a:ext cx="2324763" cy="497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等差数列的通项公式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US" altLang="zh-CN" sz="1400" i="1" kern="1200" smtClean="0">
                      <a:latin typeface="Cambria Math" panose="02040503050406030204" pitchFamily="18" charset="0"/>
                    </a:rPr>
                    <m:t>a</m:t>
                  </m:r>
                </m:e>
                <m:sub>
                  <m:r>
                    <m:rPr>
                      <m:sty m:val="p"/>
                    </m:rPr>
                    <a:rPr lang="en-US" altLang="zh-CN" sz="1400" i="1" kern="1200" smtClean="0">
                      <a:latin typeface="Cambria Math" panose="02040503050406030204" pitchFamily="18" charset="0"/>
                    </a:rPr>
                    <m:t>n</m:t>
                  </m:r>
                </m:sub>
              </m:sSub>
            </m:oMath>
          </a14:m>
          <a:endParaRPr lang="zh-CN" altLang="en-US" sz="1400" kern="1200" dirty="0"/>
        </a:p>
      </dsp:txBody>
      <dsp:txXfrm>
        <a:off x="4857221" y="4866422"/>
        <a:ext cx="2324763" cy="497291"/>
      </dsp:txXfrm>
    </dsp:sp>
    <dsp:sp modelId="{A1D6BF0B-926A-4C63-A184-AC28A6588000}">
      <dsp:nvSpPr>
        <dsp:cNvPr id="0" name=""/>
        <dsp:cNvSpPr/>
      </dsp:nvSpPr>
      <dsp:spPr>
        <a:xfrm>
          <a:off x="4857221" y="5513088"/>
          <a:ext cx="2204647" cy="463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等差数列的前</a:t>
          </a:r>
          <a:r>
            <a:rPr lang="en-US" altLang="zh-CN" sz="1400" kern="1200" dirty="0"/>
            <a:t>n</a:t>
          </a:r>
          <a:r>
            <a:rPr lang="zh-CN" altLang="en-US" sz="1400" kern="1200" dirty="0"/>
            <a:t>项和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400" b="0" i="1" kern="1200" smtClean="0">
                      <a:latin typeface="Cambria Math" panose="02040503050406030204" pitchFamily="18" charset="0"/>
                    </a:rPr>
                    <m:t>𝑆</m:t>
                  </m:r>
                </m:e>
                <m:sub>
                  <m:r>
                    <m:rPr>
                      <m:sty m:val="p"/>
                    </m:rPr>
                    <a:rPr lang="en-US" altLang="zh-CN" sz="1400" i="1" kern="1200" smtClean="0">
                      <a:latin typeface="Cambria Math" panose="02040503050406030204" pitchFamily="18" charset="0"/>
                    </a:rPr>
                    <m:t>n</m:t>
                  </m:r>
                </m:sub>
              </m:sSub>
            </m:oMath>
          </a14:m>
          <a:endParaRPr lang="zh-CN" altLang="en-US" sz="1400" kern="1200" dirty="0"/>
        </a:p>
      </dsp:txBody>
      <dsp:txXfrm>
        <a:off x="4857221" y="5513088"/>
        <a:ext cx="2204647" cy="463162"/>
      </dsp:txXfrm>
    </dsp:sp>
    <dsp:sp modelId="{E98C2C0A-523D-4C31-8392-37061ABE30F2}">
      <dsp:nvSpPr>
        <dsp:cNvPr id="0" name=""/>
        <dsp:cNvSpPr/>
      </dsp:nvSpPr>
      <dsp:spPr>
        <a:xfrm>
          <a:off x="4857221" y="6125624"/>
          <a:ext cx="3141192" cy="46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FFFFFF"/>
              </a:solidFill>
              <a:latin typeface="Arial"/>
              <a:ea typeface="微软雅黑"/>
              <a:cs typeface="+mn-cs"/>
            </a:rPr>
            <a:t>所有项和</a:t>
          </a:r>
          <a:r>
            <a:rPr lang="en-US" altLang="zh-CN" sz="1400" kern="1200" dirty="0">
              <a:solidFill>
                <a:srgbClr val="FFFFFF"/>
              </a:solidFill>
              <a:latin typeface="Arial"/>
              <a:ea typeface="微软雅黑"/>
              <a:cs typeface="+mn-cs"/>
            </a:rPr>
            <a:t>S</a:t>
          </a:r>
          <a:r>
            <a:rPr lang="zh-CN" altLang="en-US" sz="1400" kern="1200" dirty="0">
              <a:solidFill>
                <a:srgbClr val="FFFFFF"/>
              </a:solidFill>
              <a:latin typeface="Arial"/>
              <a:ea typeface="微软雅黑"/>
              <a:cs typeface="+mn-cs"/>
            </a:rPr>
            <a:t>（无穷递缩等比数列）</a:t>
          </a:r>
        </a:p>
      </dsp:txBody>
      <dsp:txXfrm>
        <a:off x="4857221" y="6125624"/>
        <a:ext cx="3141192" cy="469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E8650-4E35-48D1-8868-4ECA8FCC80B4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0A3A1-353B-4996-9C95-CF49F3FA0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5.jpe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2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8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141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设计准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21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1524000" y="2350147"/>
            <a:ext cx="9144000" cy="3734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24000" y="1801000"/>
            <a:ext cx="9144000" cy="54977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07" y="2789794"/>
            <a:ext cx="584041" cy="58422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101621" y="3497152"/>
            <a:ext cx="1191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字体设置</a:t>
            </a: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5207" y="4625310"/>
            <a:ext cx="695757" cy="69597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130852" y="5321280"/>
            <a:ext cx="11912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大小设置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253007" y="4249913"/>
            <a:ext cx="766399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5521" y="2665893"/>
            <a:ext cx="2239010" cy="119761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中文字体：微软雅黑</a:t>
            </a:r>
            <a:endParaRPr lang="en-US" altLang="zh-CN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英文字体：</a:t>
            </a:r>
            <a:r>
              <a:rPr lang="en-US" altLang="zh-CN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Arial</a:t>
            </a:r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85521" y="4533585"/>
            <a:ext cx="1821180" cy="119761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标题字号：</a:t>
            </a:r>
            <a:r>
              <a:rPr lang="en-US" altLang="zh-CN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18</a:t>
            </a: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号</a:t>
            </a:r>
            <a:endParaRPr lang="en-US" altLang="zh-CN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正文字号：</a:t>
            </a:r>
            <a:r>
              <a:rPr lang="en-US" altLang="zh-CN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14</a:t>
            </a: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号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1524000" y="2353600"/>
            <a:ext cx="9144000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5542003" y="1904942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设计准则</a:t>
            </a:r>
          </a:p>
        </p:txBody>
      </p:sp>
      <p:sp>
        <p:nvSpPr>
          <p:cNvPr id="236" name="矩形 235"/>
          <p:cNvSpPr/>
          <p:nvPr/>
        </p:nvSpPr>
        <p:spPr>
          <a:xfrm>
            <a:off x="8797523" y="426163"/>
            <a:ext cx="1870479" cy="842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238" name="图片 2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12" y="426163"/>
            <a:ext cx="842088" cy="842352"/>
          </a:xfrm>
          <a:prstGeom prst="rect">
            <a:avLst/>
          </a:prstGeom>
        </p:spPr>
      </p:pic>
      <p:sp>
        <p:nvSpPr>
          <p:cNvPr id="239" name="文本框 238"/>
          <p:cNvSpPr txBox="1"/>
          <p:nvPr/>
        </p:nvSpPr>
        <p:spPr>
          <a:xfrm>
            <a:off x="2356932" y="455731"/>
            <a:ext cx="2206904" cy="52070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l"/>
            <a:r>
              <a:rPr lang="en-US" altLang="zh-CN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Office</a:t>
            </a:r>
            <a:r>
              <a:rPr lang="zh-CN" altLang="en-US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助手</a:t>
            </a:r>
          </a:p>
        </p:txBody>
      </p:sp>
      <p:sp>
        <p:nvSpPr>
          <p:cNvPr id="240" name="文本框 239"/>
          <p:cNvSpPr txBox="1"/>
          <p:nvPr/>
        </p:nvSpPr>
        <p:spPr>
          <a:xfrm>
            <a:off x="2394256" y="961860"/>
            <a:ext cx="1745615" cy="305435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强大的</a:t>
            </a:r>
            <a:r>
              <a:rPr lang="en-US" altLang="zh-CN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PPT</a:t>
            </a:r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设计工具</a:t>
            </a:r>
          </a:p>
        </p:txBody>
      </p:sp>
      <p:sp>
        <p:nvSpPr>
          <p:cNvPr id="241" name="文本框 240"/>
          <p:cNvSpPr txBox="1"/>
          <p:nvPr/>
        </p:nvSpPr>
        <p:spPr>
          <a:xfrm>
            <a:off x="8797523" y="467010"/>
            <a:ext cx="1870479" cy="7359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375" tIns="45683" rIns="91375" bIns="45683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关注官方公众号</a:t>
            </a:r>
            <a:endParaRPr lang="en-US" altLang="zh-CN" sz="1400" dirty="0">
              <a:solidFill>
                <a:srgbClr val="999999"/>
              </a:solidFill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解锁更多办公技能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111" y="475760"/>
            <a:ext cx="792480" cy="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宣传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2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97523" y="426163"/>
            <a:ext cx="1870479" cy="842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000" y="2363028"/>
            <a:ext cx="9144000" cy="3734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cxnSp>
        <p:nvCxnSpPr>
          <p:cNvPr id="269" name="直接连接符 268"/>
          <p:cNvCxnSpPr/>
          <p:nvPr/>
        </p:nvCxnSpPr>
        <p:spPr>
          <a:xfrm>
            <a:off x="1524000" y="2363028"/>
            <a:ext cx="9144000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12" y="426163"/>
            <a:ext cx="842088" cy="84235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356932" y="455731"/>
            <a:ext cx="2206904" cy="52070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l"/>
            <a:r>
              <a:rPr lang="en-US" altLang="zh-CN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Office</a:t>
            </a:r>
            <a:r>
              <a:rPr lang="zh-CN" altLang="en-US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助手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394256" y="961860"/>
            <a:ext cx="1745615" cy="305435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强大的</a:t>
            </a:r>
            <a:r>
              <a:rPr lang="en-US" altLang="zh-CN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PPT</a:t>
            </a:r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设计工具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797523" y="467010"/>
            <a:ext cx="1870479" cy="7359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375" tIns="45683" rIns="91375" bIns="45683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关注官方公众号</a:t>
            </a:r>
            <a:endParaRPr lang="en-US" altLang="zh-CN" sz="1400" dirty="0">
              <a:solidFill>
                <a:srgbClr val="999999"/>
              </a:solidFill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解锁更多办公技能</a:t>
            </a:r>
          </a:p>
        </p:txBody>
      </p:sp>
      <p:sp>
        <p:nvSpPr>
          <p:cNvPr id="14" name="矩形 13"/>
          <p:cNvSpPr/>
          <p:nvPr/>
        </p:nvSpPr>
        <p:spPr>
          <a:xfrm>
            <a:off x="1524000" y="1813881"/>
            <a:ext cx="9144000" cy="54977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2003" y="1904942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版权声明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1708" y="2672290"/>
            <a:ext cx="8732108" cy="3115945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本素材中涉及到的所有的内容的所有权、知识产权等归原始权利人或者合法的受让人所有，您购买</a:t>
            </a:r>
            <a:r>
              <a:rPr lang="en-US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/</a:t>
            </a: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免费或通过其他合法方式获得的本信息的使用权，并受到以下条款约束：</a:t>
            </a:r>
          </a:p>
          <a:p>
            <a:pPr lvl="0">
              <a:lnSpc>
                <a:spcPct val="220000"/>
              </a:lnSpc>
            </a:pP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您仅可以个人非商业用途使用该等信息内容，不得将其全部或部分内容用于出售、或出租、出借、转让、分销、发布等其他方任何式供他人使用；</a:t>
            </a:r>
            <a:endParaRPr lang="en-US" altLang="zh-CN" sz="1200" dirty="0">
              <a:latin typeface="宋体-简" panose="02010800040101010101" charset="-122"/>
              <a:ea typeface="宋体-简" panose="02010800040101010101" charset="-122"/>
              <a:cs typeface="宋体-简" panose="02010800040101010101" charset="-122"/>
              <a:sym typeface="+mn-lt"/>
            </a:endParaRPr>
          </a:p>
          <a:p>
            <a:pPr marL="171450" lvl="0" indent="-17145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 </a:t>
            </a: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禁止在任何网站、平台、应用程序上以任何方式为他人提供本素材所有内容的下载、转载等；</a:t>
            </a:r>
            <a:endParaRPr lang="en-US" altLang="zh-CN" sz="1200" dirty="0">
              <a:latin typeface="宋体-简" panose="02010800040101010101" charset="-122"/>
              <a:ea typeface="宋体-简" panose="02010800040101010101" charset="-122"/>
              <a:cs typeface="宋体-简" panose="02010800040101010101" charset="-122"/>
              <a:sym typeface="+mn-lt"/>
            </a:endParaRPr>
          </a:p>
          <a:p>
            <a:pPr marL="171450" lvl="0" indent="-17145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 </a:t>
            </a: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对于不当下载、转载或引用本信息内容而引起的民事纷争、行政处理或其他损失，声明方不承担责任；</a:t>
            </a:r>
            <a:endParaRPr lang="en-US" altLang="zh-CN" sz="1200" dirty="0">
              <a:latin typeface="宋体-简" panose="02010800040101010101" charset="-122"/>
              <a:ea typeface="宋体-简" panose="02010800040101010101" charset="-122"/>
              <a:cs typeface="宋体-简" panose="02010800040101010101" charset="-122"/>
              <a:sym typeface="+mn-lt"/>
            </a:endParaRPr>
          </a:p>
          <a:p>
            <a:pPr marL="171450" lvl="0" indent="-171450">
              <a:lnSpc>
                <a:spcPct val="22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 </a:t>
            </a:r>
            <a:r>
              <a:rPr lang="zh-CN" altLang="zh-CN" sz="1200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对不遵守本声明或其他违法、恶意使用本信息内容者，声明方保留追究其法律责任的权利。</a:t>
            </a:r>
          </a:p>
          <a:p>
            <a:pPr algn="l"/>
            <a:endParaRPr lang="zh-CN" altLang="en-US" sz="12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111" y="475760"/>
            <a:ext cx="792480" cy="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宣传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24000" y="1586693"/>
            <a:ext cx="9144000" cy="47040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cxnSp>
        <p:nvCxnSpPr>
          <p:cNvPr id="269" name="直接连接符 268"/>
          <p:cNvCxnSpPr/>
          <p:nvPr/>
        </p:nvCxnSpPr>
        <p:spPr>
          <a:xfrm>
            <a:off x="1524000" y="2153124"/>
            <a:ext cx="9144000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524000" y="1603353"/>
            <a:ext cx="9144000" cy="54977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0759" y="1682002"/>
            <a:ext cx="4525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智能的设计工具，让你告别繁琐的设计流程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86947" y="328958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段落统一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459816" y="3289584"/>
            <a:ext cx="1107996" cy="36703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ctr"/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画中画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742696" y="3289581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三维折图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970099" y="3291641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色彩统一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2307539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图形裁图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4480408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背景虚化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6763288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字体统一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990691" y="4790781"/>
            <a:ext cx="104902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en-US" altLang="zh-CN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瘦身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61103" y="3698185"/>
            <a:ext cx="197993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一键统一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所有页面字体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4382872" y="3698185"/>
            <a:ext cx="124841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让图片更加高级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6492476" y="3698185"/>
            <a:ext cx="170561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快速让图片具有立体感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533032" y="3698185"/>
            <a:ext cx="197993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一键统一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所有页面色彩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2153651" y="5227922"/>
            <a:ext cx="140081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极速裁剪图片大小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4198279" y="5227922"/>
            <a:ext cx="185801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让图片具有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“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大片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”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特质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6419539" y="5227922"/>
            <a:ext cx="182753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一键统一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所有页字体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8837967" y="5227922"/>
            <a:ext cx="1370330" cy="27432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快速精简</a:t>
            </a:r>
            <a:r>
              <a:rPr lang="en-US" altLang="zh-CN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PPT</a:t>
            </a:r>
            <a:r>
              <a:rPr lang="zh-CN" altLang="en-US" sz="12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空间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49" y="4096362"/>
            <a:ext cx="609600" cy="6097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047" y="4096362"/>
            <a:ext cx="609600" cy="6097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47" y="4096362"/>
            <a:ext cx="609600" cy="6097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57" y="4096362"/>
            <a:ext cx="609600" cy="6097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651" y="2553255"/>
            <a:ext cx="609600" cy="60979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95" y="2553255"/>
            <a:ext cx="609600" cy="609790"/>
          </a:xfrm>
          <a:prstGeom prst="rect">
            <a:avLst/>
          </a:prstGeom>
        </p:spPr>
      </p:pic>
      <p:pic>
        <p:nvPicPr>
          <p:cNvPr id="256" name="图片 2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7" y="2553255"/>
            <a:ext cx="609600" cy="609790"/>
          </a:xfrm>
          <a:prstGeom prst="rect">
            <a:avLst/>
          </a:prstGeom>
        </p:spPr>
      </p:pic>
      <p:pic>
        <p:nvPicPr>
          <p:cNvPr id="258" name="图片 2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36" y="2597221"/>
            <a:ext cx="609600" cy="609790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8797523" y="426163"/>
            <a:ext cx="1870479" cy="842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12" y="426163"/>
            <a:ext cx="842088" cy="842352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356932" y="455731"/>
            <a:ext cx="2206904" cy="52070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l"/>
            <a:r>
              <a:rPr lang="en-US" altLang="zh-CN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Office</a:t>
            </a:r>
            <a:r>
              <a:rPr lang="zh-CN" altLang="en-US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助手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94256" y="961860"/>
            <a:ext cx="1745615" cy="305435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强大的</a:t>
            </a:r>
            <a:r>
              <a:rPr lang="en-US" altLang="zh-CN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PPT</a:t>
            </a:r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设计工具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797523" y="467010"/>
            <a:ext cx="1870479" cy="7359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375" tIns="45683" rIns="91375" bIns="45683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关注官方公众号</a:t>
            </a:r>
            <a:endParaRPr lang="en-US" altLang="zh-CN" sz="1400" dirty="0">
              <a:solidFill>
                <a:srgbClr val="999999"/>
              </a:solidFill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解锁更多办公技能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5111" y="475760"/>
            <a:ext cx="792480" cy="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宣传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121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524000" y="1586693"/>
            <a:ext cx="9144000" cy="47040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524000" y="2153124"/>
            <a:ext cx="9144000" cy="0"/>
          </a:xfrm>
          <a:prstGeom prst="line">
            <a:avLst/>
          </a:prstGeom>
          <a:ln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524000" y="1603353"/>
            <a:ext cx="9144000" cy="54977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57007" y="1682002"/>
            <a:ext cx="38392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丰富的内容库，让你随时迸发灵感！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20092" y="3289584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案例库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579240" y="3289584"/>
            <a:ext cx="877163" cy="36703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插图库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878704" y="3289581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色彩库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085515" y="3291641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图标库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328889" y="4788724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图片库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504383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逻辑图表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800251" y="4788724"/>
            <a:ext cx="10960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数据图表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103264" y="4790781"/>
            <a:ext cx="867410" cy="367030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r>
              <a:rPr lang="zh-CN" altLang="en-US" dirty="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  <a:sym typeface="+mn-lt"/>
              </a:rPr>
              <a:t>主题库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975" y="2580853"/>
            <a:ext cx="609600" cy="609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47" y="2570144"/>
            <a:ext cx="609600" cy="609790"/>
          </a:xfrm>
          <a:prstGeom prst="rect">
            <a:avLst/>
          </a:prstGeom>
        </p:spPr>
      </p:pic>
      <p:pic>
        <p:nvPicPr>
          <p:cNvPr id="41" name="111_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045" y="2580853"/>
            <a:ext cx="609600" cy="609790"/>
          </a:xfrm>
          <a:prstGeom prst="rect">
            <a:avLst/>
          </a:prstGeom>
        </p:spPr>
      </p:pic>
      <p:pic>
        <p:nvPicPr>
          <p:cNvPr id="42" name="111_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71" y="4097210"/>
            <a:ext cx="609600" cy="609790"/>
          </a:xfrm>
          <a:prstGeom prst="rect">
            <a:avLst/>
          </a:prstGeom>
        </p:spPr>
      </p:pic>
      <p:pic>
        <p:nvPicPr>
          <p:cNvPr id="43" name="111_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04" y="4097210"/>
            <a:ext cx="609600" cy="609790"/>
          </a:xfrm>
          <a:prstGeom prst="rect">
            <a:avLst/>
          </a:prstGeom>
        </p:spPr>
      </p:pic>
      <p:pic>
        <p:nvPicPr>
          <p:cNvPr id="45" name="111_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61" y="2580853"/>
            <a:ext cx="609600" cy="60979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045" y="4097210"/>
            <a:ext cx="609600" cy="60979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49" y="4097210"/>
            <a:ext cx="609600" cy="609790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8797523" y="426163"/>
            <a:ext cx="1870479" cy="8423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12" y="426163"/>
            <a:ext cx="842088" cy="842352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2356932" y="455731"/>
            <a:ext cx="2206904" cy="520700"/>
          </a:xfrm>
          <a:prstGeom prst="rect">
            <a:avLst/>
          </a:prstGeom>
        </p:spPr>
        <p:txBody>
          <a:bodyPr vert="horz" wrap="square" lIns="91375" tIns="45683" rIns="91375" bIns="45683" rtlCol="0" anchor="ctr">
            <a:spAutoFit/>
          </a:bodyPr>
          <a:lstStyle/>
          <a:p>
            <a:pPr algn="l"/>
            <a:r>
              <a:rPr lang="en-US" altLang="zh-CN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Office</a:t>
            </a:r>
            <a:r>
              <a:rPr lang="zh-CN" altLang="en-US" sz="2800" dirty="0"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助手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2394256" y="961860"/>
            <a:ext cx="1745615" cy="305435"/>
          </a:xfrm>
          <a:prstGeom prst="rect">
            <a:avLst/>
          </a:prstGeom>
        </p:spPr>
        <p:txBody>
          <a:bodyPr vert="horz" wrap="none" lIns="91375" tIns="45683" rIns="91375" bIns="45683" rtlCol="0" anchor="ctr">
            <a:spAutoFit/>
          </a:bodyPr>
          <a:lstStyle/>
          <a:p>
            <a:pPr algn="l"/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强大的</a:t>
            </a:r>
            <a:r>
              <a:rPr lang="en-US" altLang="zh-CN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PPT</a:t>
            </a:r>
            <a:r>
              <a:rPr lang="zh-CN" altLang="en-US" sz="1400" dirty="0">
                <a:solidFill>
                  <a:srgbClr val="666666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设计工具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8797523" y="467010"/>
            <a:ext cx="1870479" cy="7359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375" tIns="45683" rIns="91375" bIns="45683" rtlCol="0" anchor="t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关注官方公众号</a:t>
            </a:r>
            <a:endParaRPr lang="en-US" altLang="zh-CN" sz="1400" dirty="0">
              <a:solidFill>
                <a:srgbClr val="999999"/>
              </a:solidFill>
              <a:latin typeface="宋体-简" panose="02010800040101010101" charset="-122"/>
              <a:ea typeface="宋体-简" panose="02010800040101010101" charset="-122"/>
              <a:cs typeface="宋体" panose="02010600030101010101" pitchFamily="2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999999"/>
                </a:solidFill>
                <a:latin typeface="宋体-简" panose="02010800040101010101" charset="-122"/>
                <a:ea typeface="宋体-简" panose="02010800040101010101" charset="-122"/>
                <a:cs typeface="宋体" panose="02010600030101010101" pitchFamily="2" charset="-122"/>
              </a:rPr>
              <a:t>解锁更多办公技能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5111" y="475760"/>
            <a:ext cx="792480" cy="7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二级</a:t>
            </a:r>
          </a:p>
          <a:p>
            <a:pPr lvl="2"/>
            <a:r>
              <a:rPr lang="zh-CN" altLang="en-US">
                <a:sym typeface="+mn-ea"/>
              </a:rPr>
              <a:t>三级</a:t>
            </a:r>
          </a:p>
          <a:p>
            <a:pPr lvl="3"/>
            <a:r>
              <a:rPr lang="zh-CN" altLang="en-US">
                <a:sym typeface="+mn-ea"/>
              </a:rPr>
              <a:t>四级</a:t>
            </a: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0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二级</a:t>
            </a:r>
          </a:p>
          <a:p>
            <a:pPr lvl="2"/>
            <a:r>
              <a:rPr lang="zh-CN" altLang="en-US">
                <a:sym typeface="+mn-ea"/>
              </a:rPr>
              <a:t>三级</a:t>
            </a:r>
          </a:p>
          <a:p>
            <a:pPr lvl="3"/>
            <a:r>
              <a:rPr lang="zh-CN" altLang="en-US">
                <a:sym typeface="+mn-ea"/>
              </a:rPr>
              <a:t>四级</a:t>
            </a: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二级</a:t>
            </a:r>
          </a:p>
          <a:p>
            <a:pPr lvl="2"/>
            <a:r>
              <a:rPr lang="zh-CN" altLang="en-US">
                <a:sym typeface="+mn-ea"/>
              </a:rPr>
              <a:t>三级</a:t>
            </a:r>
          </a:p>
          <a:p>
            <a:pPr lvl="3"/>
            <a:r>
              <a:rPr lang="zh-CN" altLang="en-US">
                <a:sym typeface="+mn-ea"/>
              </a:rPr>
              <a:t>四级</a:t>
            </a: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二级</a:t>
            </a:r>
          </a:p>
          <a:p>
            <a:pPr lvl="2"/>
            <a:r>
              <a:rPr lang="zh-CN" altLang="en-US">
                <a:sym typeface="+mn-ea"/>
              </a:rPr>
              <a:t>三级</a:t>
            </a:r>
          </a:p>
          <a:p>
            <a:pPr lvl="3"/>
            <a:r>
              <a:rPr lang="zh-CN" altLang="en-US">
                <a:sym typeface="+mn-ea"/>
              </a:rPr>
              <a:t>四级</a:t>
            </a:r>
          </a:p>
          <a:p>
            <a:pPr lvl="4"/>
            <a:r>
              <a:rPr lang="zh-CN" altLang="en-US">
                <a:sym typeface="+mn-ea"/>
              </a:rPr>
              <a:t>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3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7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单击图标添加图片</a:t>
            </a:r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333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15C3FFF-68A9-45C2-A808-968B79EE659E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1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15C3FFF-68A9-45C2-A808-968B79EE659E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60567BA-088E-496A-908E-A8335537BC78}" type="slidenum">
              <a:rPr lang="zh-CN" altLang="en-US" smtClean="0"/>
              <a:t>‹#›</a:t>
            </a:fld>
            <a:endParaRPr lang="zh-CN" altLang="en-US"/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236052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947226" y="2944156"/>
            <a:ext cx="876046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600" b="1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第五章    数列</a:t>
            </a:r>
            <a:endParaRPr lang="zh-CN" altLang="en-US" sz="3600" b="1" noProof="0" dirty="0">
              <a:ln>
                <a:noFill/>
              </a:ln>
              <a:solidFill>
                <a:srgbClr val="156389"/>
              </a:solidFill>
              <a:effectLst/>
              <a:uLn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06102" y="4108397"/>
            <a:ext cx="6442710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授课人：魏小哥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 descr="b617a5c2c02afdc10723e922f986dc73-210x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746" y="869373"/>
            <a:ext cx="1329421" cy="132942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5403850" y="4587240"/>
            <a:ext cx="1847215" cy="3289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9044" y="242422"/>
            <a:ext cx="11571605" cy="623443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28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基本定义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4414909-1E74-4197-85C7-B64496FE6A68}"/>
                  </a:ext>
                </a:extLst>
              </p:cNvPr>
              <p:cNvSpPr txBox="1"/>
              <p:nvPr/>
            </p:nvSpPr>
            <p:spPr>
              <a:xfrm>
                <a:off x="1040859" y="721995"/>
                <a:ext cx="10110281" cy="3619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等比数列</m:t>
                    </m:r>
                  </m:oMath>
                </a14:m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定义：如果在数列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}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</m:t>
                            </m:r>
                            <m: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（常数），则称数列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}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为等比列数，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为公比。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通项公式：</a:t>
                </a:r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＝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  <m:r>
                          <a:rPr lang="en-US" altLang="zh-C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k</m:t>
                        </m:r>
                      </m:sub>
                    </m:sSub>
                    <m:sSup>
                      <m:sSup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  <m: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k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q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【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可以将其抽象成一个指数函数，其中底数等于公比。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前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项和公式：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60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i="1" dirty="0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</m:t>
                            </m:r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sz="1600" b="0" i="0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a:rPr lang="zh-CN" altLang="en-US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，</m:t>
                            </m:r>
                            <m:r>
                              <a:rPr lang="zh-CN" altLang="en-US" sz="160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（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q</m:t>
                            </m:r>
                            <m:r>
                              <a:rPr lang="en-US" altLang="zh-CN" sz="160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sz="1600" b="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  <m:r>
                              <a:rPr lang="zh-CN" altLang="en-US" sz="1600" i="1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）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sz="1600" i="1" dirty="0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q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n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1600" b="0" i="1" dirty="0" smtClean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q</m:t>
                                </m:r>
                              </m:den>
                            </m:f>
                            <m:r>
                              <a:rPr lang="zh-CN" altLang="en-US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＝</m:t>
                            </m:r>
                            <m:f>
                              <m:fPr>
                                <m:ctrlPr>
                                  <a:rPr lang="en-US" altLang="zh-CN" sz="1600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156389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solidFill>
                                              <a:srgbClr val="156389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a:rPr lang="en-US" altLang="zh-CN" sz="1600">
                                            <a:solidFill>
                                              <a:srgbClr val="156389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q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1">
                                        <a:solidFill>
                                          <a:srgbClr val="156389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n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1600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i="1" dirty="0">
                                    <a:solidFill>
                                      <a:srgbClr val="156389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q</m:t>
                                </m:r>
                              </m:den>
                            </m:f>
                            <m:r>
                              <a:rPr lang="zh-CN" altLang="en-US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（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q</m:t>
                            </m:r>
                            <m:r>
                              <a:rPr lang="zh-CN" altLang="en-US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≠</m:t>
                            </m:r>
                            <m:r>
                              <a:rPr lang="en-US" altLang="zh-CN" sz="1600" b="0" i="1" dirty="0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  <m:r>
                              <a:rPr lang="zh-CN" altLang="en-US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且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 dirty="0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q</m:t>
                            </m:r>
                            <m:r>
                              <a:rPr lang="zh-CN" altLang="en-US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≠</m:t>
                            </m:r>
                            <m:r>
                              <a:rPr lang="en-US" altLang="zh-CN" sz="1600" b="0" i="1" dirty="0" smtClean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  <m:r>
                              <a:rPr lang="zh-CN" altLang="en-US" sz="1600" i="1" dirty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）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【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】q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≠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q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</m:t>
                            </m:r>
                          </m:sup>
                        </m:sSup>
                      </m:num>
                      <m:den>
                        <m: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q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所有项和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对于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无穷递缩等比数列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|q|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＜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≠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），当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14:m>
                  <m:oMath xmlns:m="http://schemas.openxmlformats.org/officeDocument/2006/math">
                    <m:r>
                      <a:rPr lang="zh-CN" altLang="en-US" sz="160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600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60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，从而存在所有项和为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q</m:t>
                        </m:r>
                      </m:den>
                    </m:f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4414909-1E74-4197-85C7-B64496FE6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59" y="721995"/>
                <a:ext cx="10110281" cy="3619389"/>
              </a:xfrm>
              <a:prstGeom prst="rect">
                <a:avLst/>
              </a:prstGeom>
              <a:blipFill>
                <a:blip r:embed="rId3"/>
                <a:stretch>
                  <a:fillRect l="-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288F0D69-A31C-4D7F-925C-A06437101FFD}"/>
              </a:ext>
            </a:extLst>
          </p:cNvPr>
          <p:cNvSpPr/>
          <p:nvPr/>
        </p:nvSpPr>
        <p:spPr>
          <a:xfrm>
            <a:off x="822086" y="4341384"/>
            <a:ext cx="10547826" cy="2147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CE1FD78-7B02-4B49-9F88-DAE5AB62157D}"/>
                  </a:ext>
                </a:extLst>
              </p:cNvPr>
              <p:cNvSpPr txBox="1"/>
              <p:nvPr/>
            </p:nvSpPr>
            <p:spPr>
              <a:xfrm>
                <a:off x="1040859" y="4480447"/>
                <a:ext cx="9717428" cy="2340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若无穷等比数列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的前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n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，且整个数列的和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S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的公比为（ ）。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den>
                    </m:f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den>
                    </m:f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等比数列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中，各项和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0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+</m:t>
                    </m:r>
                  </m:oMath>
                </a14:m>
                <a:r>
                  <a:rPr lang="en-US" altLang="zh-CN" sz="1600" kern="100" dirty="0">
                    <a:ea typeface="隶书" panose="02010509060101010101" pitchFamily="49" charset="-122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+</m:t>
                    </m:r>
                    <m:r>
                      <m:rPr>
                        <m:nor/>
                      </m:rPr>
                      <a:rPr lang="en-US" altLang="zh-CN" sz="1600" kern="100" dirty="0">
                        <a:ea typeface="隶书" panose="02010509060101010101" pitchFamily="49" charset="-122"/>
                      </a:rPr>
                      <m:t>…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的取值范围是（ ）。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(0,+</a:t>
                </a:r>
                <a14:m>
                  <m:oMath xmlns:m="http://schemas.openxmlformats.org/officeDocument/2006/math">
                    <m:r>
                      <a:rPr lang="en-US" altLang="zh-CN" sz="1600" i="1" kern="100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)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(−</a:t>
                </a:r>
                <a:r>
                  <a:rPr lang="en-US" altLang="zh-CN" sz="1600" kern="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kern="100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,1)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(0,1)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1600" i="1" kern="100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）以上结论均不正确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CE1FD78-7B02-4B49-9F88-DAE5AB621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59" y="4480447"/>
                <a:ext cx="9717428" cy="2340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6756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基本定义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4414909-1E74-4197-85C7-B64496FE6A68}"/>
                  </a:ext>
                </a:extLst>
              </p:cNvPr>
              <p:cNvSpPr txBox="1"/>
              <p:nvPr/>
            </p:nvSpPr>
            <p:spPr>
              <a:xfrm>
                <a:off x="1040859" y="721995"/>
                <a:ext cx="10110281" cy="4331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等比数列的性质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zh-CN" altLang="en-US" sz="160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＝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）若数列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}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时等比数列，的公差为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，则数列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}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为常数）为公比为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的等比数列；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若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}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也是公比为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q</m:t>
                        </m:r>
                      </m:e>
                      <m:sub>
                        <m:r>
                          <a:rPr lang="en-US" altLang="zh-CN" sz="1600" b="0" i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的等比数列，则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}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为常数）也是等比数列，且公比为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q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q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）下标成等差数列且公差为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k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k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k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…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组成的数列仍是等比数列，公比为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</m:t>
                        </m:r>
                      </m:sup>
                    </m:sSup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）若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l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k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∈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*，</a:t>
                </a:r>
                <a:r>
                  <a:rPr lang="en-US" altLang="zh-CN" sz="1600" dirty="0" err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m+n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 err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l+k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l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【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可以将此公式推广到多个，但要满足两个成立条件：一是下标之和要分别相等，二是等号两端的项数要分别相等。如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8</m:t>
                        </m:r>
                      </m:sub>
                    </m:sSub>
                    <m:r>
                      <a:rPr lang="en-US" altLang="zh-CN" sz="160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12</m:t>
                        </m:r>
                      </m:sub>
                    </m:sSub>
                    <m:r>
                      <a:rPr lang="zh-CN" altLang="en-US" sz="160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＝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7</m:t>
                        </m:r>
                      </m:sub>
                    </m:sSub>
                    <m:r>
                      <a:rPr lang="en-US" altLang="zh-CN" sz="160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11</m:t>
                        </m:r>
                      </m:sub>
                    </m:sSub>
                    <m:r>
                      <a:rPr lang="zh-CN" altLang="en-US" sz="160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≠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16</m:t>
                        </m:r>
                      </m:sub>
                    </m:sSub>
                    <m:r>
                      <a:rPr lang="en-US" altLang="zh-CN" sz="160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（因为项数不同）。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为等比数列的前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项和，则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仍为等比数列，其公比为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q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≠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q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</m:t>
                            </m:r>
                          </m:sup>
                        </m:sSup>
                      </m:num>
                      <m:den>
                        <m: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q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【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等比数列任一个元素均不能为零。不为零的常数列既成等差数列，也成等比数列。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4414909-1E74-4197-85C7-B64496FE6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59" y="721995"/>
                <a:ext cx="10110281" cy="4331955"/>
              </a:xfrm>
              <a:prstGeom prst="rect">
                <a:avLst/>
              </a:prstGeom>
              <a:blipFill>
                <a:blip r:embed="rId3"/>
                <a:stretch>
                  <a:fillRect l="-362" b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5762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典型例题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330703F-0F97-47D8-A23F-BA34EED3F705}"/>
              </a:ext>
            </a:extLst>
          </p:cNvPr>
          <p:cNvSpPr/>
          <p:nvPr/>
        </p:nvSpPr>
        <p:spPr>
          <a:xfrm>
            <a:off x="822087" y="661093"/>
            <a:ext cx="10547826" cy="5827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DDFB42-DF12-4658-A48E-322010D2B195}"/>
                  </a:ext>
                </a:extLst>
              </p:cNvPr>
              <p:cNvSpPr txBox="1"/>
              <p:nvPr/>
            </p:nvSpPr>
            <p:spPr>
              <a:xfrm>
                <a:off x="1237286" y="1191841"/>
                <a:ext cx="9717428" cy="4714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等比数列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5</m:t>
                        </m:r>
                      </m:sub>
                    </m:sSub>
                    <m:r>
                      <a:rPr lang="en-US" altLang="zh-CN" sz="1600" i="1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＝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34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5</m:t>
                        </m:r>
                      </m:sub>
                    </m:sSub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＝</m:t>
                    </m:r>
                    <m:r>
                      <m:rPr>
                        <m:nor/>
                      </m:rPr>
                      <a:rPr lang="en-US" altLang="zh-CN" sz="1600" kern="100" dirty="0">
                        <a:latin typeface="隶书" panose="02010509060101010101" pitchFamily="49" charset="-122"/>
                        <a:ea typeface="隶书" panose="02010509060101010101" pitchFamily="49" charset="-122"/>
                      </a:rPr>
                      <m:t>3</m:t>
                    </m:r>
                    <m:r>
                      <m:rPr>
                        <m:nor/>
                      </m:rPr>
                      <a:rPr lang="en-US" altLang="zh-CN" sz="1600" b="0" i="0" kern="100" dirty="0" smtClean="0">
                        <a:latin typeface="隶书" panose="02010509060101010101" pitchFamily="49" charset="-122"/>
                        <a:ea typeface="隶书" panose="02010509060101010101" pitchFamily="49" charset="-122"/>
                      </a:rPr>
                      <m:t>0</m:t>
                    </m:r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，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等于（ ）。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-5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-8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8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±9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若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是等比数列，下面四个命题中正确命题的个数是（ ）。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①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n</m:t>
                            </m:r>
                          </m:sub>
                        </m:sSub>
                      </m:e>
                      <m:sup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也是等比数列      ②数列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也是等比数列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③数列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n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也是等比数列       ④数列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r>
                      <a:rPr lang="en-US" altLang="zh-CN" sz="1600" i="1" kern="100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|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|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也是等比数列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个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个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个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个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个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1600" i="1" kern="100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1600" i="1" kern="100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i="1" kern="100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是方程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x²+28x+36=0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的两根，则</a:t>
                </a: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i="1" kern="100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的等差中项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和等比中项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G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分别等于（ ）。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A=14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G=6  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A=-14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G=±6 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A=14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G=36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A=-14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G=±36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A=14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G=±6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已知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既成等差数列又成等比数列，设</a:t>
                </a:r>
                <a14:m>
                  <m:oMath xmlns:m="http://schemas.openxmlformats.org/officeDocument/2006/math">
                    <m:r>
                      <a:rPr lang="zh-CN" altLang="en-US" sz="1600" i="1" kern="100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1600" i="1" kern="100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i="1" kern="100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是方程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ax²+bx+c=0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的两根，且</a:t>
                </a: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1600" i="1" kern="100" dirty="0" smtClean="0">
                        <a:latin typeface="Cambria Math" panose="02040503050406030204" pitchFamily="18" charset="0"/>
                      </a:rPr>
                      <m:t>＞</m:t>
                    </m:r>
                    <m:r>
                      <a:rPr lang="en-US" altLang="zh-CN" sz="1600" i="1" kern="100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1600" i="1" kern="1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，求</a:t>
                </a:r>
              </a:p>
              <a:p>
                <a:pPr indent="3048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r>
                          <a:rPr lang="zh-CN" altLang="en-US" sz="1600" i="1" kern="100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sz="1600" i="1" kern="100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</a:t>
                </a:r>
                <a14:m>
                  <m:oMath xmlns:m="http://schemas.openxmlformats.org/officeDocument/2006/math">
                    <m:r>
                      <a:rPr lang="zh-CN" altLang="en-US" sz="1600" i="1" kern="100" dirty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等于（ ）。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zh-CN" altLang="en-US" sz="1600" i="1" kern="100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）</m:t>
                    </m:r>
                    <m:rad>
                      <m:radPr>
                        <m:degHide m:val="on"/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e>
                    </m:rad>
                    <m:r>
                      <a:rPr lang="en-US" altLang="zh-CN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5</m:t>
                        </m:r>
                      </m:e>
                    </m:rad>
                    <m:r>
                      <a:rPr lang="en-US" altLang="zh-CN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）无法确定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DDFB42-DF12-4658-A48E-322010D2B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286" y="1191841"/>
                <a:ext cx="9717428" cy="4714496"/>
              </a:xfrm>
              <a:prstGeom prst="rect">
                <a:avLst/>
              </a:prstGeom>
              <a:blipFill>
                <a:blip r:embed="rId3"/>
                <a:stretch>
                  <a:fillRect b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5114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典型例题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330703F-0F97-47D8-A23F-BA34EED3F705}"/>
              </a:ext>
            </a:extLst>
          </p:cNvPr>
          <p:cNvSpPr/>
          <p:nvPr/>
        </p:nvSpPr>
        <p:spPr>
          <a:xfrm>
            <a:off x="997084" y="2875168"/>
            <a:ext cx="10197829" cy="3074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DDFB42-DF12-4658-A48E-322010D2B195}"/>
                  </a:ext>
                </a:extLst>
              </p:cNvPr>
              <p:cNvSpPr txBox="1"/>
              <p:nvPr/>
            </p:nvSpPr>
            <p:spPr>
              <a:xfrm>
                <a:off x="1237284" y="3258507"/>
                <a:ext cx="9717428" cy="2058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在数列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𝑛</m:t>
                        </m:r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+1</m:t>
                        </m:r>
                      </m:den>
                    </m:f>
                    <m:r>
                      <a:rPr lang="en-US" altLang="zh-CN" sz="1600" b="0" i="0" kern="100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0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𝑛</m:t>
                        </m:r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+1</m:t>
                        </m:r>
                      </m:den>
                    </m:f>
                    <m:r>
                      <a:rPr lang="en-US" altLang="zh-CN" sz="1600" b="0" i="0" kern="100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+</m:t>
                    </m:r>
                    <m:r>
                      <a:rPr lang="en-US" altLang="zh-CN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…</m:t>
                    </m:r>
                    <m:r>
                      <a:rPr lang="en-US" altLang="zh-CN" sz="1600" b="0" i="0" kern="100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num>
                      <m:den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𝑛</m:t>
                        </m:r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b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zh-CN" altLang="en-US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＝</m:t>
                    </m:r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0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𝑛</m:t>
                            </m:r>
                            <m:r>
                              <a:rPr lang="en-US" altLang="zh-CN" sz="1600" b="0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，求数列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的前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99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项的和（ ）。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208</m:t>
                        </m:r>
                      </m:num>
                      <m:den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35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208</m:t>
                        </m:r>
                      </m:num>
                      <m:den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5</m:t>
                        </m:r>
                      </m:den>
                    </m:f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19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8</m:t>
                        </m:r>
                      </m:num>
                      <m:den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35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8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8</m:t>
                        </m:r>
                      </m:num>
                      <m:den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35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19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8</m:t>
                        </m:r>
                      </m:num>
                      <m:den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25</m:t>
                        </m:r>
                      </m:den>
                    </m:f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的通项公式是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600" i="1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n</m:t>
                            </m:r>
                          </m:e>
                        </m:rad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1600" b="0" i="1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n</m:t>
                            </m:r>
                            <m:r>
                              <a:rPr lang="en-US" altLang="zh-CN" sz="1600" i="1" kern="100" dirty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，若前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n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项的和为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，则项数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n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为（ ）。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119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120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121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122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124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DDFB42-DF12-4658-A48E-322010D2B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284" y="3258507"/>
                <a:ext cx="9717428" cy="2058962"/>
              </a:xfrm>
              <a:prstGeom prst="rect">
                <a:avLst/>
              </a:prstGeom>
              <a:blipFill>
                <a:blip r:embed="rId3"/>
                <a:stretch>
                  <a:fillRect r="-2384" b="-3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A647791-B8C1-47B8-8966-0DB854F90D6B}"/>
                  </a:ext>
                </a:extLst>
              </p:cNvPr>
              <p:cNvSpPr txBox="1"/>
              <p:nvPr/>
            </p:nvSpPr>
            <p:spPr>
              <a:xfrm>
                <a:off x="1040859" y="721995"/>
                <a:ext cx="10110281" cy="1800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特殊数列求和</m:t>
                    </m:r>
                  </m:oMath>
                </a14:m>
                <a:endParaRPr/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【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思路点拨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采用通项裂项，进而采用相消求和法。这是分解与组合思想在数列求和中的具体应用。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裂项法的实质是将数列中的每项（通项）分解，然后重新组合，使之能消去一些项，最终达到求和的目的。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通项分解（裂项）如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1600" b="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1600" b="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1600" b="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+1)</m:t>
                        </m:r>
                      </m:den>
                    </m:f>
                    <m:r>
                      <a:rPr lang="zh-CN" altLang="en-US" sz="1600" i="1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＝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r>
                      <a:rPr lang="en-US" altLang="zh-CN" sz="1600" b="0" i="0" dirty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den>
                    </m:f>
                  </m:oMath>
                </a14:m>
                <a:endParaRPr lang="zh-CN" altLang="en-US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A647791-B8C1-47B8-8966-0DB854F9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59" y="721995"/>
                <a:ext cx="10110281" cy="1800749"/>
              </a:xfrm>
              <a:prstGeom prst="rect">
                <a:avLst/>
              </a:prstGeom>
              <a:blipFill>
                <a:blip r:embed="rId4"/>
                <a:stretch>
                  <a:fillRect l="-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362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052114" y="-68094"/>
            <a:ext cx="0" cy="2639695"/>
          </a:xfrm>
          <a:prstGeom prst="line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63366" y="4218305"/>
            <a:ext cx="0" cy="2639695"/>
          </a:xfrm>
          <a:prstGeom prst="line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929241" y="2557145"/>
            <a:ext cx="245745" cy="2457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9240" y="4013017"/>
            <a:ext cx="245745" cy="2457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B1A1E9-AAC7-4150-823A-E6A6D465072E}"/>
              </a:ext>
            </a:extLst>
          </p:cNvPr>
          <p:cNvSpPr txBox="1"/>
          <p:nvPr/>
        </p:nvSpPr>
        <p:spPr>
          <a:xfrm>
            <a:off x="766361" y="2812688"/>
            <a:ext cx="5715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1563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考点框架</a:t>
            </a:r>
            <a:endParaRPr lang="zh-CN" altLang="en-US" sz="1800" b="1" dirty="0">
              <a:solidFill>
                <a:srgbClr val="156389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图示 3">
                <a:extLst>
                  <a:ext uri="{FF2B5EF4-FFF2-40B4-BE49-F238E27FC236}">
                    <a16:creationId xmlns:a16="http://schemas.microsoft.com/office/drawing/2014/main" id="{AC413B73-E12E-48CD-9942-A1D6154C87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8450101"/>
                  </p:ext>
                </p:extLst>
              </p:nvPr>
            </p:nvGraphicFramePr>
            <p:xfrm>
              <a:off x="2031998" y="65988"/>
              <a:ext cx="9602271" cy="6598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图示 3">
                <a:extLst>
                  <a:ext uri="{FF2B5EF4-FFF2-40B4-BE49-F238E27FC236}">
                    <a16:creationId xmlns:a16="http://schemas.microsoft.com/office/drawing/2014/main" id="{AC413B73-E12E-48CD-9942-A1D6154C87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8450101"/>
                  </p:ext>
                </p:extLst>
              </p:nvPr>
            </p:nvGraphicFramePr>
            <p:xfrm>
              <a:off x="2031998" y="65988"/>
              <a:ext cx="9602271" cy="6598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3457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基本定义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DFBB404-98B8-4E59-ACF9-8CEBD08E51FC}"/>
                  </a:ext>
                </a:extLst>
              </p:cNvPr>
              <p:cNvSpPr txBox="1"/>
              <p:nvPr/>
            </p:nvSpPr>
            <p:spPr>
              <a:xfrm>
                <a:off x="1040859" y="987947"/>
                <a:ext cx="10110281" cy="4882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基本定义</a:t>
                </a:r>
                <a:endParaRPr lang="en-US" altLang="zh-CN" b="1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数列的定义：按一定次序排列的一列数叫做数列。一般形式：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…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…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，简记为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【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它可以理解为正整数集（或它的有限子集）为定义域的函数。运用函数的观念分析和解决有关数列问题，是一条基本思路。递推是数列特有的表示法，它更能反映数列的特征。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通项公式：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）（第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与项数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之间的函数关系）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【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并非每一个数列都可以写出通项公式，有些数列的通项公式也并非是唯一的。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数列前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项和：记为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…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i</m:t>
                        </m:r>
                        <m:r>
                          <a:rPr lang="en-US" altLang="zh-CN" sz="160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sz="1600" b="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数列的分类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）按项分类：有穷数列：项数有限；无穷数列：项数无限。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的增减性分类：递增数列（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＞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），递减数列（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＜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），摆动数列（例：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…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），常数数列（例：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…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），有界数列，无界数列。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递推公式：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与其前后项之间的关系式称为递推公式。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若已知数列的递推关系式及首项，可以写出其他项，因此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递推公式是确定数列的一种重要方式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DFBB404-98B8-4E59-ACF9-8CEBD08E5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59" y="987947"/>
                <a:ext cx="10110281" cy="4882106"/>
              </a:xfrm>
              <a:prstGeom prst="rect">
                <a:avLst/>
              </a:prstGeom>
              <a:blipFill>
                <a:blip r:embed="rId3"/>
                <a:stretch>
                  <a:fillRect l="-422" r="-2292" b="-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0465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基本定义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DFBB404-98B8-4E59-ACF9-8CEBD08E51FC}"/>
                  </a:ext>
                </a:extLst>
              </p:cNvPr>
              <p:cNvSpPr txBox="1"/>
              <p:nvPr/>
            </p:nvSpPr>
            <p:spPr>
              <a:xfrm>
                <a:off x="1040859" y="721995"/>
                <a:ext cx="10110281" cy="2443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的关系（数列的万能公式）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1.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公式：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…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60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i</m:t>
                        </m:r>
                        <m:r>
                          <a:rPr lang="en-US" altLang="zh-CN" sz="160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sz="1600" b="0" i="1" dirty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2.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公式：</a:t>
                </a:r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6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（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</m:t>
                            </m:r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  <m:r>
                              <a:rPr lang="zh-CN" alt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）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n</m:t>
                                </m:r>
                              </m:sub>
                            </m:sSub>
                            <m:r>
                              <a:rPr lang="zh-CN" alt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－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n</m:t>
                                </m:r>
                                <m:r>
                                  <a:rPr lang="en-US" altLang="zh-CN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（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</m:t>
                            </m:r>
                            <m:r>
                              <a:rPr lang="zh-CN" alt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≥</m:t>
                            </m:r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zh-CN" alt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）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DFBB404-98B8-4E59-ACF9-8CEBD08E5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59" y="721995"/>
                <a:ext cx="10110281" cy="2443874"/>
              </a:xfrm>
              <a:prstGeom prst="rect">
                <a:avLst/>
              </a:prstGeom>
              <a:blipFill>
                <a:blip r:embed="rId3"/>
                <a:stretch>
                  <a:fillRect l="-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6C05C46E-6252-4BFE-861C-04A85059AFF1}"/>
              </a:ext>
            </a:extLst>
          </p:cNvPr>
          <p:cNvSpPr/>
          <p:nvPr/>
        </p:nvSpPr>
        <p:spPr>
          <a:xfrm>
            <a:off x="752119" y="2811299"/>
            <a:ext cx="10547826" cy="39463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7241B7A-8CAB-421E-9EAA-5A94852165B5}"/>
                  </a:ext>
                </a:extLst>
              </p:cNvPr>
              <p:cNvSpPr txBox="1"/>
              <p:nvPr/>
            </p:nvSpPr>
            <p:spPr>
              <a:xfrm>
                <a:off x="1167318" y="2933218"/>
                <a:ext cx="9717428" cy="3354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设数列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的前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n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项和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n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²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+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b="0" i="0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b="0" i="0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+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b="0" i="0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b="0" i="0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6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+…+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kern="1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n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n</m:t>
                            </m:r>
                            <m: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1600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sz="1600" i="0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zh-CN" sz="1600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𝑛</m:t>
                            </m:r>
                            <m:r>
                              <a:rPr lang="pt-BR" altLang="zh-CN" sz="1600" i="1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n</m:t>
                            </m:r>
                          </m:sub>
                        </m:sSub>
                      </m:e>
                    </m:func>
                    <m:r>
                      <a:rPr lang="zh-CN" altLang="en-US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＝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   ）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的前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n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600" i="1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600" b="0" i="1" kern="100" dirty="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1600" b="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n</m:t>
                            </m:r>
                          </m:sub>
                        </m:sSub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−1)</m:t>
                        </m:r>
                      </m:e>
                    </m:func>
                    <m:r>
                      <a:rPr lang="zh-CN" altLang="en-US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＝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n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）是等差数列不是等比数列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）不是等差数列是等比数列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）是等差数列也是等比数列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）是常数列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）不是等差数列也不是等比数列</a:t>
                </a:r>
                <a:endParaRPr lang="en-US" altLang="zh-CN" sz="1600" kern="1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已知数列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1600" i="1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sub>
                    </m:sSub>
                    <m:r>
                      <a:rPr lang="zh-CN" altLang="en-US" sz="1600" i="1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，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…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0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−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…</a:t>
                </a:r>
                <a14:m>
                  <m:oMath xmlns:m="http://schemas.openxmlformats.org/officeDocument/2006/math">
                    <m:r>
                      <a:rPr lang="en-US" altLang="zh-CN" sz="1600" b="0" i="0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9</m:t>
                        </m:r>
                      </m:sub>
                    </m:sSub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10</m:t>
                        </m:r>
                      </m:sub>
                    </m:sSub>
                    <m:r>
                      <a:rPr lang="zh-CN" altLang="en-US" sz="1600" i="1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≥</m:t>
                    </m:r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0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。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  <m:r>
                      <a:rPr lang="zh-CN" altLang="en-US" sz="1600" b="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≥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+1</m:t>
                        </m:r>
                      </m:sub>
                    </m:sSub>
                    <m:r>
                      <a:rPr lang="zh-CN" altLang="en-US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，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n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1,2,3,…,9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²</m:t>
                    </m:r>
                    <m:r>
                      <a:rPr lang="zh-CN" altLang="en-US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≥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+1</m:t>
                        </m:r>
                      </m:sub>
                    </m:sSub>
                    <m:r>
                      <a:rPr lang="en-US" altLang="zh-CN" sz="1600" i="1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²</m:t>
                    </m:r>
                    <m:r>
                      <a:rPr lang="zh-CN" altLang="en-US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，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n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1,2,3,…,9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7241B7A-8CAB-421E-9EAA-5A9485216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18" y="2933218"/>
                <a:ext cx="9717428" cy="3354444"/>
              </a:xfrm>
              <a:prstGeom prst="rect">
                <a:avLst/>
              </a:prstGeom>
              <a:blipFill>
                <a:blip r:embed="rId4"/>
                <a:stretch>
                  <a:fillRect b="-1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3416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基本定义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DFBB404-98B8-4E59-ACF9-8CEBD08E51FC}"/>
                  </a:ext>
                </a:extLst>
              </p:cNvPr>
              <p:cNvSpPr txBox="1"/>
              <p:nvPr/>
            </p:nvSpPr>
            <p:spPr>
              <a:xfrm>
                <a:off x="963037" y="824693"/>
                <a:ext cx="10110281" cy="5894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等差数列</a:t>
                </a:r>
                <a:endParaRPr lang="en-US" altLang="zh-CN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定义：如果在数列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}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中，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－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en-US" altLang="zh-CN" sz="1600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（常数）（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），则称数列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}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为等差数列，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为公差。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通项公式：</a:t>
                </a:r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＝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+</m:t>
                    </m:r>
                    <m:r>
                      <m:rPr>
                        <m:nor/>
                      </m:rPr>
                      <a:rPr lang="en-US" altLang="zh-CN" sz="1600" b="0" i="0" dirty="0" smtClean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600" b="0" i="0" dirty="0" smtClean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1600" b="0" i="0" dirty="0" smtClean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−1)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k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+(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k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 err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dn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当公差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不为零时，可将其抽象成关于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的一次函数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f(n)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 err="1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dn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d)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，其斜率为一次项系数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，一次函数各项系数之和为首项，在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轴上的截距为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如：</a:t>
                </a:r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zh-CN" alt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＝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n</m:t>
                    </m:r>
                    <m:r>
                      <a:rPr lang="en-US" altLang="zh-CN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—5 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，可知其通项公式的数列是一个等差数列，且公差是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，首项为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-2.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前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 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项和公式（重点）：</a:t>
                </a:r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num>
                      <m:den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−1)</m:t>
                        </m:r>
                      </m:num>
                      <m:den>
                        <m: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)n²+(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)n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当公差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不为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时，可将其抽象成关于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的二次函数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f(n)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＝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num>
                      <m:den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)n²+(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num>
                      <m:den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)n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，其特点如下：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）常数项为零，过零点；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）开口方向由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的符号决定；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）二次项系数为半公差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num>
                      <m:den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对称轴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x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－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i="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d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（求最值）；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DFBB404-98B8-4E59-ACF9-8CEBD08E5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37" y="824693"/>
                <a:ext cx="10110281" cy="5894242"/>
              </a:xfrm>
              <a:prstGeom prst="rect">
                <a:avLst/>
              </a:prstGeom>
              <a:blipFill>
                <a:blip r:embed="rId3"/>
                <a:stretch>
                  <a:fillRect l="-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463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基本定义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DFBB404-98B8-4E59-ACF9-8CEBD08E51FC}"/>
                  </a:ext>
                </a:extLst>
              </p:cNvPr>
              <p:cNvSpPr txBox="1"/>
              <p:nvPr/>
            </p:nvSpPr>
            <p:spPr>
              <a:xfrm>
                <a:off x="1040859" y="1221064"/>
                <a:ext cx="10110281" cy="4097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）若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不为零，则等差数列的前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项和只能为二次函数；若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等于零，则退化成一次函数。二次函数各项系数之和是首项。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【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评注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等差数列的前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项和的解析表达式是不含常数项的二次函数。如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3n²-5n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，可以肯定，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是等差数列的前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项之和的表达式，这个等差数列的公差是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，首项是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-2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【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是一个含有常数项的二次函数，则常数项被加在首项，其余各项不变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，所以第一项与其它项不再构成等差数列，但从第二项以后的各项仍然构成等差数列，其特点仍符合上述规律。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2n²-3n+4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，以后的各项仍为等差数列，公差为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2n²-3n+4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所形成的数列为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15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19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…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【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应用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如果一个数列的通项公式是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的一次函数，则它的和为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的二次函数；如果它的通项公式是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的二次函数，则它的和为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的三次函数，以此类推。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DFBB404-98B8-4E59-ACF9-8CEBD08E5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59" y="1221064"/>
                <a:ext cx="10110281" cy="4097275"/>
              </a:xfrm>
              <a:prstGeom prst="rect">
                <a:avLst/>
              </a:prstGeom>
              <a:blipFill>
                <a:blip r:embed="rId3"/>
                <a:stretch>
                  <a:fillRect l="-362" r="-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5466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基本定义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DFBB404-98B8-4E59-ACF9-8CEBD08E51FC}"/>
                  </a:ext>
                </a:extLst>
              </p:cNvPr>
              <p:cNvSpPr txBox="1"/>
              <p:nvPr/>
            </p:nvSpPr>
            <p:spPr>
              <a:xfrm>
                <a:off x="924127" y="599440"/>
                <a:ext cx="10110281" cy="5888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等差数列的性质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zh-CN" altLang="en-US" sz="160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＝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+(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n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600" dirty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m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</m:t>
                            </m:r>
                          </m:sub>
                        </m:sSub>
                        <m:r>
                          <a:rPr lang="zh-CN" altLang="en-US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－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rgbClr val="156389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1600" dirty="0">
                            <a:solidFill>
                              <a:srgbClr val="156389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 dirty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）若等差数列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}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的公差为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，则数列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b}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,b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为常数）为公差为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的等差数列；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若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}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也是公差为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的等差数列，则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}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0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为常数）也是等差数列，且公差为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1600" b="0" dirty="0">
                  <a:solidFill>
                    <a:srgbClr val="156389"/>
                  </a:solidFill>
                  <a:latin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</a:rPr>
                  <a:t> 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）下标成等差数列且公差为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k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k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k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…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组成的数列仍是等差数列，公差为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md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）若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l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k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∈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*，</a:t>
                </a:r>
                <a:r>
                  <a:rPr lang="en-US" altLang="zh-CN" sz="1600" dirty="0" err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m+n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 err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l+k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l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【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注意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】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可以将此公式推广到多个，但要满足两个成立条件：一是下标之和要分别相等，二是等号两端的项数要分别相等。如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8</m:t>
                        </m:r>
                      </m:sub>
                    </m:sSub>
                    <m:r>
                      <a:rPr lang="en-US" altLang="zh-CN" sz="160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12</m:t>
                        </m:r>
                      </m:sub>
                    </m:sSub>
                    <m:r>
                      <a:rPr lang="zh-CN" altLang="en-US" sz="160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＝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7</m:t>
                        </m:r>
                      </m:sub>
                    </m:sSub>
                    <m:r>
                      <a:rPr lang="en-US" altLang="zh-CN" sz="160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11</m:t>
                        </m:r>
                      </m:sub>
                    </m:sSub>
                    <m:r>
                      <a:rPr lang="zh-CN" altLang="en-US" sz="160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≠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rgbClr val="156389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16</m:t>
                        </m:r>
                      </m:sub>
                    </m:sSub>
                    <m:r>
                      <a:rPr lang="en-US" altLang="zh-CN" sz="160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（因为项数不同）。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为等差数列的前 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项和，则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0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仍为等差数列，其公差为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n²d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）若等差数列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}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的项数为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2n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*），则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zh-CN" altLang="en-US" sz="12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偶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zh-CN" altLang="en-US" sz="12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奇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 err="1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nd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2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12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2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12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奇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n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＋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zh-CN" altLang="en-US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zh-CN" altLang="en-US" sz="1600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为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中间两项）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若等差数列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}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的项数为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2n-1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∈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*），则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zh-CN" altLang="en-US" sz="12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偶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zh-CN" altLang="en-US" sz="12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奇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2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12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200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1200" i="1">
                                <a:solidFill>
                                  <a:srgbClr val="156389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奇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den>
                    </m:f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1600" dirty="0">
                    <a:solidFill>
                      <a:srgbClr val="156389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  <m: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＝</a:t>
                </a:r>
                <a:r>
                  <a:rPr lang="en-US" altLang="zh-CN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(2n-1)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(</m:t>
                    </m:r>
                    <m:r>
                      <a:rPr lang="en-US" altLang="zh-CN" sz="1600" i="1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rgbClr val="156389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n</m:t>
                        </m:r>
                      </m:sub>
                    </m:sSub>
                    <m:r>
                      <a:rPr lang="zh-CN" altLang="en-US" sz="1600" i="1" smtClean="0">
                        <a:solidFill>
                          <a:srgbClr val="156389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为</m:t>
                    </m:r>
                  </m:oMath>
                </a14:m>
                <a:r>
                  <a:rPr lang="zh-CN" altLang="en-US" sz="1600" dirty="0">
                    <a:solidFill>
                      <a:srgbClr val="15638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中间两项）</a:t>
                </a: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rgbClr val="156389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DFBB404-98B8-4E59-ACF9-8CEBD08E5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27" y="599440"/>
                <a:ext cx="10110281" cy="5888535"/>
              </a:xfrm>
              <a:prstGeom prst="rect">
                <a:avLst/>
              </a:prstGeom>
              <a:blipFill>
                <a:blip r:embed="rId3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2329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基本定义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 descr="文本, 信件&#10;&#10;描述已自动生成">
            <a:extLst>
              <a:ext uri="{FF2B5EF4-FFF2-40B4-BE49-F238E27FC236}">
                <a16:creationId xmlns:a16="http://schemas.microsoft.com/office/drawing/2014/main" id="{5926A3A0-31F3-4E27-B339-AF1FF2BA4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29" y="897094"/>
            <a:ext cx="5124210" cy="5433518"/>
          </a:xfrm>
          <a:prstGeom prst="rect">
            <a:avLst/>
          </a:prstGeom>
        </p:spPr>
      </p:pic>
      <p:pic>
        <p:nvPicPr>
          <p:cNvPr id="9" name="图片 8" descr="文本, 信件&#10;&#10;描述已自动生成">
            <a:extLst>
              <a:ext uri="{FF2B5EF4-FFF2-40B4-BE49-F238E27FC236}">
                <a16:creationId xmlns:a16="http://schemas.microsoft.com/office/drawing/2014/main" id="{3C26CC78-E401-40BF-895C-DF74976C7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4" y="897094"/>
            <a:ext cx="5743436" cy="54335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718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39065"/>
            <a:ext cx="12211685" cy="459740"/>
            <a:chOff x="0" y="219"/>
            <a:chExt cx="19231" cy="724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0" y="581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736" y="388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531" y="219"/>
              <a:ext cx="41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15638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rPr>
                <a:t>典型例题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347" y="582"/>
              <a:ext cx="6885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11960" y="387"/>
              <a:ext cx="387" cy="38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330703F-0F97-47D8-A23F-BA34EED3F705}"/>
              </a:ext>
            </a:extLst>
          </p:cNvPr>
          <p:cNvSpPr/>
          <p:nvPr/>
        </p:nvSpPr>
        <p:spPr>
          <a:xfrm>
            <a:off x="822087" y="891580"/>
            <a:ext cx="10547826" cy="5074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DDFB42-DF12-4658-A48E-322010D2B195}"/>
                  </a:ext>
                </a:extLst>
              </p:cNvPr>
              <p:cNvSpPr txBox="1"/>
              <p:nvPr/>
            </p:nvSpPr>
            <p:spPr>
              <a:xfrm>
                <a:off x="1158096" y="1230751"/>
                <a:ext cx="9717428" cy="4150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例题：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1.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在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-12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和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6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之间插入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n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个数，使这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n+2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个数组成和为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-21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的等差数列，则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n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为（ ）。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6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7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8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2.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已知等差数列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ea typeface="隶书" panose="02010509060101010101" pitchFamily="49" charset="-122"/>
                  </a:rPr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是方程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x²-3x-5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＝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0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的两个根，那么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1600" i="1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等于（ ）。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-3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-4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-3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或 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如果数列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1600" i="1" kern="100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ea typeface="隶书" panose="020105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ea typeface="隶书" panose="02010509060101010101" pitchFamily="49" charset="-122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,</m:t>
                    </m:r>
                    <m:r>
                      <a:rPr lang="en-US" altLang="zh-CN" sz="1600" b="0" i="1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和数列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b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ea typeface="隶书" panose="020105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b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b</m:t>
                        </m:r>
                      </m:e>
                      <m:sub>
                        <m: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ea typeface="隶书" panose="02010509060101010101" pitchFamily="49" charset="-122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  <m:r>
                      <a:rPr lang="en-US" altLang="zh-CN" sz="1600" i="1" kern="100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,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都是等差数列，则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b="0" i="0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1600" b="0" i="0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sz="1600" b="0" i="0" kern="100" smtClean="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的值为（ ）。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𝑚</m:t>
                        </m:r>
                      </m:den>
                    </m:f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 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𝑛</m:t>
                        </m:r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+1</m:t>
                        </m:r>
                      </m:num>
                      <m:den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𝑛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+1</m:t>
                        </m:r>
                      </m:num>
                      <m:den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(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𝑚</m:t>
                        </m:r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𝑛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+1</m:t>
                        </m:r>
                      </m:num>
                      <m:den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𝑚</m:t>
                        </m:r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𝑛</m:t>
                        </m:r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−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𝑚</m:t>
                        </m:r>
                        <m: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 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在等差数列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4</m:t>
                        </m:r>
                      </m:sub>
                    </m:sSub>
                    <m:r>
                      <a:rPr lang="zh-CN" altLang="en-US" sz="1600" i="1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＝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9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9</m:t>
                        </m:r>
                      </m:sub>
                    </m:sSub>
                    <m:r>
                      <a:rPr lang="zh-CN" altLang="en-US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＝</m:t>
                    </m:r>
                    <m:r>
                      <a:rPr lang="en-US" altLang="zh-CN" sz="1600" b="0" i="0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−6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  <m:r>
                      <a:rPr lang="zh-CN" altLang="en-US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＝</m:t>
                    </m:r>
                    <m:r>
                      <a:rPr lang="en-US" altLang="zh-CN" sz="1600" b="0" i="0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54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，则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n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的值为（ ）。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或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9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9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或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8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8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5.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设等差数列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的前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n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n</m:t>
                        </m:r>
                      </m:sub>
                    </m:sSub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a</m:t>
                        </m:r>
                      </m:e>
                      <m:sub>
                        <m:r>
                          <a:rPr lang="en-US" altLang="zh-CN" sz="1600" b="0" i="0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2</m:t>
                        </m:r>
                      </m:sub>
                    </m:sSub>
                    <m:r>
                      <a:rPr lang="zh-CN" altLang="en-US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＝</m:t>
                    </m:r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9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S</m:t>
                        </m:r>
                      </m:e>
                      <m:sub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4</m:t>
                        </m:r>
                      </m:sub>
                    </m:sSub>
                    <m:r>
                      <a:rPr lang="zh-CN" altLang="en-US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＝</m:t>
                    </m:r>
                    <m:r>
                      <a:rPr lang="en-US" altLang="zh-CN" sz="1600" b="0" i="0" kern="10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40</m:t>
                    </m:r>
                    <m:r>
                      <a:rPr lang="en-US" altLang="zh-CN" sz="1600" i="1" kern="10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，求常数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，使数列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{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600" i="1" kern="100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1" kern="100">
                                <a:latin typeface="Cambria Math" panose="02040503050406030204" pitchFamily="18" charset="0"/>
                                <a:ea typeface="隶书" panose="02010509060101010101" pitchFamily="49" charset="-122"/>
                              </a:rPr>
                              <m:t>n</m:t>
                            </m:r>
                          </m:sub>
                        </m:sSub>
                        <m:r>
                          <a:rPr lang="en-US" altLang="zh-CN" sz="1600" b="0" i="1" kern="10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 i="1" kern="10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c</m:t>
                        </m:r>
                      </m:e>
                    </m:rad>
                  </m:oMath>
                </a14:m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}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成等差数列（ ）。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A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或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9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B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4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C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9   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D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3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或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8    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E</a:t>
                </a:r>
                <a:r>
                  <a:rPr lang="zh-CN" altLang="en-US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）</a:t>
                </a:r>
                <a:r>
                  <a:rPr lang="en-US" altLang="zh-CN" sz="1600" kern="1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8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1DDFB42-DF12-4658-A48E-322010D2B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96" y="1230751"/>
                <a:ext cx="9717428" cy="4150367"/>
              </a:xfrm>
              <a:prstGeom prst="rect">
                <a:avLst/>
              </a:prstGeom>
              <a:blipFill>
                <a:blip r:embed="rId3"/>
                <a:stretch>
                  <a:fillRect r="-2384" b="-1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298006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781411240f37194b568b4059e3a2913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11231</TotalTime>
  <Words>2763</Words>
  <Application>Microsoft Office PowerPoint</Application>
  <PresentationFormat>宽屏</PresentationFormat>
  <Paragraphs>133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黑体</vt:lpstr>
      <vt:lpstr>隶书</vt:lpstr>
      <vt:lpstr>宋体-简</vt:lpstr>
      <vt:lpstr>微软雅黑</vt:lpstr>
      <vt:lpstr>Arial</vt:lpstr>
      <vt:lpstr>Cambria Math</vt:lpstr>
      <vt:lpstr>Wingdings</vt:lpstr>
      <vt:lpstr>1781411240f37194b568b4059e3a2913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gqn</dc:creator>
  <cp:lastModifiedBy>gqn</cp:lastModifiedBy>
  <cp:revision>214</cp:revision>
  <dcterms:created xsi:type="dcterms:W3CDTF">2021-02-21T07:16:27Z</dcterms:created>
  <dcterms:modified xsi:type="dcterms:W3CDTF">2021-04-01T14:29:47Z</dcterms:modified>
</cp:coreProperties>
</file>