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74" r:id="rId5"/>
    <p:sldId id="258" r:id="rId6"/>
    <p:sldId id="275" r:id="rId8"/>
    <p:sldId id="259" r:id="rId9"/>
    <p:sldId id="260" r:id="rId10"/>
    <p:sldId id="276" r:id="rId11"/>
    <p:sldId id="277" r:id="rId12"/>
    <p:sldId id="278" r:id="rId13"/>
    <p:sldId id="262" r:id="rId14"/>
    <p:sldId id="261" r:id="rId15"/>
    <p:sldId id="279" r:id="rId16"/>
    <p:sldId id="263" r:id="rId17"/>
    <p:sldId id="264" r:id="rId18"/>
    <p:sldId id="280" r:id="rId19"/>
    <p:sldId id="273" r:id="rId20"/>
    <p:sldId id="269" r:id="rId21"/>
    <p:sldId id="270" r:id="rId22"/>
    <p:sldId id="271" r:id="rId23"/>
    <p:sldId id="265" r:id="rId24"/>
    <p:sldId id="266" r:id="rId25"/>
    <p:sldId id="282" r:id="rId26"/>
    <p:sldId id="267" r:id="rId27"/>
    <p:sldId id="268" r:id="rId28"/>
    <p:sldId id="281" r:id="rId2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68C167-2C01-4B0B-81C4-726248B418D0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1D7F6E08-72A6-46CC-8870-C881D1493500}">
      <dgm:prSet phldrT="[文本]" phldr="0" custT="0"/>
      <dgm:spPr/>
      <dgm:t>
        <a:bodyPr vert="horz" wrap="square"/>
        <a:lstStyle>
          <a:lvl1pPr algn="ctr">
            <a:defRPr sz="40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x-none" altLang="zh-CN"/>
            <a:t>价值</a:t>
          </a:r>
          <a:r>
            <a:rPr lang="zh-CN" altLang="en-US"/>
            <a:t/>
          </a:r>
          <a:r>
            <a:rPr lang="zh-CN" altLang="en-US"/>
            <a:t/>
          </a:r>
          <a:endParaRPr lang="zh-CN" altLang="en-US"/>
        </a:p>
      </dgm:t>
    </dgm:pt>
    <dgm:pt modelId="{59A2FE02-4165-4339-BF9A-AEAE1424E52B}" cxnId="{6A428DFE-5B9C-4939-B14B-E2ED53F4BBE4}" type="parTrans">
      <dgm:prSet/>
      <dgm:spPr/>
      <dgm:t>
        <a:bodyPr/>
        <a:p>
          <a:endParaRPr lang="zh-CN" altLang="en-US"/>
        </a:p>
      </dgm:t>
    </dgm:pt>
    <dgm:pt modelId="{E44612D1-CAFE-4D30-B4AA-78C3474158AA}" cxnId="{6A428DFE-5B9C-4939-B14B-E2ED53F4BBE4}" type="sibTrans">
      <dgm:prSet/>
      <dgm:spPr/>
      <dgm:t>
        <a:bodyPr/>
        <a:p>
          <a:endParaRPr lang="zh-CN" altLang="en-US"/>
        </a:p>
      </dgm:t>
    </dgm:pt>
    <dgm:pt modelId="{D15727BE-4BB4-41E2-BFCD-1CE00CE9A014}">
      <dgm:prSet phldrT="[文本]" phldr="0" custT="0"/>
      <dgm:spPr/>
      <dgm:t>
        <a:bodyPr vert="horz" wrap="square"/>
        <a:lstStyle>
          <a:lvl1pPr algn="ctr">
            <a:defRPr sz="4700"/>
          </a:lvl1pPr>
          <a:lvl2pPr marL="285750" indent="-285750" algn="ctr">
            <a:defRPr sz="3600"/>
          </a:lvl2pPr>
          <a:lvl3pPr marL="571500" indent="-285750" algn="ctr">
            <a:defRPr sz="3600"/>
          </a:lvl3pPr>
          <a:lvl4pPr marL="857250" indent="-285750" algn="ctr">
            <a:defRPr sz="3600"/>
          </a:lvl4pPr>
          <a:lvl5pPr marL="1143000" indent="-285750" algn="ctr">
            <a:defRPr sz="3600"/>
          </a:lvl5pPr>
          <a:lvl6pPr marL="1428750" indent="-285750" algn="ctr">
            <a:defRPr sz="3600"/>
          </a:lvl6pPr>
          <a:lvl7pPr marL="1714500" indent="-285750" algn="ctr">
            <a:defRPr sz="3600"/>
          </a:lvl7pPr>
          <a:lvl8pPr marL="2000250" indent="-285750" algn="ctr">
            <a:defRPr sz="3600"/>
          </a:lvl8pPr>
          <a:lvl9pPr marL="2286000" indent="-285750" algn="ctr">
            <a:defRPr sz="3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x-none" altLang="zh-CN"/>
            <a:t>审计</a:t>
          </a:r>
          <a:r>
            <a:rPr lang="zh-CN" altLang="en-US"/>
            <a:t/>
          </a:r>
          <a:r>
            <a:rPr lang="zh-CN" altLang="en-US"/>
            <a:t/>
          </a:r>
          <a:endParaRPr lang="zh-CN" altLang="en-US"/>
        </a:p>
      </dgm:t>
    </dgm:pt>
    <dgm:pt modelId="{1F3BA15B-B772-426D-8549-F05D47B0B0FC}" cxnId="{42DD2963-EFCC-4DCD-A8F3-C41FF5DD3E7D}" type="parTrans">
      <dgm:prSet/>
      <dgm:spPr/>
      <dgm:t>
        <a:bodyPr/>
        <a:p>
          <a:endParaRPr lang="zh-CN" altLang="en-US"/>
        </a:p>
      </dgm:t>
    </dgm:pt>
    <dgm:pt modelId="{021F6AB3-21C2-4079-A40A-CA1B5C51BD93}" cxnId="{42DD2963-EFCC-4DCD-A8F3-C41FF5DD3E7D}" type="sibTrans">
      <dgm:prSet/>
      <dgm:spPr/>
      <dgm:t>
        <a:bodyPr/>
        <a:p>
          <a:endParaRPr lang="zh-CN" altLang="en-US"/>
        </a:p>
      </dgm:t>
    </dgm:pt>
    <dgm:pt modelId="{24DAAE02-02E7-4412-8074-A0C4CAA380D7}">
      <dgm:prSet phldrT="[文本]" phldr="0" custT="0"/>
      <dgm:spPr/>
      <dgm:t>
        <a:bodyPr vert="horz" wrap="square"/>
        <a:lstStyle>
          <a:lvl1pPr algn="ctr">
            <a:defRPr sz="4700"/>
          </a:lvl1pPr>
          <a:lvl2pPr marL="285750" indent="-285750" algn="ctr">
            <a:defRPr sz="3600"/>
          </a:lvl2pPr>
          <a:lvl3pPr marL="571500" indent="-285750" algn="ctr">
            <a:defRPr sz="3600"/>
          </a:lvl3pPr>
          <a:lvl4pPr marL="857250" indent="-285750" algn="ctr">
            <a:defRPr sz="3600"/>
          </a:lvl4pPr>
          <a:lvl5pPr marL="1143000" indent="-285750" algn="ctr">
            <a:defRPr sz="3600"/>
          </a:lvl5pPr>
          <a:lvl6pPr marL="1428750" indent="-285750" algn="ctr">
            <a:defRPr sz="3600"/>
          </a:lvl6pPr>
          <a:lvl7pPr marL="1714500" indent="-285750" algn="ctr">
            <a:defRPr sz="3600"/>
          </a:lvl7pPr>
          <a:lvl8pPr marL="2000250" indent="-285750" algn="ctr">
            <a:defRPr sz="3600"/>
          </a:lvl8pPr>
          <a:lvl9pPr marL="2286000" indent="-285750" algn="ctr">
            <a:defRPr sz="3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x-none" altLang="zh-CN"/>
            <a:t>排障</a:t>
          </a:r>
          <a:r>
            <a:rPr lang="zh-CN" altLang="en-US"/>
            <a:t/>
          </a:r>
          <a:r>
            <a:rPr lang="zh-CN" altLang="en-US"/>
            <a:t/>
          </a:r>
          <a:endParaRPr lang="zh-CN" altLang="en-US"/>
        </a:p>
      </dgm:t>
    </dgm:pt>
    <dgm:pt modelId="{A85E77B5-A1A5-43C8-9868-413E99F101A0}" cxnId="{4ED2008D-CAA9-423C-BA21-FFEEE66FFBE8}" type="parTrans">
      <dgm:prSet/>
      <dgm:spPr/>
      <dgm:t>
        <a:bodyPr/>
        <a:p>
          <a:endParaRPr lang="zh-CN" altLang="en-US"/>
        </a:p>
      </dgm:t>
    </dgm:pt>
    <dgm:pt modelId="{E253A3F8-AA58-4BB8-A0BD-0BB7ECC546C3}" cxnId="{4ED2008D-CAA9-423C-BA21-FFEEE66FFBE8}" type="sibTrans">
      <dgm:prSet/>
      <dgm:spPr/>
      <dgm:t>
        <a:bodyPr/>
        <a:p>
          <a:endParaRPr lang="zh-CN" altLang="en-US"/>
        </a:p>
      </dgm:t>
    </dgm:pt>
    <dgm:pt modelId="{A5880797-7454-4E44-8518-F4D8354F0963}">
      <dgm:prSet phldrT="[文本]" phldr="0" custT="0"/>
      <dgm:spPr/>
      <dgm:t>
        <a:bodyPr vert="horz" wrap="square"/>
        <a:lstStyle>
          <a:lvl1pPr algn="ctr">
            <a:defRPr sz="4700"/>
          </a:lvl1pPr>
          <a:lvl2pPr marL="285750" indent="-285750" algn="ctr">
            <a:defRPr sz="3600"/>
          </a:lvl2pPr>
          <a:lvl3pPr marL="571500" indent="-285750" algn="ctr">
            <a:defRPr sz="3600"/>
          </a:lvl3pPr>
          <a:lvl4pPr marL="857250" indent="-285750" algn="ctr">
            <a:defRPr sz="3600"/>
          </a:lvl4pPr>
          <a:lvl5pPr marL="1143000" indent="-285750" algn="ctr">
            <a:defRPr sz="3600"/>
          </a:lvl5pPr>
          <a:lvl6pPr marL="1428750" indent="-285750" algn="ctr">
            <a:defRPr sz="3600"/>
          </a:lvl6pPr>
          <a:lvl7pPr marL="1714500" indent="-285750" algn="ctr">
            <a:defRPr sz="3600"/>
          </a:lvl7pPr>
          <a:lvl8pPr marL="2000250" indent="-285750" algn="ctr">
            <a:defRPr sz="3600"/>
          </a:lvl8pPr>
          <a:lvl9pPr marL="2286000" indent="-285750" algn="ctr">
            <a:defRPr sz="3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x-none" altLang="zh-CN"/>
            <a:t>监控</a:t>
          </a:r>
          <a:r>
            <a:rPr lang="zh-CN" altLang="en-US"/>
            <a:t/>
          </a:r>
          <a:r>
            <a:rPr lang="zh-CN" altLang="en-US"/>
            <a:t/>
          </a:r>
          <a:endParaRPr lang="zh-CN" altLang="en-US"/>
        </a:p>
      </dgm:t>
    </dgm:pt>
    <dgm:pt modelId="{96CD46E7-D239-40C7-B5C4-376FEEE43C15}" cxnId="{0A8F4364-3A13-4F06-A83D-02198E1A14C3}" type="parTrans">
      <dgm:prSet/>
      <dgm:spPr/>
      <dgm:t>
        <a:bodyPr/>
        <a:p>
          <a:endParaRPr lang="zh-CN" altLang="en-US"/>
        </a:p>
      </dgm:t>
    </dgm:pt>
    <dgm:pt modelId="{0076998F-56E1-4A10-A709-E2811BD7C4FB}" cxnId="{0A8F4364-3A13-4F06-A83D-02198E1A14C3}" type="sibTrans">
      <dgm:prSet/>
      <dgm:spPr/>
      <dgm:t>
        <a:bodyPr/>
        <a:p>
          <a:endParaRPr lang="zh-CN" altLang="en-US"/>
        </a:p>
      </dgm:t>
    </dgm:pt>
    <dgm:pt modelId="{CF42B0CB-CDDD-42A1-B3A1-FBB34F262C63}" type="pres">
      <dgm:prSet presAssocID="{6068C167-2C01-4B0B-81C4-726248B418D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52502C2-594A-4A13-A5FF-5CD5841BD847}" type="pres">
      <dgm:prSet presAssocID="{1D7F6E08-72A6-46CC-8870-C881D1493500}" presName="centerShape" presStyleLbl="node0" presStyleIdx="0" presStyleCnt="1"/>
      <dgm:spPr/>
    </dgm:pt>
    <dgm:pt modelId="{B849A6F3-9933-4C36-AF65-6098308CBC3C}" type="pres">
      <dgm:prSet presAssocID="{1F3BA15B-B772-426D-8549-F05D47B0B0FC}" presName="parTrans" presStyleLbl="bgSibTrans2D1" presStyleIdx="0" presStyleCnt="3"/>
      <dgm:spPr/>
    </dgm:pt>
    <dgm:pt modelId="{B1756079-1332-4090-9A47-D2C0EDB7FB22}" type="pres">
      <dgm:prSet presAssocID="{D15727BE-4BB4-41E2-BFCD-1CE00CE9A014}" presName="node" presStyleLbl="node1" presStyleIdx="0" presStyleCnt="3">
        <dgm:presLayoutVars>
          <dgm:bulletEnabled val="1"/>
        </dgm:presLayoutVars>
      </dgm:prSet>
      <dgm:spPr/>
    </dgm:pt>
    <dgm:pt modelId="{8A478794-BDE0-4AD6-9479-89CDBFC37EB7}" type="pres">
      <dgm:prSet presAssocID="{A85E77B5-A1A5-43C8-9868-413E99F101A0}" presName="parTrans" presStyleLbl="bgSibTrans2D1" presStyleIdx="1" presStyleCnt="3"/>
      <dgm:spPr/>
    </dgm:pt>
    <dgm:pt modelId="{3868CDED-247C-4EE9-95A2-ED400A267946}" type="pres">
      <dgm:prSet presAssocID="{24DAAE02-02E7-4412-8074-A0C4CAA380D7}" presName="node" presStyleLbl="node1" presStyleIdx="1" presStyleCnt="3">
        <dgm:presLayoutVars>
          <dgm:bulletEnabled val="1"/>
        </dgm:presLayoutVars>
      </dgm:prSet>
      <dgm:spPr/>
    </dgm:pt>
    <dgm:pt modelId="{D0718308-59AC-43E6-A882-4828EE4494C2}" type="pres">
      <dgm:prSet presAssocID="{96CD46E7-D239-40C7-B5C4-376FEEE43C15}" presName="parTrans" presStyleLbl="bgSibTrans2D1" presStyleIdx="2" presStyleCnt="3"/>
      <dgm:spPr/>
    </dgm:pt>
    <dgm:pt modelId="{5E0D0BC9-3E91-4623-8C1A-C4A70EB3594B}" type="pres">
      <dgm:prSet presAssocID="{A5880797-7454-4E44-8518-F4D8354F0963}" presName="node" presStyleLbl="node1" presStyleIdx="2" presStyleCnt="3">
        <dgm:presLayoutVars>
          <dgm:bulletEnabled val="1"/>
        </dgm:presLayoutVars>
      </dgm:prSet>
      <dgm:spPr/>
    </dgm:pt>
  </dgm:ptLst>
  <dgm:cxnLst>
    <dgm:cxn modelId="{6A428DFE-5B9C-4939-B14B-E2ED53F4BBE4}" srcId="{6068C167-2C01-4B0B-81C4-726248B418D0}" destId="{1D7F6E08-72A6-46CC-8870-C881D1493500}" srcOrd="0" destOrd="0" parTransId="{59A2FE02-4165-4339-BF9A-AEAE1424E52B}" sibTransId="{E44612D1-CAFE-4D30-B4AA-78C3474158AA}"/>
    <dgm:cxn modelId="{42DD2963-EFCC-4DCD-A8F3-C41FF5DD3E7D}" srcId="{1D7F6E08-72A6-46CC-8870-C881D1493500}" destId="{D15727BE-4BB4-41E2-BFCD-1CE00CE9A014}" srcOrd="0" destOrd="0" parTransId="{1F3BA15B-B772-426D-8549-F05D47B0B0FC}" sibTransId="{021F6AB3-21C2-4079-A40A-CA1B5C51BD93}"/>
    <dgm:cxn modelId="{4ED2008D-CAA9-423C-BA21-FFEEE66FFBE8}" srcId="{1D7F6E08-72A6-46CC-8870-C881D1493500}" destId="{24DAAE02-02E7-4412-8074-A0C4CAA380D7}" srcOrd="1" destOrd="0" parTransId="{A85E77B5-A1A5-43C8-9868-413E99F101A0}" sibTransId="{E253A3F8-AA58-4BB8-A0BD-0BB7ECC546C3}"/>
    <dgm:cxn modelId="{0A8F4364-3A13-4F06-A83D-02198E1A14C3}" srcId="{1D7F6E08-72A6-46CC-8870-C881D1493500}" destId="{A5880797-7454-4E44-8518-F4D8354F0963}" srcOrd="2" destOrd="0" parTransId="{96CD46E7-D239-40C7-B5C4-376FEEE43C15}" sibTransId="{0076998F-56E1-4A10-A709-E2811BD7C4FB}"/>
    <dgm:cxn modelId="{501EBAA6-EA2F-413F-8EF6-BED57253A62D}" type="presOf" srcId="{6068C167-2C01-4B0B-81C4-726248B418D0}" destId="{CF42B0CB-CDDD-42A1-B3A1-FBB34F262C63}" srcOrd="0" destOrd="0" presId="urn:microsoft.com/office/officeart/2005/8/layout/radial4"/>
    <dgm:cxn modelId="{15C4D1A3-84CD-4293-BE56-5C3150A35530}" type="presParOf" srcId="{CF42B0CB-CDDD-42A1-B3A1-FBB34F262C63}" destId="{B52502C2-594A-4A13-A5FF-5CD5841BD847}" srcOrd="0" destOrd="0" presId="urn:microsoft.com/office/officeart/2005/8/layout/radial4"/>
    <dgm:cxn modelId="{1C116887-B731-4C85-AC06-91F2B57BB2D1}" type="presOf" srcId="{1D7F6E08-72A6-46CC-8870-C881D1493500}" destId="{B52502C2-594A-4A13-A5FF-5CD5841BD847}" srcOrd="0" destOrd="0" presId="urn:microsoft.com/office/officeart/2005/8/layout/radial4"/>
    <dgm:cxn modelId="{C7C1F089-4097-4099-A717-17E410157B6F}" type="presParOf" srcId="{CF42B0CB-CDDD-42A1-B3A1-FBB34F262C63}" destId="{B849A6F3-9933-4C36-AF65-6098308CBC3C}" srcOrd="1" destOrd="0" presId="urn:microsoft.com/office/officeart/2005/8/layout/radial4"/>
    <dgm:cxn modelId="{21AE2C29-C33E-423C-86E9-40A7F409D5FC}" type="presOf" srcId="{1F3BA15B-B772-426D-8549-F05D47B0B0FC}" destId="{B849A6F3-9933-4C36-AF65-6098308CBC3C}" srcOrd="0" destOrd="0" presId="urn:microsoft.com/office/officeart/2005/8/layout/radial4"/>
    <dgm:cxn modelId="{1AB3E8A0-1176-4BD4-AE1A-879833772411}" type="presParOf" srcId="{CF42B0CB-CDDD-42A1-B3A1-FBB34F262C63}" destId="{B1756079-1332-4090-9A47-D2C0EDB7FB22}" srcOrd="2" destOrd="0" presId="urn:microsoft.com/office/officeart/2005/8/layout/radial4"/>
    <dgm:cxn modelId="{98BCF4D5-772E-4DAD-8B30-C19464088A16}" type="presOf" srcId="{D15727BE-4BB4-41E2-BFCD-1CE00CE9A014}" destId="{B1756079-1332-4090-9A47-D2C0EDB7FB22}" srcOrd="0" destOrd="0" presId="urn:microsoft.com/office/officeart/2005/8/layout/radial4"/>
    <dgm:cxn modelId="{568326C8-F428-499F-A56C-073A40AE51DB}" type="presParOf" srcId="{CF42B0CB-CDDD-42A1-B3A1-FBB34F262C63}" destId="{8A478794-BDE0-4AD6-9479-89CDBFC37EB7}" srcOrd="3" destOrd="0" presId="urn:microsoft.com/office/officeart/2005/8/layout/radial4"/>
    <dgm:cxn modelId="{F2E4D857-84F0-4512-AD45-4F42C5282185}" type="presOf" srcId="{A85E77B5-A1A5-43C8-9868-413E99F101A0}" destId="{8A478794-BDE0-4AD6-9479-89CDBFC37EB7}" srcOrd="0" destOrd="0" presId="urn:microsoft.com/office/officeart/2005/8/layout/radial4"/>
    <dgm:cxn modelId="{C06F4B09-873B-48CF-A54B-E89166CBF2A0}" type="presParOf" srcId="{CF42B0CB-CDDD-42A1-B3A1-FBB34F262C63}" destId="{3868CDED-247C-4EE9-95A2-ED400A267946}" srcOrd="4" destOrd="0" presId="urn:microsoft.com/office/officeart/2005/8/layout/radial4"/>
    <dgm:cxn modelId="{B431BFCB-3D3A-4B10-9EBB-A85F5FFE5B72}" type="presOf" srcId="{24DAAE02-02E7-4412-8074-A0C4CAA380D7}" destId="{3868CDED-247C-4EE9-95A2-ED400A267946}" srcOrd="0" destOrd="0" presId="urn:microsoft.com/office/officeart/2005/8/layout/radial4"/>
    <dgm:cxn modelId="{D57597C2-B366-4FB5-9D9D-DC3B1E49E91C}" type="presParOf" srcId="{CF42B0CB-CDDD-42A1-B3A1-FBB34F262C63}" destId="{D0718308-59AC-43E6-A882-4828EE4494C2}" srcOrd="5" destOrd="0" presId="urn:microsoft.com/office/officeart/2005/8/layout/radial4"/>
    <dgm:cxn modelId="{0D1C2863-BB69-44BA-815F-E57DE5CE6B9D}" type="presOf" srcId="{96CD46E7-D239-40C7-B5C4-376FEEE43C15}" destId="{D0718308-59AC-43E6-A882-4828EE4494C2}" srcOrd="0" destOrd="0" presId="urn:microsoft.com/office/officeart/2005/8/layout/radial4"/>
    <dgm:cxn modelId="{1C45360C-AD85-4FE5-A16C-31CDA90AE38D}" type="presParOf" srcId="{CF42B0CB-CDDD-42A1-B3A1-FBB34F262C63}" destId="{5E0D0BC9-3E91-4623-8C1A-C4A70EB3594B}" srcOrd="6" destOrd="0" presId="urn:microsoft.com/office/officeart/2005/8/layout/radial4"/>
    <dgm:cxn modelId="{E40FF8EB-5504-4624-8324-E1CA2E69E05C}" type="presOf" srcId="{A5880797-7454-4E44-8518-F4D8354F0963}" destId="{5E0D0BC9-3E91-4623-8C1A-C4A70EB3594B}" srcOrd="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DCCA84-845D-4AFA-B5C9-F6524C28B363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3B7D232D-7CD3-4CE8-9F64-CD8AC0A8F086}">
      <dgm:prSet phldrT="[文本]" phldr="0" custT="0"/>
      <dgm:spPr/>
      <dgm:t>
        <a:bodyPr vert="horz" wrap="square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x-none" altLang="zh-CN"/>
            <a:t>高</a:t>
          </a:r>
          <a:r>
            <a:rPr lang="x-none" altLang="zh-CN"/>
            <a:t>可用</a:t>
          </a:r>
          <a:r>
            <a:rPr lang="zh-CN" altLang="en-US"/>
            <a:t/>
          </a:r>
          <a:r>
            <a:rPr lang="zh-CN" altLang="en-US"/>
            <a:t/>
          </a:r>
          <a:endParaRPr lang="zh-CN" altLang="en-US"/>
        </a:p>
      </dgm:t>
    </dgm:pt>
    <dgm:pt modelId="{C7F2A52F-E9AF-4FE6-B5CD-C166BF0ADD11}" cxnId="{ACC2F769-C52D-47EE-85E6-F3F936D25D50}" type="parTrans">
      <dgm:prSet/>
      <dgm:spPr/>
      <dgm:t>
        <a:bodyPr/>
        <a:p>
          <a:endParaRPr lang="zh-CN" altLang="en-US"/>
        </a:p>
      </dgm:t>
    </dgm:pt>
    <dgm:pt modelId="{30BC1A13-A670-40BD-AA58-D31C951E8C01}" cxnId="{ACC2F769-C52D-47EE-85E6-F3F936D25D50}" type="sibTrans">
      <dgm:prSet/>
      <dgm:spPr/>
      <dgm:t>
        <a:bodyPr/>
        <a:p>
          <a:endParaRPr lang="zh-CN" altLang="en-US"/>
        </a:p>
      </dgm:t>
    </dgm:pt>
    <dgm:pt modelId="{C7B2594F-967C-49BB-B2B4-428D59DF0E5B}">
      <dgm:prSet phldrT="[文本]" phldr="0" custT="0"/>
      <dgm:spPr/>
      <dgm:t>
        <a:bodyPr vert="horz" wrap="square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x-none" altLang="zh-CN"/>
            <a:t>采集</a:t>
          </a:r>
          <a:r>
            <a:rPr lang="zh-CN" altLang="en-US"/>
            <a:t/>
          </a:r>
          <a:r>
            <a:rPr lang="zh-CN" altLang="en-US"/>
            <a:t/>
          </a:r>
          <a:endParaRPr lang="zh-CN" altLang="en-US"/>
        </a:p>
      </dgm:t>
    </dgm:pt>
    <dgm:pt modelId="{BDBB4B8B-EAF7-4324-AC79-B5938C48C343}" cxnId="{17FC1977-B1D9-43AA-8615-1C068D2AF57D}" type="parTrans">
      <dgm:prSet/>
      <dgm:spPr/>
      <dgm:t>
        <a:bodyPr/>
        <a:p>
          <a:endParaRPr lang="zh-CN" altLang="en-US"/>
        </a:p>
      </dgm:t>
    </dgm:pt>
    <dgm:pt modelId="{33450FBC-DB64-439A-8E3F-E2574AEFCA86}" cxnId="{17FC1977-B1D9-43AA-8615-1C068D2AF57D}" type="sibTrans">
      <dgm:prSet/>
      <dgm:spPr/>
      <dgm:t>
        <a:bodyPr/>
        <a:p>
          <a:endParaRPr lang="zh-CN" altLang="en-US"/>
        </a:p>
      </dgm:t>
    </dgm:pt>
    <dgm:pt modelId="{2754153E-2870-4A58-BD98-DAF85237F37A}">
      <dgm:prSet phldrT="[文本]" phldr="0" custT="0"/>
      <dgm:spPr/>
      <dgm:t>
        <a:bodyPr vert="horz" wrap="square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x-none" altLang="zh-CN"/>
            <a:t>存储</a:t>
          </a:r>
          <a:r>
            <a:rPr lang="zh-CN" altLang="en-US"/>
            <a:t/>
          </a:r>
          <a:r>
            <a:rPr lang="zh-CN" altLang="en-US"/>
            <a:t/>
          </a:r>
          <a:endParaRPr lang="zh-CN" altLang="en-US"/>
        </a:p>
      </dgm:t>
    </dgm:pt>
    <dgm:pt modelId="{42C2D6D1-657F-4D95-8E73-20ABF221F4DE}" cxnId="{91684653-D4A2-4713-9A78-F7E890E80099}" type="parTrans">
      <dgm:prSet/>
      <dgm:spPr/>
      <dgm:t>
        <a:bodyPr/>
        <a:p>
          <a:endParaRPr lang="zh-CN" altLang="en-US"/>
        </a:p>
      </dgm:t>
    </dgm:pt>
    <dgm:pt modelId="{2EBAC0DD-319C-4E29-BF39-DF789C3A671B}" cxnId="{91684653-D4A2-4713-9A78-F7E890E80099}" type="sibTrans">
      <dgm:prSet/>
      <dgm:spPr/>
      <dgm:t>
        <a:bodyPr/>
        <a:p>
          <a:endParaRPr lang="zh-CN" altLang="en-US"/>
        </a:p>
      </dgm:t>
    </dgm:pt>
    <dgm:pt modelId="{958CABDF-7852-497F-8010-4C61E7F717F8}">
      <dgm:prSet phldrT="[文本]" phldr="0" custT="0"/>
      <dgm:spPr/>
      <dgm:t>
        <a:bodyPr vert="horz" wrap="square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x-none" altLang="zh-CN"/>
            <a:t>分析</a:t>
          </a:r>
          <a:r>
            <a:rPr lang="zh-CN" altLang="en-US"/>
            <a:t/>
          </a:r>
          <a:r>
            <a:rPr lang="zh-CN" altLang="en-US"/>
            <a:t/>
          </a:r>
          <a:endParaRPr lang="zh-CN" altLang="en-US"/>
        </a:p>
      </dgm:t>
    </dgm:pt>
    <dgm:pt modelId="{2FC43F87-80F9-4689-A911-01FBE8108216}" cxnId="{702ADA49-97C1-4BCB-AE16-2EDC858BDF58}" type="parTrans">
      <dgm:prSet/>
      <dgm:spPr/>
      <dgm:t>
        <a:bodyPr/>
        <a:p>
          <a:endParaRPr lang="zh-CN" altLang="en-US"/>
        </a:p>
      </dgm:t>
    </dgm:pt>
    <dgm:pt modelId="{12DBAD54-938D-421B-8D70-FD589A3A24B7}" cxnId="{702ADA49-97C1-4BCB-AE16-2EDC858BDF58}" type="sibTrans">
      <dgm:prSet/>
      <dgm:spPr/>
      <dgm:t>
        <a:bodyPr/>
        <a:p>
          <a:endParaRPr lang="zh-CN" altLang="en-US"/>
        </a:p>
      </dgm:t>
    </dgm:pt>
    <dgm:pt modelId="{82717C1F-66C6-4A94-9A71-62F2105F77AB}">
      <dgm:prSet phldrT="[文本]" phldr="0" custT="0"/>
      <dgm:spPr/>
      <dgm:t>
        <a:bodyPr vert="horz" wrap="square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/>
          </a:r>
          <a:r>
            <a:rPr lang="x-none" altLang="zh-CN"/>
            <a:t>检索</a:t>
          </a:r>
          <a:r>
            <a:rPr lang="x-none" altLang="zh-CN"/>
            <a:t/>
          </a:r>
          <a:endParaRPr lang="x-none" altLang="zh-CN"/>
        </a:p>
      </dgm:t>
    </dgm:pt>
    <dgm:pt modelId="{76E20547-2B14-46FF-8876-56FF1C0E3AD3}" cxnId="{D8BD1E74-5C87-4EE1-BB74-91FFB12F6243}" type="parTrans">
      <dgm:prSet/>
      <dgm:spPr/>
      <dgm:t>
        <a:bodyPr/>
        <a:p>
          <a:endParaRPr lang="zh-CN" altLang="en-US"/>
        </a:p>
      </dgm:t>
    </dgm:pt>
    <dgm:pt modelId="{5D0F8D1F-49D5-4EDC-83FB-B27D620915A5}" cxnId="{D8BD1E74-5C87-4EE1-BB74-91FFB12F6243}" type="sibTrans">
      <dgm:prSet/>
      <dgm:spPr/>
      <dgm:t>
        <a:bodyPr/>
        <a:p>
          <a:endParaRPr lang="zh-CN" altLang="en-US"/>
        </a:p>
      </dgm:t>
    </dgm:pt>
    <dgm:pt modelId="{C397CB15-7790-4F1A-896D-7552F2F7F294}" type="pres">
      <dgm:prSet presAssocID="{08DCCA84-845D-4AFA-B5C9-F6524C28B363}" presName="composite" presStyleCnt="0">
        <dgm:presLayoutVars>
          <dgm:chMax val="1"/>
          <dgm:dir/>
          <dgm:resizeHandles val="exact"/>
        </dgm:presLayoutVars>
      </dgm:prSet>
      <dgm:spPr/>
    </dgm:pt>
    <dgm:pt modelId="{947B5A56-686A-4842-A85E-F213490D2A53}" type="pres">
      <dgm:prSet presAssocID="{08DCCA84-845D-4AFA-B5C9-F6524C28B363}" presName="radial" presStyleCnt="0">
        <dgm:presLayoutVars>
          <dgm:animLvl val="ctr"/>
        </dgm:presLayoutVars>
      </dgm:prSet>
      <dgm:spPr/>
    </dgm:pt>
    <dgm:pt modelId="{4D249092-DA8C-4681-AA9C-207F2DFD3154}" type="pres">
      <dgm:prSet presAssocID="{3B7D232D-7CD3-4CE8-9F64-CD8AC0A8F086}" presName="centerShape" presStyleLbl="vennNode1" presStyleIdx="0" presStyleCnt="5"/>
      <dgm:spPr/>
    </dgm:pt>
    <dgm:pt modelId="{0ABA4A14-2574-4777-939A-8A91AE25FBF5}" type="pres">
      <dgm:prSet presAssocID="{C7B2594F-967C-49BB-B2B4-428D59DF0E5B}" presName="node" presStyleLbl="vennNode1" presStyleIdx="1" presStyleCnt="5">
        <dgm:presLayoutVars>
          <dgm:bulletEnabled val="1"/>
        </dgm:presLayoutVars>
      </dgm:prSet>
      <dgm:spPr/>
    </dgm:pt>
    <dgm:pt modelId="{A9981A18-75F3-41F3-9957-B40659E402CE}" type="pres">
      <dgm:prSet presAssocID="{2754153E-2870-4A58-BD98-DAF85237F37A}" presName="node" presStyleLbl="vennNode1" presStyleIdx="2" presStyleCnt="5">
        <dgm:presLayoutVars>
          <dgm:bulletEnabled val="1"/>
        </dgm:presLayoutVars>
      </dgm:prSet>
      <dgm:spPr/>
    </dgm:pt>
    <dgm:pt modelId="{5EBE0206-6FD5-462B-AC34-DF1594CC1BEE}" type="pres">
      <dgm:prSet presAssocID="{958CABDF-7852-497F-8010-4C61E7F717F8}" presName="node" presStyleLbl="vennNode1" presStyleIdx="3" presStyleCnt="5">
        <dgm:presLayoutVars>
          <dgm:bulletEnabled val="1"/>
        </dgm:presLayoutVars>
      </dgm:prSet>
      <dgm:spPr/>
    </dgm:pt>
    <dgm:pt modelId="{5BB31F2C-9F6F-461E-B8AE-DAD63322F779}" type="pres">
      <dgm:prSet presAssocID="{82717C1F-66C6-4A94-9A71-62F2105F77AB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ACC2F769-C52D-47EE-85E6-F3F936D25D50}" srcId="{08DCCA84-845D-4AFA-B5C9-F6524C28B363}" destId="{3B7D232D-7CD3-4CE8-9F64-CD8AC0A8F086}" srcOrd="0" destOrd="0" parTransId="{C7F2A52F-E9AF-4FE6-B5CD-C166BF0ADD11}" sibTransId="{30BC1A13-A670-40BD-AA58-D31C951E8C01}"/>
    <dgm:cxn modelId="{17FC1977-B1D9-43AA-8615-1C068D2AF57D}" srcId="{3B7D232D-7CD3-4CE8-9F64-CD8AC0A8F086}" destId="{C7B2594F-967C-49BB-B2B4-428D59DF0E5B}" srcOrd="0" destOrd="0" parTransId="{BDBB4B8B-EAF7-4324-AC79-B5938C48C343}" sibTransId="{33450FBC-DB64-439A-8E3F-E2574AEFCA86}"/>
    <dgm:cxn modelId="{91684653-D4A2-4713-9A78-F7E890E80099}" srcId="{3B7D232D-7CD3-4CE8-9F64-CD8AC0A8F086}" destId="{2754153E-2870-4A58-BD98-DAF85237F37A}" srcOrd="1" destOrd="0" parTransId="{42C2D6D1-657F-4D95-8E73-20ABF221F4DE}" sibTransId="{2EBAC0DD-319C-4E29-BF39-DF789C3A671B}"/>
    <dgm:cxn modelId="{702ADA49-97C1-4BCB-AE16-2EDC858BDF58}" srcId="{3B7D232D-7CD3-4CE8-9F64-CD8AC0A8F086}" destId="{958CABDF-7852-497F-8010-4C61E7F717F8}" srcOrd="2" destOrd="0" parTransId="{2FC43F87-80F9-4689-A911-01FBE8108216}" sibTransId="{12DBAD54-938D-421B-8D70-FD589A3A24B7}"/>
    <dgm:cxn modelId="{D8BD1E74-5C87-4EE1-BB74-91FFB12F6243}" srcId="{3B7D232D-7CD3-4CE8-9F64-CD8AC0A8F086}" destId="{82717C1F-66C6-4A94-9A71-62F2105F77AB}" srcOrd="3" destOrd="0" parTransId="{76E20547-2B14-46FF-8876-56FF1C0E3AD3}" sibTransId="{5D0F8D1F-49D5-4EDC-83FB-B27D620915A5}"/>
    <dgm:cxn modelId="{40547D0F-2F10-48A3-B77A-CF41810D9F3F}" type="presOf" srcId="{08DCCA84-845D-4AFA-B5C9-F6524C28B363}" destId="{C397CB15-7790-4F1A-896D-7552F2F7F294}" srcOrd="0" destOrd="0" presId="urn:microsoft.com/office/officeart/2005/8/layout/radial3"/>
    <dgm:cxn modelId="{4DA44C31-F00A-47EF-9B11-491E6C313D4C}" type="presParOf" srcId="{C397CB15-7790-4F1A-896D-7552F2F7F294}" destId="{947B5A56-686A-4842-A85E-F213490D2A53}" srcOrd="0" destOrd="0" presId="urn:microsoft.com/office/officeart/2005/8/layout/radial3"/>
    <dgm:cxn modelId="{0B662BA7-F159-49AF-BC7B-77CE0E16BD91}" type="presParOf" srcId="{947B5A56-686A-4842-A85E-F213490D2A53}" destId="{4D249092-DA8C-4681-AA9C-207F2DFD3154}" srcOrd="0" destOrd="0" presId="urn:microsoft.com/office/officeart/2005/8/layout/radial3"/>
    <dgm:cxn modelId="{D0AC992F-6D04-47B6-976F-6BFF336F2171}" type="presOf" srcId="{3B7D232D-7CD3-4CE8-9F64-CD8AC0A8F086}" destId="{4D249092-DA8C-4681-AA9C-207F2DFD3154}" srcOrd="0" destOrd="0" presId="urn:microsoft.com/office/officeart/2005/8/layout/radial3"/>
    <dgm:cxn modelId="{36F4BF6A-3602-40CE-9801-FD0C06234173}" type="presParOf" srcId="{947B5A56-686A-4842-A85E-F213490D2A53}" destId="{0ABA4A14-2574-4777-939A-8A91AE25FBF5}" srcOrd="1" destOrd="0" presId="urn:microsoft.com/office/officeart/2005/8/layout/radial3"/>
    <dgm:cxn modelId="{1DBD0647-285A-4574-A3CC-D1204C74B7C0}" type="presOf" srcId="{C7B2594F-967C-49BB-B2B4-428D59DF0E5B}" destId="{0ABA4A14-2574-4777-939A-8A91AE25FBF5}" srcOrd="0" destOrd="0" presId="urn:microsoft.com/office/officeart/2005/8/layout/radial3"/>
    <dgm:cxn modelId="{615E160F-0B1D-4809-B48A-2B1729092E78}" type="presParOf" srcId="{947B5A56-686A-4842-A85E-F213490D2A53}" destId="{A9981A18-75F3-41F3-9957-B40659E402CE}" srcOrd="2" destOrd="0" presId="urn:microsoft.com/office/officeart/2005/8/layout/radial3"/>
    <dgm:cxn modelId="{A6A299D7-74F8-418D-8D76-23B022A10905}" type="presOf" srcId="{2754153E-2870-4A58-BD98-DAF85237F37A}" destId="{A9981A18-75F3-41F3-9957-B40659E402CE}" srcOrd="0" destOrd="0" presId="urn:microsoft.com/office/officeart/2005/8/layout/radial3"/>
    <dgm:cxn modelId="{DDDF739F-2F23-4A2F-9810-D5A68B0D9E10}" type="presParOf" srcId="{947B5A56-686A-4842-A85E-F213490D2A53}" destId="{5EBE0206-6FD5-462B-AC34-DF1594CC1BEE}" srcOrd="3" destOrd="0" presId="urn:microsoft.com/office/officeart/2005/8/layout/radial3"/>
    <dgm:cxn modelId="{7BE0AFD5-3376-4A34-9DBF-3E7AD74FF930}" type="presOf" srcId="{958CABDF-7852-497F-8010-4C61E7F717F8}" destId="{5EBE0206-6FD5-462B-AC34-DF1594CC1BEE}" srcOrd="0" destOrd="0" presId="urn:microsoft.com/office/officeart/2005/8/layout/radial3"/>
    <dgm:cxn modelId="{7FCE1EA9-824C-49AD-AF4E-34E88E3CFE96}" type="presParOf" srcId="{947B5A56-686A-4842-A85E-F213490D2A53}" destId="{5BB31F2C-9F6F-461E-B8AE-DAD63322F779}" srcOrd="4" destOrd="0" presId="urn:microsoft.com/office/officeart/2005/8/layout/radial3"/>
    <dgm:cxn modelId="{ED2E07DF-C3E8-4F00-9878-186C9305AB7B}" type="presOf" srcId="{82717C1F-66C6-4A94-9A71-62F2105F77AB}" destId="{5BB31F2C-9F6F-461E-B8AE-DAD63322F779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DCCA84-845D-4AFA-B5C9-F6524C28B363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3B7D232D-7CD3-4CE8-9F64-CD8AC0A8F086}">
      <dgm:prSet phldrT="[文本]" phldr="0" custT="0"/>
      <dgm:spPr/>
      <dgm:t>
        <a:bodyPr vert="horz" wrap="square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x-none" altLang="zh-CN"/>
            <a:t>AiOps</a:t>
          </a:r>
          <a:r>
            <a:rPr lang="zh-CN" altLang="en-US"/>
            <a:t/>
          </a:r>
          <a:r>
            <a:rPr lang="zh-CN" altLang="en-US"/>
            <a:t/>
          </a:r>
          <a:endParaRPr lang="zh-CN" altLang="en-US"/>
        </a:p>
      </dgm:t>
    </dgm:pt>
    <dgm:pt modelId="{C7F2A52F-E9AF-4FE6-B5CD-C166BF0ADD11}" cxnId="{E0258EFE-5753-4ADC-BB46-5BE886E61262}" type="parTrans">
      <dgm:prSet/>
      <dgm:spPr/>
      <dgm:t>
        <a:bodyPr/>
        <a:p>
          <a:endParaRPr lang="zh-CN" altLang="en-US"/>
        </a:p>
      </dgm:t>
    </dgm:pt>
    <dgm:pt modelId="{30BC1A13-A670-40BD-AA58-D31C951E8C01}" cxnId="{E0258EFE-5753-4ADC-BB46-5BE886E61262}" type="sibTrans">
      <dgm:prSet/>
      <dgm:spPr/>
      <dgm:t>
        <a:bodyPr/>
        <a:p>
          <a:endParaRPr lang="zh-CN" altLang="en-US"/>
        </a:p>
      </dgm:t>
    </dgm:pt>
    <dgm:pt modelId="{C7B2594F-967C-49BB-B2B4-428D59DF0E5B}">
      <dgm:prSet phldrT="[文本]" phldr="0" custT="0"/>
      <dgm:spPr/>
      <dgm:t>
        <a:bodyPr vert="horz" wrap="square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x-none" altLang="zh-CN"/>
            <a:t>模式</a:t>
          </a:r>
          <a:r>
            <a:rPr lang="x-none" altLang="zh-CN"/>
            <a:t>发现</a:t>
          </a:r>
          <a:r>
            <a:rPr lang="zh-CN" altLang="en-US"/>
            <a:t/>
          </a:r>
          <a:r>
            <a:rPr lang="zh-CN" altLang="en-US"/>
            <a:t/>
          </a:r>
          <a:endParaRPr lang="zh-CN" altLang="en-US"/>
        </a:p>
      </dgm:t>
    </dgm:pt>
    <dgm:pt modelId="{BDBB4B8B-EAF7-4324-AC79-B5938C48C343}" cxnId="{49F98023-88FC-429B-A6A7-FE7799915634}" type="parTrans">
      <dgm:prSet/>
      <dgm:spPr/>
      <dgm:t>
        <a:bodyPr/>
        <a:p>
          <a:endParaRPr lang="zh-CN" altLang="en-US"/>
        </a:p>
      </dgm:t>
    </dgm:pt>
    <dgm:pt modelId="{33450FBC-DB64-439A-8E3F-E2574AEFCA86}" cxnId="{49F98023-88FC-429B-A6A7-FE7799915634}" type="sibTrans">
      <dgm:prSet/>
      <dgm:spPr/>
      <dgm:t>
        <a:bodyPr/>
        <a:p>
          <a:endParaRPr lang="zh-CN" altLang="en-US"/>
        </a:p>
      </dgm:t>
    </dgm:pt>
    <dgm:pt modelId="{2754153E-2870-4A58-BD98-DAF85237F37A}">
      <dgm:prSet phldrT="[文本]" phldr="0" custT="0"/>
      <dgm:spPr/>
      <dgm:t>
        <a:bodyPr vert="horz" wrap="square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x-none" altLang="zh-CN"/>
            <a:t>......</a:t>
          </a:r>
          <a:r>
            <a:rPr lang="zh-CN" altLang="en-US"/>
            <a:t/>
          </a:r>
          <a:r>
            <a:rPr lang="zh-CN" altLang="en-US"/>
            <a:t/>
          </a:r>
          <a:endParaRPr lang="zh-CN" altLang="en-US"/>
        </a:p>
      </dgm:t>
    </dgm:pt>
    <dgm:pt modelId="{42C2D6D1-657F-4D95-8E73-20ABF221F4DE}" cxnId="{6981EFB7-09CE-4454-A63E-A31286E2892D}" type="parTrans">
      <dgm:prSet/>
      <dgm:spPr/>
      <dgm:t>
        <a:bodyPr/>
        <a:p>
          <a:endParaRPr lang="zh-CN" altLang="en-US"/>
        </a:p>
      </dgm:t>
    </dgm:pt>
    <dgm:pt modelId="{2EBAC0DD-319C-4E29-BF39-DF789C3A671B}" cxnId="{6981EFB7-09CE-4454-A63E-A31286E2892D}" type="sibTrans">
      <dgm:prSet/>
      <dgm:spPr/>
      <dgm:t>
        <a:bodyPr/>
        <a:p>
          <a:endParaRPr lang="zh-CN" altLang="en-US"/>
        </a:p>
      </dgm:t>
    </dgm:pt>
    <dgm:pt modelId="{958CABDF-7852-497F-8010-4C61E7F717F8}">
      <dgm:prSet phldrT="[文本]" phldr="0" custT="0"/>
      <dgm:spPr/>
      <dgm:t>
        <a:bodyPr vert="horz" wrap="square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x-none" altLang="zh-CN"/>
            <a:t>异常</a:t>
          </a:r>
          <a:r>
            <a:rPr lang="x-none" altLang="zh-CN"/>
            <a:t>检测</a:t>
          </a:r>
          <a:r>
            <a:rPr lang="x-none" altLang="zh-CN"/>
            <a:t/>
          </a:r>
          <a:endParaRPr lang="x-none" altLang="zh-CN"/>
        </a:p>
      </dgm:t>
    </dgm:pt>
    <dgm:pt modelId="{2FC43F87-80F9-4689-A911-01FBE8108216}" cxnId="{B31492EC-B441-40CD-B880-1A00114CE5F3}" type="parTrans">
      <dgm:prSet/>
      <dgm:spPr/>
      <dgm:t>
        <a:bodyPr/>
        <a:p>
          <a:endParaRPr lang="zh-CN" altLang="en-US"/>
        </a:p>
      </dgm:t>
    </dgm:pt>
    <dgm:pt modelId="{12DBAD54-938D-421B-8D70-FD589A3A24B7}" cxnId="{B31492EC-B441-40CD-B880-1A00114CE5F3}" type="sibTrans">
      <dgm:prSet/>
      <dgm:spPr/>
      <dgm:t>
        <a:bodyPr/>
        <a:p>
          <a:endParaRPr lang="zh-CN" altLang="en-US"/>
        </a:p>
      </dgm:t>
    </dgm:pt>
    <dgm:pt modelId="{82717C1F-66C6-4A94-9A71-62F2105F77AB}">
      <dgm:prSet phldrT="[文本]" phldr="0" custT="0"/>
      <dgm:spPr/>
      <dgm:t>
        <a:bodyPr vert="horz" wrap="square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x-none" altLang="zh-CN"/>
            <a:t>时序</a:t>
          </a:r>
          <a:r>
            <a:rPr lang="x-none" altLang="zh-CN"/>
            <a:t>预测</a:t>
          </a:r>
          <a:r>
            <a:rPr lang="zh-CN" altLang="en-US"/>
            <a:t/>
          </a:r>
          <a:r>
            <a:rPr lang="zh-CN" altLang="en-US"/>
            <a:t/>
          </a:r>
          <a:endParaRPr lang="zh-CN" altLang="en-US"/>
        </a:p>
      </dgm:t>
    </dgm:pt>
    <dgm:pt modelId="{76E20547-2B14-46FF-8876-56FF1C0E3AD3}" cxnId="{6F2BE476-4962-4A9F-B0F9-6F0E56AC3BA9}" type="parTrans">
      <dgm:prSet/>
      <dgm:spPr/>
      <dgm:t>
        <a:bodyPr/>
        <a:p>
          <a:endParaRPr lang="zh-CN" altLang="en-US"/>
        </a:p>
      </dgm:t>
    </dgm:pt>
    <dgm:pt modelId="{5D0F8D1F-49D5-4EDC-83FB-B27D620915A5}" cxnId="{6F2BE476-4962-4A9F-B0F9-6F0E56AC3BA9}" type="sibTrans">
      <dgm:prSet/>
      <dgm:spPr/>
      <dgm:t>
        <a:bodyPr/>
        <a:p>
          <a:endParaRPr lang="zh-CN" altLang="en-US"/>
        </a:p>
      </dgm:t>
    </dgm:pt>
    <dgm:pt modelId="{C397CB15-7790-4F1A-896D-7552F2F7F294}" type="pres">
      <dgm:prSet presAssocID="{08DCCA84-845D-4AFA-B5C9-F6524C28B363}" presName="composite" presStyleCnt="0">
        <dgm:presLayoutVars>
          <dgm:chMax val="1"/>
          <dgm:dir/>
          <dgm:resizeHandles val="exact"/>
        </dgm:presLayoutVars>
      </dgm:prSet>
      <dgm:spPr/>
    </dgm:pt>
    <dgm:pt modelId="{947B5A56-686A-4842-A85E-F213490D2A53}" type="pres">
      <dgm:prSet presAssocID="{08DCCA84-845D-4AFA-B5C9-F6524C28B363}" presName="radial" presStyleCnt="0">
        <dgm:presLayoutVars>
          <dgm:animLvl val="ctr"/>
        </dgm:presLayoutVars>
      </dgm:prSet>
      <dgm:spPr/>
    </dgm:pt>
    <dgm:pt modelId="{4D249092-DA8C-4681-AA9C-207F2DFD3154}" type="pres">
      <dgm:prSet presAssocID="{3B7D232D-7CD3-4CE8-9F64-CD8AC0A8F086}" presName="centerShape" presStyleLbl="vennNode1" presStyleIdx="0" presStyleCnt="5"/>
      <dgm:spPr/>
    </dgm:pt>
    <dgm:pt modelId="{0ABA4A14-2574-4777-939A-8A91AE25FBF5}" type="pres">
      <dgm:prSet presAssocID="{C7B2594F-967C-49BB-B2B4-428D59DF0E5B}" presName="node" presStyleLbl="vennNode1" presStyleIdx="1" presStyleCnt="5">
        <dgm:presLayoutVars>
          <dgm:bulletEnabled val="1"/>
        </dgm:presLayoutVars>
      </dgm:prSet>
      <dgm:spPr/>
    </dgm:pt>
    <dgm:pt modelId="{A9981A18-75F3-41F3-9957-B40659E402CE}" type="pres">
      <dgm:prSet presAssocID="{2754153E-2870-4A58-BD98-DAF85237F37A}" presName="node" presStyleLbl="vennNode1" presStyleIdx="2" presStyleCnt="5">
        <dgm:presLayoutVars>
          <dgm:bulletEnabled val="1"/>
        </dgm:presLayoutVars>
      </dgm:prSet>
      <dgm:spPr/>
    </dgm:pt>
    <dgm:pt modelId="{5EBE0206-6FD5-462B-AC34-DF1594CC1BEE}" type="pres">
      <dgm:prSet presAssocID="{958CABDF-7852-497F-8010-4C61E7F717F8}" presName="node" presStyleLbl="vennNode1" presStyleIdx="3" presStyleCnt="5">
        <dgm:presLayoutVars>
          <dgm:bulletEnabled val="1"/>
        </dgm:presLayoutVars>
      </dgm:prSet>
      <dgm:spPr/>
    </dgm:pt>
    <dgm:pt modelId="{5BB31F2C-9F6F-461E-B8AE-DAD63322F779}" type="pres">
      <dgm:prSet presAssocID="{82717C1F-66C6-4A94-9A71-62F2105F77AB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E0258EFE-5753-4ADC-BB46-5BE886E61262}" srcId="{08DCCA84-845D-4AFA-B5C9-F6524C28B363}" destId="{3B7D232D-7CD3-4CE8-9F64-CD8AC0A8F086}" srcOrd="0" destOrd="0" parTransId="{C7F2A52F-E9AF-4FE6-B5CD-C166BF0ADD11}" sibTransId="{30BC1A13-A670-40BD-AA58-D31C951E8C01}"/>
    <dgm:cxn modelId="{49F98023-88FC-429B-A6A7-FE7799915634}" srcId="{3B7D232D-7CD3-4CE8-9F64-CD8AC0A8F086}" destId="{C7B2594F-967C-49BB-B2B4-428D59DF0E5B}" srcOrd="0" destOrd="0" parTransId="{BDBB4B8B-EAF7-4324-AC79-B5938C48C343}" sibTransId="{33450FBC-DB64-439A-8E3F-E2574AEFCA86}"/>
    <dgm:cxn modelId="{6981EFB7-09CE-4454-A63E-A31286E2892D}" srcId="{3B7D232D-7CD3-4CE8-9F64-CD8AC0A8F086}" destId="{2754153E-2870-4A58-BD98-DAF85237F37A}" srcOrd="1" destOrd="0" parTransId="{42C2D6D1-657F-4D95-8E73-20ABF221F4DE}" sibTransId="{2EBAC0DD-319C-4E29-BF39-DF789C3A671B}"/>
    <dgm:cxn modelId="{B31492EC-B441-40CD-B880-1A00114CE5F3}" srcId="{3B7D232D-7CD3-4CE8-9F64-CD8AC0A8F086}" destId="{958CABDF-7852-497F-8010-4C61E7F717F8}" srcOrd="2" destOrd="0" parTransId="{2FC43F87-80F9-4689-A911-01FBE8108216}" sibTransId="{12DBAD54-938D-421B-8D70-FD589A3A24B7}"/>
    <dgm:cxn modelId="{6F2BE476-4962-4A9F-B0F9-6F0E56AC3BA9}" srcId="{3B7D232D-7CD3-4CE8-9F64-CD8AC0A8F086}" destId="{82717C1F-66C6-4A94-9A71-62F2105F77AB}" srcOrd="3" destOrd="0" parTransId="{76E20547-2B14-46FF-8876-56FF1C0E3AD3}" sibTransId="{5D0F8D1F-49D5-4EDC-83FB-B27D620915A5}"/>
    <dgm:cxn modelId="{E78A526E-FDDE-495C-866E-4836EEE21C7D}" type="presOf" srcId="{08DCCA84-845D-4AFA-B5C9-F6524C28B363}" destId="{C397CB15-7790-4F1A-896D-7552F2F7F294}" srcOrd="0" destOrd="0" presId="urn:microsoft.com/office/officeart/2005/8/layout/radial3"/>
    <dgm:cxn modelId="{2BC3100A-5CE8-4F79-A887-DDD93FBA810C}" type="presParOf" srcId="{C397CB15-7790-4F1A-896D-7552F2F7F294}" destId="{947B5A56-686A-4842-A85E-F213490D2A53}" srcOrd="0" destOrd="0" presId="urn:microsoft.com/office/officeart/2005/8/layout/radial3"/>
    <dgm:cxn modelId="{9C93E5FF-F682-497D-A458-BC8DFA1B1250}" type="presParOf" srcId="{947B5A56-686A-4842-A85E-F213490D2A53}" destId="{4D249092-DA8C-4681-AA9C-207F2DFD3154}" srcOrd="0" destOrd="0" presId="urn:microsoft.com/office/officeart/2005/8/layout/radial3"/>
    <dgm:cxn modelId="{13379040-7B8B-4D13-B8A8-250330CD6C0F}" type="presOf" srcId="{3B7D232D-7CD3-4CE8-9F64-CD8AC0A8F086}" destId="{4D249092-DA8C-4681-AA9C-207F2DFD3154}" srcOrd="0" destOrd="0" presId="urn:microsoft.com/office/officeart/2005/8/layout/radial3"/>
    <dgm:cxn modelId="{24BD285F-7CEE-4530-9772-0DBEDF5DCF75}" type="presParOf" srcId="{947B5A56-686A-4842-A85E-F213490D2A53}" destId="{0ABA4A14-2574-4777-939A-8A91AE25FBF5}" srcOrd="1" destOrd="0" presId="urn:microsoft.com/office/officeart/2005/8/layout/radial3"/>
    <dgm:cxn modelId="{E776267A-2566-4739-A675-A7A42B417E45}" type="presOf" srcId="{C7B2594F-967C-49BB-B2B4-428D59DF0E5B}" destId="{0ABA4A14-2574-4777-939A-8A91AE25FBF5}" srcOrd="0" destOrd="0" presId="urn:microsoft.com/office/officeart/2005/8/layout/radial3"/>
    <dgm:cxn modelId="{76995EB2-EFD3-4431-AB8E-CEC41D5BBA44}" type="presParOf" srcId="{947B5A56-686A-4842-A85E-F213490D2A53}" destId="{A9981A18-75F3-41F3-9957-B40659E402CE}" srcOrd="2" destOrd="0" presId="urn:microsoft.com/office/officeart/2005/8/layout/radial3"/>
    <dgm:cxn modelId="{6359DA64-5995-4AF0-8FC3-CD3344655847}" type="presOf" srcId="{2754153E-2870-4A58-BD98-DAF85237F37A}" destId="{A9981A18-75F3-41F3-9957-B40659E402CE}" srcOrd="0" destOrd="0" presId="urn:microsoft.com/office/officeart/2005/8/layout/radial3"/>
    <dgm:cxn modelId="{E168D6DE-2996-4ABC-AEE2-7E125665C23B}" type="presParOf" srcId="{947B5A56-686A-4842-A85E-F213490D2A53}" destId="{5EBE0206-6FD5-462B-AC34-DF1594CC1BEE}" srcOrd="3" destOrd="0" presId="urn:microsoft.com/office/officeart/2005/8/layout/radial3"/>
    <dgm:cxn modelId="{DA23D6C4-FA3C-43B2-9616-A07487E46D61}" type="presOf" srcId="{958CABDF-7852-497F-8010-4C61E7F717F8}" destId="{5EBE0206-6FD5-462B-AC34-DF1594CC1BEE}" srcOrd="0" destOrd="0" presId="urn:microsoft.com/office/officeart/2005/8/layout/radial3"/>
    <dgm:cxn modelId="{642BB297-73CD-4233-B094-70D13CC32590}" type="presParOf" srcId="{947B5A56-686A-4842-A85E-F213490D2A53}" destId="{5BB31F2C-9F6F-461E-B8AE-DAD63322F779}" srcOrd="4" destOrd="0" presId="urn:microsoft.com/office/officeart/2005/8/layout/radial3"/>
    <dgm:cxn modelId="{A642BA00-6832-4806-B64A-2F6F1A19E940}" type="presOf" srcId="{82717C1F-66C6-4A94-9A71-62F2105F77AB}" destId="{5BB31F2C-9F6F-461E-B8AE-DAD63322F779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432425" cy="3375660"/>
        <a:chOff x="0" y="0"/>
        <a:chExt cx="5432425" cy="3375660"/>
      </a:xfrm>
    </dsp:grpSpPr>
    <dsp:sp>
      <dsp:nvSpPr>
        <dsp:cNvPr id="3" name="椭圆 2"/>
        <dsp:cNvSpPr/>
      </dsp:nvSpPr>
      <dsp:spPr bwMode="white">
        <a:xfrm>
          <a:off x="1945467" y="1834170"/>
          <a:ext cx="1541490" cy="1541490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5400" tIns="25400" rIns="25400" bIns="25400" anchor="ctr"/>
        <a:lstStyle>
          <a:lvl1pPr algn="ctr">
            <a:defRPr sz="40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x-none" altLang="zh-CN"/>
            <a:t>价值</a:t>
          </a:r>
          <a:endParaRPr lang="zh-CN" altLang="en-US"/>
        </a:p>
      </dsp:txBody>
      <dsp:txXfrm>
        <a:off x="1945467" y="1834170"/>
        <a:ext cx="1541490" cy="1541490"/>
      </dsp:txXfrm>
    </dsp:sp>
    <dsp:sp>
      <dsp:nvSpPr>
        <dsp:cNvPr id="4" name="左箭头 3"/>
        <dsp:cNvSpPr/>
      </dsp:nvSpPr>
      <dsp:spPr bwMode="white">
        <a:xfrm rot="12899999">
          <a:off x="983668" y="1585144"/>
          <a:ext cx="1179741" cy="439325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2899999">
        <a:off x="983668" y="1585144"/>
        <a:ext cx="1179741" cy="439325"/>
      </dsp:txXfrm>
    </dsp:sp>
    <dsp:sp>
      <dsp:nvSpPr>
        <dsp:cNvPr id="5" name="圆角矩形 4"/>
        <dsp:cNvSpPr/>
      </dsp:nvSpPr>
      <dsp:spPr bwMode="white">
        <a:xfrm>
          <a:off x="330015" y="861013"/>
          <a:ext cx="1464416" cy="117153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9535" tIns="89535" rIns="89535" bIns="89535" anchor="ctr"/>
        <a:lstStyle>
          <a:lvl1pPr algn="ctr">
            <a:defRPr sz="4700"/>
          </a:lvl1pPr>
          <a:lvl2pPr marL="285750" indent="-285750" algn="ctr">
            <a:defRPr sz="3600"/>
          </a:lvl2pPr>
          <a:lvl3pPr marL="571500" indent="-285750" algn="ctr">
            <a:defRPr sz="3600"/>
          </a:lvl3pPr>
          <a:lvl4pPr marL="857250" indent="-285750" algn="ctr">
            <a:defRPr sz="3600"/>
          </a:lvl4pPr>
          <a:lvl5pPr marL="1143000" indent="-285750" algn="ctr">
            <a:defRPr sz="3600"/>
          </a:lvl5pPr>
          <a:lvl6pPr marL="1428750" indent="-285750" algn="ctr">
            <a:defRPr sz="3600"/>
          </a:lvl6pPr>
          <a:lvl7pPr marL="1714500" indent="-285750" algn="ctr">
            <a:defRPr sz="3600"/>
          </a:lvl7pPr>
          <a:lvl8pPr marL="2000250" indent="-285750" algn="ctr">
            <a:defRPr sz="3600"/>
          </a:lvl8pPr>
          <a:lvl9pPr marL="2286000" indent="-285750" algn="ctr">
            <a:defRPr sz="3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x-none" altLang="zh-CN"/>
            <a:t>审计</a:t>
          </a:r>
          <a:endParaRPr lang="zh-CN" altLang="en-US"/>
        </a:p>
      </dsp:txBody>
      <dsp:txXfrm>
        <a:off x="330015" y="861013"/>
        <a:ext cx="1464416" cy="1171533"/>
      </dsp:txXfrm>
    </dsp:sp>
    <dsp:sp>
      <dsp:nvSpPr>
        <dsp:cNvPr id="6" name="左箭头 5"/>
        <dsp:cNvSpPr/>
      </dsp:nvSpPr>
      <dsp:spPr bwMode="white">
        <a:xfrm rot="16199999">
          <a:off x="2126342" y="990306"/>
          <a:ext cx="1179741" cy="439325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6199999">
        <a:off x="2126342" y="990306"/>
        <a:ext cx="1179741" cy="439325"/>
      </dsp:txXfrm>
    </dsp:sp>
    <dsp:sp>
      <dsp:nvSpPr>
        <dsp:cNvPr id="7" name="圆角矩形 6"/>
        <dsp:cNvSpPr/>
      </dsp:nvSpPr>
      <dsp:spPr bwMode="white">
        <a:xfrm>
          <a:off x="1984005" y="0"/>
          <a:ext cx="1464416" cy="117153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9535" tIns="89535" rIns="89535" bIns="89535" anchor="ctr"/>
        <a:lstStyle>
          <a:lvl1pPr algn="ctr">
            <a:defRPr sz="4700"/>
          </a:lvl1pPr>
          <a:lvl2pPr marL="285750" indent="-285750" algn="ctr">
            <a:defRPr sz="3600"/>
          </a:lvl2pPr>
          <a:lvl3pPr marL="571500" indent="-285750" algn="ctr">
            <a:defRPr sz="3600"/>
          </a:lvl3pPr>
          <a:lvl4pPr marL="857250" indent="-285750" algn="ctr">
            <a:defRPr sz="3600"/>
          </a:lvl4pPr>
          <a:lvl5pPr marL="1143000" indent="-285750" algn="ctr">
            <a:defRPr sz="3600"/>
          </a:lvl5pPr>
          <a:lvl6pPr marL="1428750" indent="-285750" algn="ctr">
            <a:defRPr sz="3600"/>
          </a:lvl6pPr>
          <a:lvl7pPr marL="1714500" indent="-285750" algn="ctr">
            <a:defRPr sz="3600"/>
          </a:lvl7pPr>
          <a:lvl8pPr marL="2000250" indent="-285750" algn="ctr">
            <a:defRPr sz="3600"/>
          </a:lvl8pPr>
          <a:lvl9pPr marL="2286000" indent="-285750" algn="ctr">
            <a:defRPr sz="3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x-none" altLang="zh-CN"/>
            <a:t>排障</a:t>
          </a:r>
          <a:endParaRPr lang="zh-CN" altLang="en-US"/>
        </a:p>
      </dsp:txBody>
      <dsp:txXfrm>
        <a:off x="1984005" y="0"/>
        <a:ext cx="1464416" cy="1171533"/>
      </dsp:txXfrm>
    </dsp:sp>
    <dsp:sp>
      <dsp:nvSpPr>
        <dsp:cNvPr id="8" name="左箭头 7"/>
        <dsp:cNvSpPr/>
      </dsp:nvSpPr>
      <dsp:spPr bwMode="white">
        <a:xfrm rot="-2099999">
          <a:off x="3269015" y="1585144"/>
          <a:ext cx="1179741" cy="439325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-2099999">
        <a:off x="3269015" y="1585144"/>
        <a:ext cx="1179741" cy="439325"/>
      </dsp:txXfrm>
    </dsp:sp>
    <dsp:sp>
      <dsp:nvSpPr>
        <dsp:cNvPr id="9" name="圆角矩形 8"/>
        <dsp:cNvSpPr/>
      </dsp:nvSpPr>
      <dsp:spPr bwMode="white">
        <a:xfrm>
          <a:off x="3637994" y="861013"/>
          <a:ext cx="1464416" cy="117153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9535" tIns="89535" rIns="89535" bIns="89535" anchor="ctr"/>
        <a:lstStyle>
          <a:lvl1pPr algn="ctr">
            <a:defRPr sz="4700"/>
          </a:lvl1pPr>
          <a:lvl2pPr marL="285750" indent="-285750" algn="ctr">
            <a:defRPr sz="3600"/>
          </a:lvl2pPr>
          <a:lvl3pPr marL="571500" indent="-285750" algn="ctr">
            <a:defRPr sz="3600"/>
          </a:lvl3pPr>
          <a:lvl4pPr marL="857250" indent="-285750" algn="ctr">
            <a:defRPr sz="3600"/>
          </a:lvl4pPr>
          <a:lvl5pPr marL="1143000" indent="-285750" algn="ctr">
            <a:defRPr sz="3600"/>
          </a:lvl5pPr>
          <a:lvl6pPr marL="1428750" indent="-285750" algn="ctr">
            <a:defRPr sz="3600"/>
          </a:lvl6pPr>
          <a:lvl7pPr marL="1714500" indent="-285750" algn="ctr">
            <a:defRPr sz="3600"/>
          </a:lvl7pPr>
          <a:lvl8pPr marL="2000250" indent="-285750" algn="ctr">
            <a:defRPr sz="3600"/>
          </a:lvl8pPr>
          <a:lvl9pPr marL="2286000" indent="-285750" algn="ctr">
            <a:defRPr sz="3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x-none" altLang="zh-CN"/>
            <a:t>监控</a:t>
          </a:r>
          <a:endParaRPr lang="zh-CN" altLang="en-US"/>
        </a:p>
      </dsp:txBody>
      <dsp:txXfrm>
        <a:off x="3637994" y="861013"/>
        <a:ext cx="1464416" cy="11715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081655" cy="3081655"/>
        <a:chOff x="0" y="0"/>
        <a:chExt cx="3081655" cy="3081655"/>
      </a:xfrm>
    </dsp:grpSpPr>
    <dsp:sp>
      <dsp:nvSpPr>
        <dsp:cNvPr id="3" name="椭圆 2"/>
        <dsp:cNvSpPr/>
      </dsp:nvSpPr>
      <dsp:spPr bwMode="white">
        <a:xfrm>
          <a:off x="2178332" y="684812"/>
          <a:ext cx="1712031" cy="171203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45720" tIns="45720" rIns="45720" bIns="4572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x-none" altLang="zh-CN"/>
            <a:t>高可用</a:t>
          </a:r>
          <a:endParaRPr lang="zh-CN" altLang="en-US"/>
        </a:p>
      </dsp:txBody>
      <dsp:txXfrm>
        <a:off x="2178332" y="684812"/>
        <a:ext cx="1712031" cy="1712031"/>
      </dsp:txXfrm>
    </dsp:sp>
    <dsp:sp>
      <dsp:nvSpPr>
        <dsp:cNvPr id="4" name="椭圆 3"/>
        <dsp:cNvSpPr/>
      </dsp:nvSpPr>
      <dsp:spPr bwMode="white">
        <a:xfrm>
          <a:off x="2606340" y="0"/>
          <a:ext cx="856015" cy="85601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26670" tIns="26670" rIns="26670" bIns="2667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x-none" altLang="zh-CN"/>
            <a:t>采集</a:t>
          </a:r>
          <a:endParaRPr lang="zh-CN" altLang="en-US"/>
        </a:p>
      </dsp:txBody>
      <dsp:txXfrm>
        <a:off x="2606340" y="0"/>
        <a:ext cx="856015" cy="856015"/>
      </dsp:txXfrm>
    </dsp:sp>
    <dsp:sp>
      <dsp:nvSpPr>
        <dsp:cNvPr id="5" name="椭圆 4"/>
        <dsp:cNvSpPr/>
      </dsp:nvSpPr>
      <dsp:spPr bwMode="white">
        <a:xfrm>
          <a:off x="3719160" y="1112820"/>
          <a:ext cx="856015" cy="85601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26670" tIns="26670" rIns="26670" bIns="2667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x-none" altLang="zh-CN"/>
            <a:t>存储</a:t>
          </a:r>
          <a:endParaRPr lang="zh-CN" altLang="en-US"/>
        </a:p>
      </dsp:txBody>
      <dsp:txXfrm>
        <a:off x="3719160" y="1112820"/>
        <a:ext cx="856015" cy="856015"/>
      </dsp:txXfrm>
    </dsp:sp>
    <dsp:sp>
      <dsp:nvSpPr>
        <dsp:cNvPr id="6" name="椭圆 5"/>
        <dsp:cNvSpPr/>
      </dsp:nvSpPr>
      <dsp:spPr bwMode="white">
        <a:xfrm>
          <a:off x="2606340" y="2225640"/>
          <a:ext cx="856015" cy="85601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26670" tIns="26670" rIns="26670" bIns="2667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x-none" altLang="zh-CN"/>
            <a:t>分析</a:t>
          </a:r>
          <a:endParaRPr lang="zh-CN" altLang="en-US"/>
        </a:p>
      </dsp:txBody>
      <dsp:txXfrm>
        <a:off x="2606340" y="2225640"/>
        <a:ext cx="856015" cy="856015"/>
      </dsp:txXfrm>
    </dsp:sp>
    <dsp:sp>
      <dsp:nvSpPr>
        <dsp:cNvPr id="7" name="椭圆 6"/>
        <dsp:cNvSpPr/>
      </dsp:nvSpPr>
      <dsp:spPr bwMode="white">
        <a:xfrm>
          <a:off x="1493520" y="1112820"/>
          <a:ext cx="856015" cy="85601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26670" tIns="26670" rIns="26670" bIns="2667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x-none" altLang="zh-CN"/>
            <a:t>检索</a:t>
          </a:r>
          <a:endParaRPr lang="x-none" altLang="zh-CN"/>
        </a:p>
      </dsp:txBody>
      <dsp:txXfrm>
        <a:off x="1493520" y="1112820"/>
        <a:ext cx="856015" cy="8560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2983230" cy="2983230"/>
        <a:chOff x="0" y="0"/>
        <a:chExt cx="2983230" cy="2983230"/>
      </a:xfrm>
    </dsp:grpSpPr>
    <dsp:sp>
      <dsp:nvSpPr>
        <dsp:cNvPr id="3" name="椭圆 2"/>
        <dsp:cNvSpPr/>
      </dsp:nvSpPr>
      <dsp:spPr bwMode="white">
        <a:xfrm>
          <a:off x="1552575" y="662940"/>
          <a:ext cx="1657350" cy="1657350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39370" tIns="39370" rIns="39370" bIns="39370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x-none" altLang="zh-CN"/>
            <a:t>AiOps</a:t>
          </a:r>
          <a:endParaRPr lang="zh-CN" altLang="en-US"/>
        </a:p>
      </dsp:txBody>
      <dsp:txXfrm>
        <a:off x="1552575" y="662940"/>
        <a:ext cx="1657350" cy="1657350"/>
      </dsp:txXfrm>
    </dsp:sp>
    <dsp:sp>
      <dsp:nvSpPr>
        <dsp:cNvPr id="4" name="椭圆 3"/>
        <dsp:cNvSpPr/>
      </dsp:nvSpPr>
      <dsp:spPr bwMode="white">
        <a:xfrm>
          <a:off x="1966912" y="0"/>
          <a:ext cx="828675" cy="82867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21590" tIns="21590" rIns="21590" bIns="2159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x-none" altLang="zh-CN"/>
            <a:t>模式发现</a:t>
          </a:r>
          <a:endParaRPr lang="zh-CN" altLang="en-US"/>
        </a:p>
      </dsp:txBody>
      <dsp:txXfrm>
        <a:off x="1966912" y="0"/>
        <a:ext cx="828675" cy="828675"/>
      </dsp:txXfrm>
    </dsp:sp>
    <dsp:sp>
      <dsp:nvSpPr>
        <dsp:cNvPr id="5" name="椭圆 4"/>
        <dsp:cNvSpPr/>
      </dsp:nvSpPr>
      <dsp:spPr bwMode="white">
        <a:xfrm>
          <a:off x="3044190" y="1077278"/>
          <a:ext cx="828675" cy="82867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21590" tIns="21590" rIns="21590" bIns="2159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x-none" altLang="zh-CN"/>
            <a:t>......</a:t>
          </a:r>
          <a:endParaRPr lang="zh-CN" altLang="en-US"/>
        </a:p>
      </dsp:txBody>
      <dsp:txXfrm>
        <a:off x="3044190" y="1077278"/>
        <a:ext cx="828675" cy="828675"/>
      </dsp:txXfrm>
    </dsp:sp>
    <dsp:sp>
      <dsp:nvSpPr>
        <dsp:cNvPr id="6" name="椭圆 5"/>
        <dsp:cNvSpPr/>
      </dsp:nvSpPr>
      <dsp:spPr bwMode="white">
        <a:xfrm>
          <a:off x="1966912" y="2154555"/>
          <a:ext cx="828675" cy="82867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21590" tIns="21590" rIns="21590" bIns="2159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x-none" altLang="zh-CN"/>
            <a:t>异常检测</a:t>
          </a:r>
          <a:endParaRPr lang="x-none" altLang="zh-CN"/>
        </a:p>
      </dsp:txBody>
      <dsp:txXfrm>
        <a:off x="1966912" y="2154555"/>
        <a:ext cx="828675" cy="828675"/>
      </dsp:txXfrm>
    </dsp:sp>
    <dsp:sp>
      <dsp:nvSpPr>
        <dsp:cNvPr id="7" name="椭圆 6"/>
        <dsp:cNvSpPr/>
      </dsp:nvSpPr>
      <dsp:spPr bwMode="white">
        <a:xfrm>
          <a:off x="889635" y="1077277"/>
          <a:ext cx="828675" cy="82867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21590" tIns="21590" rIns="21590" bIns="2159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x-none" altLang="zh-CN"/>
            <a:t>时序预测</a:t>
          </a:r>
          <a:endParaRPr lang="zh-CN" altLang="en-US"/>
        </a:p>
      </dsp:txBody>
      <dsp:txXfrm>
        <a:off x="889635" y="1077277"/>
        <a:ext cx="828675" cy="828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Sty" val="arr"/>
              <dgm:param type="endSty" val="noArr"/>
              <dgm:param type="begPts" val="auto"/>
              <dgm:param type="endPts" val="ct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x-none" altLang="zh-CN"/>
              <a:t>素材:https://www.elastic.co/elk-stack</a:t>
            </a:r>
            <a:endParaRPr lang="x-none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x-none" altLang="zh-CN"/>
              <a:t>案例分享主要从如下几个方面阐述:</a:t>
            </a:r>
            <a:endParaRPr lang="x-none" altLang="zh-CN"/>
          </a:p>
          <a:p>
            <a:r>
              <a:rPr lang="x-none" altLang="zh-CN"/>
              <a:t>1.交代客户日志中心建设的背景，问题，现状</a:t>
            </a:r>
            <a:endParaRPr lang="x-none" altLang="zh-CN"/>
          </a:p>
          <a:p>
            <a:r>
              <a:rPr lang="x-none" altLang="zh-CN"/>
              <a:t>2.结合日志产品的特点，重点突出采集困难，处理日志量大，分析需求复杂</a:t>
            </a:r>
            <a:endParaRPr lang="x-none" altLang="zh-CN"/>
          </a:p>
          <a:p>
            <a:r>
              <a:rPr lang="x-none" altLang="zh-CN"/>
              <a:t>3.我们是如何解决客户问题的？增量适量的截图，要么是仪表盘，要么是架构部署图等</a:t>
            </a:r>
            <a:endParaRPr lang="x-none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x-none" altLang="zh-CN"/>
              <a:t>对以上案例的一个总结陈述，建设好一个日志中心是如何解决以上问题的？</a:t>
            </a:r>
            <a:endParaRPr lang="x-none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x-none" altLang="zh-CN"/>
              <a:t>为什么流入两次kafka，因为要做数据分流</a:t>
            </a:r>
            <a:endParaRPr lang="x-none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x-none" altLang="zh-CN"/>
              <a:t>参考资料：http://www.ouyangchen.com/wp-content/uploads/2017/03/ClickHouse-%E6%AC%A7%E9%98%B3%E8%BE%B0.pdf</a:t>
            </a:r>
            <a:endParaRPr lang="x-none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x-none" altLang="zh-CN"/>
              <a:t>参考文章:https://zhuanlan.zhihu.com/p/36407599</a:t>
            </a:r>
            <a:endParaRPr lang="x-none" altLang="zh-CN"/>
          </a:p>
          <a:p>
            <a:r>
              <a:rPr lang="x-none" altLang="zh-CN"/>
              <a:t>https://www.rizhiyi.com/assets/docs/data_driver.pdf</a:t>
            </a:r>
            <a:endParaRPr lang="x-none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x-none" altLang="zh-CN"/>
              <a:t>可以使用最新版的视觉稿</a:t>
            </a:r>
            <a:endParaRPr lang="x-none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企业日志中心建设那些事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青涯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V1.x 依旧是ELK/EFK</a:t>
            </a:r>
            <a:endParaRPr lang="x-none" altLang="zh-CN"/>
          </a:p>
        </p:txBody>
      </p:sp>
      <p:sp>
        <p:nvSpPr>
          <p:cNvPr id="46" name="内容占位符 45"/>
          <p:cNvSpPr>
            <a:spLocks noGrp="1"/>
          </p:cNvSpPr>
          <p:nvPr>
            <p:ph idx="1"/>
          </p:nvPr>
        </p:nvSpPr>
        <p:spPr>
          <a:xfrm>
            <a:off x="838200" y="1751965"/>
            <a:ext cx="10515600" cy="4465320"/>
          </a:xfrm>
        </p:spPr>
        <p:txBody>
          <a:bodyPr/>
          <a:p>
            <a:r>
              <a:rPr lang="x-none" altLang="zh-CN"/>
              <a:t>采用disruptor框架，各层各用一个RingBuffer，free lock，更低的上下文开销，性能更高。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</p:txBody>
      </p:sp>
      <p:grpSp>
        <p:nvGrpSpPr>
          <p:cNvPr id="27" name="组合 26"/>
          <p:cNvGrpSpPr/>
          <p:nvPr/>
        </p:nvGrpSpPr>
        <p:grpSpPr>
          <a:xfrm>
            <a:off x="1684655" y="3389630"/>
            <a:ext cx="8900160" cy="2350770"/>
            <a:chOff x="2833" y="4460"/>
            <a:chExt cx="14016" cy="3702"/>
          </a:xfrm>
        </p:grpSpPr>
        <p:grpSp>
          <p:nvGrpSpPr>
            <p:cNvPr id="10" name="组合 9"/>
            <p:cNvGrpSpPr/>
            <p:nvPr/>
          </p:nvGrpSpPr>
          <p:grpSpPr>
            <a:xfrm>
              <a:off x="2833" y="4460"/>
              <a:ext cx="4014" cy="3654"/>
              <a:chOff x="2933" y="4460"/>
              <a:chExt cx="4014" cy="36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933" y="5438"/>
                <a:ext cx="4014" cy="26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x-none" altLang="zh-CN" sz="2000"/>
                  <a:t>input plugin</a:t>
                </a:r>
                <a:endParaRPr lang="x-none" altLang="zh-CN" sz="2000"/>
              </a:p>
            </p:txBody>
          </p:sp>
          <p:sp>
            <p:nvSpPr>
              <p:cNvPr id="8" name="流程图: 直接访问存储器 7"/>
              <p:cNvSpPr/>
              <p:nvPr/>
            </p:nvSpPr>
            <p:spPr>
              <a:xfrm>
                <a:off x="3192" y="4460"/>
                <a:ext cx="3087" cy="1879"/>
              </a:xfrm>
              <a:prstGeom prst="flowChartMagneticDrum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l"/>
                <a:r>
                  <a:rPr lang="x-none" altLang="zh-CN" sz="1200"/>
                  <a:t>ringbuffer</a:t>
                </a:r>
                <a:endParaRPr lang="x-none" altLang="zh-CN" sz="120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7797" y="4484"/>
              <a:ext cx="4014" cy="3654"/>
              <a:chOff x="7797" y="4484"/>
              <a:chExt cx="4014" cy="365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7797" y="5462"/>
                <a:ext cx="4014" cy="26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x-none" altLang="zh-CN" sz="2000"/>
                  <a:t>filter plugin</a:t>
                </a:r>
                <a:endParaRPr lang="x-none" altLang="zh-CN" sz="2000"/>
              </a:p>
            </p:txBody>
          </p:sp>
          <p:sp>
            <p:nvSpPr>
              <p:cNvPr id="13" name="流程图: 直接访问存储器 12"/>
              <p:cNvSpPr/>
              <p:nvPr/>
            </p:nvSpPr>
            <p:spPr>
              <a:xfrm>
                <a:off x="8056" y="4484"/>
                <a:ext cx="3087" cy="1879"/>
              </a:xfrm>
              <a:prstGeom prst="flowChartMagneticDrum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l"/>
                <a:r>
                  <a:rPr lang="x-none" altLang="zh-CN" sz="1200"/>
                  <a:t>ringbuffer</a:t>
                </a:r>
                <a:endParaRPr lang="x-none" altLang="zh-CN" sz="120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2835" y="4508"/>
              <a:ext cx="4014" cy="3654"/>
              <a:chOff x="7797" y="4484"/>
              <a:chExt cx="4014" cy="365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7797" y="5462"/>
                <a:ext cx="4014" cy="26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x-none" altLang="zh-CN" sz="2000"/>
                  <a:t>output plugin</a:t>
                </a:r>
                <a:endParaRPr lang="x-none" altLang="zh-CN" sz="2000"/>
              </a:p>
            </p:txBody>
          </p:sp>
          <p:sp>
            <p:nvSpPr>
              <p:cNvPr id="22" name="流程图: 直接访问存储器 21"/>
              <p:cNvSpPr/>
              <p:nvPr/>
            </p:nvSpPr>
            <p:spPr>
              <a:xfrm>
                <a:off x="8056" y="4484"/>
                <a:ext cx="3087" cy="1879"/>
              </a:xfrm>
              <a:prstGeom prst="flowChartMagneticDrum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l"/>
                <a:r>
                  <a:rPr lang="x-none" altLang="zh-CN" sz="1200"/>
                  <a:t>ringbuffer</a:t>
                </a:r>
                <a:endParaRPr lang="x-none" altLang="zh-CN" sz="1200"/>
              </a:p>
            </p:txBody>
          </p:sp>
        </p:grpSp>
        <p:cxnSp>
          <p:nvCxnSpPr>
            <p:cNvPr id="25" name="直接箭头连接符 24"/>
            <p:cNvCxnSpPr>
              <a:stCxn id="4" idx="3"/>
              <a:endCxn id="12" idx="1"/>
            </p:cNvCxnSpPr>
            <p:nvPr/>
          </p:nvCxnSpPr>
          <p:spPr>
            <a:xfrm>
              <a:off x="6847" y="6776"/>
              <a:ext cx="950" cy="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2" idx="3"/>
              <a:endCxn id="21" idx="1"/>
            </p:cNvCxnSpPr>
            <p:nvPr/>
          </p:nvCxnSpPr>
          <p:spPr>
            <a:xfrm>
              <a:off x="11811" y="6800"/>
              <a:ext cx="1024" cy="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V1.x 挑战在哪里？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1、ElasticSearch运维，经常性OOM？</a:t>
            </a:r>
            <a:endParaRPr lang="x-none" altLang="zh-CN"/>
          </a:p>
          <a:p>
            <a:r>
              <a:rPr lang="x-none" altLang="zh-CN"/>
              <a:t>2、ElasticSearch Dsl，客户hold不住，易用性在哪里？</a:t>
            </a:r>
            <a:endParaRPr lang="x-none" altLang="zh-CN"/>
          </a:p>
          <a:p>
            <a:r>
              <a:rPr lang="x-none" altLang="zh-CN"/>
              <a:t>3、ElasticSearch计算能力有限，但客户对计算分析有要求?</a:t>
            </a:r>
            <a:endParaRPr lang="x-none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V2.0 ELK + SPL 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x-none" altLang="zh-CN"/>
              <a:t>SPL，构建更对用户更友好，更理解日志的查询分析命令</a:t>
            </a:r>
            <a:endParaRPr lang="x-none" altLang="zh-CN"/>
          </a:p>
          <a:p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  <p:sp>
        <p:nvSpPr>
          <p:cNvPr id="13" name="矩形 12"/>
          <p:cNvSpPr/>
          <p:nvPr/>
        </p:nvSpPr>
        <p:spPr>
          <a:xfrm>
            <a:off x="8404860" y="2498090"/>
            <a:ext cx="2320290" cy="37585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流程图: 过程 3"/>
          <p:cNvSpPr/>
          <p:nvPr/>
        </p:nvSpPr>
        <p:spPr>
          <a:xfrm>
            <a:off x="1193165" y="3772535"/>
            <a:ext cx="1470660" cy="120967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/>
              <a:t>翻译层</a:t>
            </a:r>
            <a:endParaRPr lang="x-none" altLang="zh-CN"/>
          </a:p>
        </p:txBody>
      </p:sp>
      <p:sp>
        <p:nvSpPr>
          <p:cNvPr id="5" name="流程图: 过程 4"/>
          <p:cNvSpPr/>
          <p:nvPr/>
        </p:nvSpPr>
        <p:spPr>
          <a:xfrm>
            <a:off x="3685540" y="3772535"/>
            <a:ext cx="1470660" cy="120967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/>
              <a:t>解析层(antlr)</a:t>
            </a:r>
            <a:endParaRPr lang="x-none" altLang="zh-CN"/>
          </a:p>
        </p:txBody>
      </p:sp>
      <p:sp>
        <p:nvSpPr>
          <p:cNvPr id="6" name="流程图: 过程 5"/>
          <p:cNvSpPr/>
          <p:nvPr/>
        </p:nvSpPr>
        <p:spPr>
          <a:xfrm>
            <a:off x="6177915" y="3772535"/>
            <a:ext cx="1470660" cy="120967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/>
              <a:t>执行层</a:t>
            </a:r>
            <a:endParaRPr lang="x-none" altLang="zh-CN"/>
          </a:p>
        </p:txBody>
      </p:sp>
      <p:sp>
        <p:nvSpPr>
          <p:cNvPr id="7" name="流程图: 过程 6"/>
          <p:cNvSpPr/>
          <p:nvPr/>
        </p:nvSpPr>
        <p:spPr>
          <a:xfrm>
            <a:off x="8772525" y="2824480"/>
            <a:ext cx="1584960" cy="120967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/>
              <a:t>ElasticSearch</a:t>
            </a:r>
            <a:endParaRPr lang="x-none" altLang="zh-CN"/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>
            <a:off x="2663825" y="4377690"/>
            <a:ext cx="1021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5156200" y="4377690"/>
            <a:ext cx="1021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7" idx="1"/>
          </p:cNvCxnSpPr>
          <p:nvPr/>
        </p:nvCxnSpPr>
        <p:spPr>
          <a:xfrm flipV="1">
            <a:off x="7648575" y="3429635"/>
            <a:ext cx="1123950" cy="948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过程 10"/>
          <p:cNvSpPr/>
          <p:nvPr/>
        </p:nvSpPr>
        <p:spPr>
          <a:xfrm>
            <a:off x="8772525" y="4765675"/>
            <a:ext cx="1584960" cy="120967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/>
              <a:t>ClickHouse</a:t>
            </a:r>
            <a:endParaRPr lang="x-none" altLang="zh-CN"/>
          </a:p>
        </p:txBody>
      </p:sp>
      <p:cxnSp>
        <p:nvCxnSpPr>
          <p:cNvPr id="12" name="直接箭头连接符 11"/>
          <p:cNvCxnSpPr>
            <a:endCxn id="11" idx="1"/>
          </p:cNvCxnSpPr>
          <p:nvPr/>
        </p:nvCxnSpPr>
        <p:spPr>
          <a:xfrm>
            <a:off x="7648575" y="4377055"/>
            <a:ext cx="1123950" cy="99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终止 14"/>
          <p:cNvSpPr/>
          <p:nvPr/>
        </p:nvSpPr>
        <p:spPr>
          <a:xfrm>
            <a:off x="2875915" y="5621655"/>
            <a:ext cx="1323975" cy="555625"/>
          </a:xfrm>
          <a:prstGeom prst="flowChartTermina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/>
              <a:t>vistor</a:t>
            </a:r>
            <a:endParaRPr lang="x-none" altLang="zh-CN"/>
          </a:p>
        </p:txBody>
      </p:sp>
      <p:sp>
        <p:nvSpPr>
          <p:cNvPr id="16" name="流程图: 终止 15"/>
          <p:cNvSpPr/>
          <p:nvPr/>
        </p:nvSpPr>
        <p:spPr>
          <a:xfrm>
            <a:off x="4620895" y="5621655"/>
            <a:ext cx="1323975" cy="555625"/>
          </a:xfrm>
          <a:prstGeom prst="flowChartTermina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/>
              <a:t>listener</a:t>
            </a:r>
            <a:endParaRPr lang="x-none" altLang="zh-CN"/>
          </a:p>
        </p:txBody>
      </p:sp>
      <p:cxnSp>
        <p:nvCxnSpPr>
          <p:cNvPr id="17" name="直接箭头连接符 16"/>
          <p:cNvCxnSpPr>
            <a:stCxn id="5" idx="2"/>
            <a:endCxn id="15" idx="0"/>
          </p:cNvCxnSpPr>
          <p:nvPr/>
        </p:nvCxnSpPr>
        <p:spPr>
          <a:xfrm flipH="1">
            <a:off x="3538220" y="4982210"/>
            <a:ext cx="882650" cy="639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2"/>
            <a:endCxn id="16" idx="0"/>
          </p:cNvCxnSpPr>
          <p:nvPr/>
        </p:nvCxnSpPr>
        <p:spPr>
          <a:xfrm>
            <a:off x="4420870" y="4982210"/>
            <a:ext cx="862330" cy="639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V2.0 ELK + 实时计算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客户要求的计算能力，ElasticSearch实在无力满足？</a:t>
            </a:r>
            <a:endParaRPr lang="x-none" altLang="zh-CN"/>
          </a:p>
        </p:txBody>
      </p:sp>
      <p:sp>
        <p:nvSpPr>
          <p:cNvPr id="4" name="矩形 3"/>
          <p:cNvSpPr/>
          <p:nvPr/>
        </p:nvSpPr>
        <p:spPr>
          <a:xfrm>
            <a:off x="1255395" y="3792855"/>
            <a:ext cx="1651000" cy="142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jlogstash</a:t>
            </a:r>
            <a:endParaRPr lang="x-none" altLang="zh-CN"/>
          </a:p>
        </p:txBody>
      </p:sp>
      <p:sp>
        <p:nvSpPr>
          <p:cNvPr id="6" name="矩形 5"/>
          <p:cNvSpPr/>
          <p:nvPr/>
        </p:nvSpPr>
        <p:spPr>
          <a:xfrm>
            <a:off x="2677160" y="2611755"/>
            <a:ext cx="1651000" cy="9156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kafka</a:t>
            </a:r>
            <a:endParaRPr lang="x-none" altLang="zh-CN"/>
          </a:p>
        </p:txBody>
      </p:sp>
      <p:sp>
        <p:nvSpPr>
          <p:cNvPr id="7" name="矩形 6"/>
          <p:cNvSpPr/>
          <p:nvPr/>
        </p:nvSpPr>
        <p:spPr>
          <a:xfrm>
            <a:off x="6577965" y="3792855"/>
            <a:ext cx="1651000" cy="1421765"/>
          </a:xfrm>
          <a:prstGeom prst="rect">
            <a:avLst/>
          </a:prstGeom>
          <a:effectLst>
            <a:softEdge rad="127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Flink</a:t>
            </a:r>
            <a:endParaRPr lang="x-none" altLang="zh-CN"/>
          </a:p>
        </p:txBody>
      </p:sp>
      <p:sp>
        <p:nvSpPr>
          <p:cNvPr id="8" name="矩形 7"/>
          <p:cNvSpPr/>
          <p:nvPr/>
        </p:nvSpPr>
        <p:spPr>
          <a:xfrm>
            <a:off x="9146540" y="3792855"/>
            <a:ext cx="1651000" cy="14217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/>
              <a:t>Elasticsearch</a:t>
            </a:r>
            <a:endParaRPr lang="x-none" altLang="zh-CN"/>
          </a:p>
        </p:txBody>
      </p:sp>
      <p:sp>
        <p:nvSpPr>
          <p:cNvPr id="10" name="矩形 9"/>
          <p:cNvSpPr/>
          <p:nvPr/>
        </p:nvSpPr>
        <p:spPr>
          <a:xfrm>
            <a:off x="5090795" y="5496560"/>
            <a:ext cx="1651000" cy="9156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kafka</a:t>
            </a:r>
            <a:endParaRPr lang="x-none" altLang="zh-CN"/>
          </a:p>
        </p:txBody>
      </p:sp>
      <p:sp>
        <p:nvSpPr>
          <p:cNvPr id="11" name="矩形 10"/>
          <p:cNvSpPr/>
          <p:nvPr/>
        </p:nvSpPr>
        <p:spPr>
          <a:xfrm>
            <a:off x="3919220" y="3792855"/>
            <a:ext cx="1651000" cy="142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jlogstash</a:t>
            </a:r>
            <a:endParaRPr lang="x-none" altLang="zh-CN"/>
          </a:p>
        </p:txBody>
      </p:sp>
      <p:cxnSp>
        <p:nvCxnSpPr>
          <p:cNvPr id="14" name="肘形连接符 13"/>
          <p:cNvCxnSpPr>
            <a:stCxn id="6" idx="3"/>
            <a:endCxn id="11" idx="0"/>
          </p:cNvCxnSpPr>
          <p:nvPr/>
        </p:nvCxnSpPr>
        <p:spPr>
          <a:xfrm>
            <a:off x="4328160" y="3069590"/>
            <a:ext cx="416560" cy="723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1" idx="2"/>
            <a:endCxn id="10" idx="1"/>
          </p:cNvCxnSpPr>
          <p:nvPr/>
        </p:nvCxnSpPr>
        <p:spPr>
          <a:xfrm rot="5400000" flipV="1">
            <a:off x="4547870" y="5411470"/>
            <a:ext cx="739775" cy="3460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" idx="0"/>
            <a:endCxn id="6" idx="1"/>
          </p:cNvCxnSpPr>
          <p:nvPr/>
        </p:nvCxnSpPr>
        <p:spPr>
          <a:xfrm rot="16200000">
            <a:off x="2016760" y="3133090"/>
            <a:ext cx="723265" cy="596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0" idx="3"/>
            <a:endCxn id="7" idx="2"/>
          </p:cNvCxnSpPr>
          <p:nvPr/>
        </p:nvCxnSpPr>
        <p:spPr>
          <a:xfrm flipV="1">
            <a:off x="6741795" y="5214620"/>
            <a:ext cx="661670" cy="7397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7" idx="3"/>
            <a:endCxn id="8" idx="1"/>
          </p:cNvCxnSpPr>
          <p:nvPr/>
        </p:nvCxnSpPr>
        <p:spPr>
          <a:xfrm>
            <a:off x="8228965" y="4504055"/>
            <a:ext cx="91757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V2.0 挑战在哪里？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MR开发难度大，容易出错？不规整的日志格式和严格封闭的客户环境，可调试能力弱，导致交付成本剧增。</a:t>
            </a:r>
            <a:endParaRPr lang="x-none" altLang="zh-CN"/>
          </a:p>
          <a:p>
            <a:r>
              <a:rPr lang="x-none" altLang="zh-CN"/>
              <a:t>客户要求的计算场景可能是比较固定的报表，可能是即席的查询需求，如何平衡？</a:t>
            </a:r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V2.x ELK  + ClickHouse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 sz="2000"/>
              <a:t>流计算解决实时性或者复杂计算的场景</a:t>
            </a:r>
            <a:endParaRPr lang="x-none" altLang="zh-CN" sz="2000"/>
          </a:p>
          <a:p>
            <a:r>
              <a:rPr lang="x-none" altLang="zh-CN" sz="2000"/>
              <a:t>终于迎来了这位来自战斗名族的超级巨星ClickHouse</a:t>
            </a:r>
            <a:endParaRPr lang="x-none" altLang="zh-CN" sz="2000"/>
          </a:p>
          <a:p>
            <a:endParaRPr lang="x-none" altLang="zh-CN" sz="2000"/>
          </a:p>
          <a:p>
            <a:endParaRPr lang="x-none" altLang="zh-CN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975" y="2950845"/>
            <a:ext cx="9797415" cy="32264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V3.x AiOps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yahoo egads</a:t>
            </a:r>
            <a:endParaRPr lang="x-none" altLang="zh-CN"/>
          </a:p>
          <a:p>
            <a:r>
              <a:rPr lang="x-none" altLang="zh-CN"/>
              <a:t>elasticsearch6.3 ML</a:t>
            </a:r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4390" y="1550670"/>
            <a:ext cx="5930265" cy="5099050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/>
        </p:nvGraphicFramePr>
        <p:xfrm>
          <a:off x="642620" y="3194050"/>
          <a:ext cx="4762500" cy="298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v2.x 检索，一切为了集中检索</a:t>
            </a:r>
            <a:endParaRPr lang="x-none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75510"/>
            <a:ext cx="10515600" cy="36506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v2.x 告警，一切为了告警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 sz="1800"/>
              <a:t>计划任务告警，实时性不够？没算法怎么行？</a:t>
            </a:r>
            <a:endParaRPr lang="x-none" altLang="zh-CN" sz="1800"/>
          </a:p>
          <a:p>
            <a:r>
              <a:rPr lang="x-none" altLang="zh-CN" sz="1800"/>
              <a:t>实时告警，支持同环比算法告警模式，不够智能？不够AiOps</a:t>
            </a:r>
            <a:endParaRPr lang="x-none" altLang="zh-CN" sz="1800"/>
          </a:p>
          <a:p>
            <a:r>
              <a:rPr lang="x-none" altLang="zh-CN" sz="1800"/>
              <a:t>告警和趋势预测告警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095625"/>
            <a:ext cx="9799320" cy="35820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v2.x 可视化，一切为了可视化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建设企业日志中心，怎么能缺少可视化分析和报表？</a:t>
            </a:r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180" y="2483485"/>
            <a:ext cx="9135745" cy="3779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建设企业日志中心的价值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日志集中处理是一件苦逼的事情，但也是一件很重要的事情。</a:t>
            </a:r>
            <a:endParaRPr lang="x-none" altLang="zh-CN"/>
          </a:p>
          <a:p>
            <a:r>
              <a:rPr lang="x-none" altLang="zh-CN"/>
              <a:t>日志中心建设的价值：</a:t>
            </a:r>
            <a:endParaRPr lang="x-none" altLang="zh-CN"/>
          </a:p>
          <a:p>
            <a:endParaRPr lang="x-none" altLang="zh-CN"/>
          </a:p>
          <a:p>
            <a:pPr marL="0" indent="0">
              <a:lnSpc>
                <a:spcPct val="110000"/>
              </a:lnSpc>
              <a:buNone/>
            </a:pPr>
            <a:r>
              <a:rPr lang="x-none" altLang="zh-CN"/>
              <a:t>1) 天生的运维排障属性</a:t>
            </a:r>
            <a:endParaRPr lang="x-none" altLang="zh-CN"/>
          </a:p>
          <a:p>
            <a:pPr marL="0" indent="0">
              <a:lnSpc>
                <a:spcPct val="110000"/>
              </a:lnSpc>
              <a:buNone/>
            </a:pPr>
            <a:r>
              <a:rPr lang="x-none" altLang="zh-CN"/>
              <a:t>2)  日志审计</a:t>
            </a:r>
            <a:endParaRPr lang="x-none" altLang="zh-CN"/>
          </a:p>
          <a:p>
            <a:pPr marL="0" indent="0">
              <a:lnSpc>
                <a:spcPct val="110000"/>
              </a:lnSpc>
              <a:buNone/>
            </a:pPr>
            <a:r>
              <a:rPr lang="x-none" altLang="zh-CN"/>
              <a:t>3)   系统和业务监控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</p:txBody>
      </p:sp>
      <p:graphicFrame>
        <p:nvGraphicFramePr>
          <p:cNvPr id="5" name="图示 4"/>
          <p:cNvGraphicFramePr/>
          <p:nvPr/>
        </p:nvGraphicFramePr>
        <p:xfrm>
          <a:off x="4727575" y="2762250"/>
          <a:ext cx="5432425" cy="3375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v2.x 一切为了场景化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 sz="2000"/>
              <a:t>有了各式的告警模式，有了炫酷的可视化模块，我想要的是一个开箱即用的日志产品，我希望开箱即用，不能缺少丰富的场景化模板？</a:t>
            </a:r>
            <a:endParaRPr lang="x-none" altLang="zh-CN" sz="2000"/>
          </a:p>
          <a:p>
            <a:r>
              <a:rPr lang="x-none" altLang="zh-CN" sz="2000"/>
              <a:t>Web日志场景化(IIS/nginx/tomcat)</a:t>
            </a:r>
            <a:endParaRPr lang="x-none" altLang="zh-CN" sz="2000"/>
          </a:p>
          <a:p>
            <a:r>
              <a:rPr lang="x-none" altLang="zh-CN" sz="2000"/>
              <a:t>Host/System mertic场景化</a:t>
            </a:r>
            <a:endParaRPr lang="x-none" altLang="zh-CN" sz="2000"/>
          </a:p>
          <a:p>
            <a:endParaRPr lang="x-none" altLang="zh-CN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某互联网银行日志中心建设案例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业务监控要求实时</a:t>
            </a:r>
            <a:endParaRPr lang="x-none" altLang="zh-CN"/>
          </a:p>
          <a:p>
            <a:r>
              <a:rPr lang="x-none" altLang="zh-CN"/>
              <a:t>计算场景复杂</a:t>
            </a:r>
            <a:endParaRPr lang="x-none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某农商行日志中心建设案例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采集难度大，日志杂乱</a:t>
            </a:r>
            <a:endParaRPr lang="x-none" altLang="zh-CN"/>
          </a:p>
          <a:p>
            <a:r>
              <a:rPr lang="x-none" altLang="zh-CN"/>
              <a:t>日增日志量4T+</a:t>
            </a:r>
            <a:endParaRPr lang="x-none" altLang="zh-CN"/>
          </a:p>
          <a:p>
            <a:r>
              <a:rPr lang="x-none" altLang="zh-CN"/>
              <a:t>分析场景复杂</a:t>
            </a:r>
            <a:endParaRPr lang="x-none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国内通信运营商日志中心建设案例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采集客户端1000+</a:t>
            </a:r>
            <a:endParaRPr lang="x-none" altLang="zh-CN"/>
          </a:p>
          <a:p>
            <a:r>
              <a:rPr lang="x-none" altLang="zh-CN"/>
              <a:t>日增数据量5T+</a:t>
            </a:r>
            <a:endParaRPr lang="x-none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某国内基金公司日志中心建设案例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云上云下机房全网日志数据采集，网络环境复杂</a:t>
            </a:r>
            <a:endParaRPr lang="x-none" altLang="zh-CN"/>
          </a:p>
          <a:p>
            <a:r>
              <a:rPr lang="x-none" altLang="zh-CN"/>
              <a:t>数据采集端丰富(windows + *nix + docker + 网络设备)等</a:t>
            </a:r>
            <a:endParaRPr lang="x-none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u="sng"/>
              <a:t>企业日志中心建设实施问题</a:t>
            </a:r>
            <a:endParaRPr lang="x-none" altLang="zh-CN" u="sn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1.日志打印杂乱，且无法推动调整修改,但要求从这些日志中解析相关字段做业务监控和分析？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2.客户现场环境复杂，网络环境，机房隔离，如何使用可靠的系统架构来适合客户复杂的实施环境？</a:t>
            </a:r>
            <a:endParaRPr lang="x-none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x-none" altLang="zh-CN">
                <a:sym typeface="+mn-ea"/>
              </a:rPr>
              <a:t>           </a:t>
            </a:r>
            <a:r>
              <a:rPr lang="x-none" altLang="zh-CN" sz="4800">
                <a:latin typeface="Kai" charset="0"/>
                <a:ea typeface="Kai" charset="0"/>
                <a:sym typeface="+mn-ea"/>
              </a:rPr>
              <a:t>大道致远，砥砺前行</a:t>
            </a:r>
            <a:endParaRPr lang="x-none" altLang="zh-CN">
              <a:sym typeface="+mn-ea"/>
            </a:endParaRPr>
          </a:p>
          <a:p>
            <a:pPr marL="0" indent="0">
              <a:buNone/>
            </a:pPr>
            <a:endParaRPr lang="x-none" altLang="zh-CN">
              <a:sym typeface="+mn-ea"/>
            </a:endParaRPr>
          </a:p>
          <a:p>
            <a:pPr marL="0" indent="0">
              <a:buNone/>
            </a:pPr>
            <a:endParaRPr lang="x-none" altLang="zh-CN">
              <a:sym typeface="+mn-ea"/>
            </a:endParaRPr>
          </a:p>
          <a:p>
            <a:pPr marL="0" indent="0">
              <a:buNone/>
            </a:pPr>
            <a:endParaRPr lang="x-none" altLang="zh-CN">
              <a:sym typeface="+mn-ea"/>
            </a:endParaRPr>
          </a:p>
          <a:p>
            <a:pPr marL="0" indent="0" algn="ctr">
              <a:buNone/>
            </a:pPr>
            <a:r>
              <a:rPr lang="zh-CN" altLang="x-none">
                <a:sym typeface="+mn-ea"/>
              </a:rPr>
              <a:t>青涯</a:t>
            </a:r>
            <a:r>
              <a:rPr lang="x-none" altLang="zh-CN">
                <a:sym typeface="+mn-ea"/>
              </a:rPr>
              <a:t>.2018.06.28</a:t>
            </a:r>
            <a:endParaRPr lang="x-none" alt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企业日志中心技术基本能力要求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86255"/>
            <a:ext cx="10515600" cy="4351338"/>
          </a:xfrm>
        </p:spPr>
        <p:txBody>
          <a:bodyPr/>
          <a:p>
            <a:r>
              <a:rPr lang="x-none" altLang="zh-CN"/>
              <a:t>1.丰富多样不规整日志或者机器数据采集能力。</a:t>
            </a:r>
            <a:endParaRPr lang="x-none" altLang="zh-CN"/>
          </a:p>
          <a:p>
            <a:r>
              <a:rPr lang="x-none" altLang="zh-CN"/>
              <a:t>2.海量数据存储检索能力。</a:t>
            </a:r>
            <a:endParaRPr lang="x-none" altLang="zh-CN"/>
          </a:p>
          <a:p>
            <a:r>
              <a:rPr lang="x-none" altLang="zh-CN"/>
              <a:t>3.海量数据实时处理分析能力。</a:t>
            </a:r>
            <a:endParaRPr lang="x-none" altLang="zh-CN"/>
          </a:p>
          <a:p>
            <a:r>
              <a:rPr lang="x-none" altLang="zh-CN"/>
              <a:t>4.高可用产品技术架构。</a:t>
            </a:r>
            <a:endParaRPr lang="x-none" altLang="zh-CN"/>
          </a:p>
          <a:p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以上仅仅是最基本的能力</a:t>
            </a:r>
            <a:endParaRPr lang="x-none" altLang="zh-CN"/>
          </a:p>
        </p:txBody>
      </p:sp>
      <p:graphicFrame>
        <p:nvGraphicFramePr>
          <p:cNvPr id="4" name="图示 3"/>
          <p:cNvGraphicFramePr/>
          <p:nvPr/>
        </p:nvGraphicFramePr>
        <p:xfrm>
          <a:off x="4091305" y="3056255"/>
          <a:ext cx="6068695" cy="308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当前业界有哪些技术方案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1.ELK/EFK</a:t>
            </a:r>
            <a:endParaRPr lang="x-none" altLang="zh-CN"/>
          </a:p>
          <a:p>
            <a:r>
              <a:rPr lang="x-none" altLang="zh-CN"/>
              <a:t>2.Graylog2</a:t>
            </a:r>
            <a:endParaRPr lang="x-none" altLang="zh-CN"/>
          </a:p>
          <a:p>
            <a:r>
              <a:rPr lang="x-none" altLang="zh-CN"/>
              <a:t>3.Flume+Solr</a:t>
            </a:r>
            <a:endParaRPr lang="x-none" altLang="zh-CN"/>
          </a:p>
          <a:p>
            <a:r>
              <a:rPr lang="x-none" altLang="zh-CN"/>
              <a:t>4.Poseidon(360)</a:t>
            </a:r>
            <a:endParaRPr lang="x-none" altLang="zh-CN"/>
          </a:p>
          <a:p>
            <a:endParaRPr lang="x-none" altLang="zh-CN"/>
          </a:p>
          <a:p>
            <a:r>
              <a:rPr lang="x-none" altLang="zh-CN" sz="2400"/>
              <a:t>为什么我们最终选择了ELK日志处理全家桶？</a:t>
            </a:r>
            <a:endParaRPr lang="x-none" altLang="zh-CN" sz="2400"/>
          </a:p>
          <a:p>
            <a:r>
              <a:rPr lang="x-none" altLang="zh-CN" sz="2400"/>
              <a:t>难道只因为人群多看了你一眼</a:t>
            </a:r>
            <a:endParaRPr lang="x-none" altLang="zh-CN"/>
          </a:p>
          <a:p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7400" y="1428115"/>
            <a:ext cx="4762500" cy="49218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v0.x ELK/EFK</a:t>
            </a:r>
            <a:endParaRPr lang="x-none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7795" y="1825625"/>
            <a:ext cx="90341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V0.x ELK/EFK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我们最初的构想ELK已经很完美了，我们只做汉化，然而才发现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r>
              <a:rPr lang="x-none" altLang="zh-CN"/>
              <a:t>logstash消耗资源，性能差，ruby掌控力不够？</a:t>
            </a:r>
            <a:endParaRPr lang="x-none" altLang="zh-CN"/>
          </a:p>
          <a:p>
            <a:r>
              <a:rPr lang="x-none" altLang="zh-CN"/>
              <a:t>日志杂乱，解析格式化能力弱？</a:t>
            </a:r>
            <a:endParaRPr lang="x-none" altLang="zh-CN"/>
          </a:p>
          <a:p>
            <a:r>
              <a:rPr lang="x-none" altLang="zh-CN"/>
              <a:t>缺乏细粒度的权限控制？</a:t>
            </a:r>
            <a:endParaRPr lang="x-none" altLang="zh-CN"/>
          </a:p>
          <a:p>
            <a:r>
              <a:rPr lang="x-none" altLang="zh-CN"/>
              <a:t>系统容错性差？</a:t>
            </a:r>
            <a:endParaRPr lang="x-none" altLang="zh-CN"/>
          </a:p>
          <a:p>
            <a:r>
              <a:rPr lang="x-none" altLang="zh-CN"/>
              <a:t>可视化组件二次开发困难？</a:t>
            </a:r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V1.x 依旧是ELK/EFK 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用java重写logstash</a:t>
            </a:r>
            <a:endParaRPr lang="x-none" altLang="zh-CN"/>
          </a:p>
          <a:p>
            <a:r>
              <a:rPr lang="x-none" altLang="zh-CN"/>
              <a:t>开发可视化图表组件</a:t>
            </a:r>
            <a:endParaRPr lang="x-none" altLang="zh-CN"/>
          </a:p>
          <a:p>
            <a:r>
              <a:rPr lang="x-none" altLang="zh-CN"/>
              <a:t>允许用户定义解析规则，划选正则，规则模板，动态解析规则？</a:t>
            </a:r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362325"/>
            <a:ext cx="10185400" cy="32219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V1.x 依旧是ELK/EFK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x-none" altLang="zh-CN"/>
              <a:t>jlogstash相较于官方版本，资源消耗更低，性能提升5倍+</a:t>
            </a:r>
            <a:endParaRPr lang="x-none" altLang="zh-CN"/>
          </a:p>
          <a:p>
            <a:r>
              <a:rPr lang="x-none" altLang="zh-CN"/>
              <a:t>当前版本每层维护一个BlockQueue,独立线程处理，加锁+上下文切换开销不菲</a:t>
            </a:r>
            <a:endParaRPr lang="x-none" altLang="zh-CN"/>
          </a:p>
          <a:p>
            <a:endParaRPr lang="x-none" altLang="zh-CN"/>
          </a:p>
        </p:txBody>
      </p:sp>
      <p:sp>
        <p:nvSpPr>
          <p:cNvPr id="4" name="矩形 3"/>
          <p:cNvSpPr/>
          <p:nvPr/>
        </p:nvSpPr>
        <p:spPr>
          <a:xfrm>
            <a:off x="1450975" y="4025900"/>
            <a:ext cx="2548890" cy="1699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2000"/>
              <a:t>input plugin</a:t>
            </a:r>
            <a:endParaRPr lang="x-none" altLang="zh-CN" sz="2000"/>
          </a:p>
        </p:txBody>
      </p:sp>
      <p:sp>
        <p:nvSpPr>
          <p:cNvPr id="12" name="矩形 11"/>
          <p:cNvSpPr/>
          <p:nvPr/>
        </p:nvSpPr>
        <p:spPr>
          <a:xfrm>
            <a:off x="4603115" y="4041140"/>
            <a:ext cx="2548890" cy="1699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2000"/>
              <a:t>filter plugin</a:t>
            </a:r>
            <a:endParaRPr lang="x-none" altLang="zh-CN" sz="2000"/>
          </a:p>
        </p:txBody>
      </p:sp>
      <p:sp>
        <p:nvSpPr>
          <p:cNvPr id="21" name="矩形 20"/>
          <p:cNvSpPr/>
          <p:nvPr/>
        </p:nvSpPr>
        <p:spPr>
          <a:xfrm>
            <a:off x="7676515" y="4064000"/>
            <a:ext cx="2548890" cy="1699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2000"/>
              <a:t>output plugin</a:t>
            </a:r>
            <a:endParaRPr lang="x-none" altLang="zh-CN" sz="2000"/>
          </a:p>
        </p:txBody>
      </p:sp>
      <p:sp>
        <p:nvSpPr>
          <p:cNvPr id="22" name="流程图: 直接访问存储器 21"/>
          <p:cNvSpPr/>
          <p:nvPr/>
        </p:nvSpPr>
        <p:spPr>
          <a:xfrm>
            <a:off x="6529705" y="3404870"/>
            <a:ext cx="1960245" cy="1193165"/>
          </a:xfrm>
          <a:prstGeom prst="flowChartMagneticDru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x-none" altLang="zh-CN" sz="1200"/>
              <a:t>blockqueue</a:t>
            </a:r>
            <a:endParaRPr lang="x-none" altLang="zh-CN" sz="120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999865" y="4890770"/>
            <a:ext cx="60325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026275" y="4906010"/>
            <a:ext cx="65024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直接访问存储器 7"/>
          <p:cNvSpPr/>
          <p:nvPr/>
        </p:nvSpPr>
        <p:spPr>
          <a:xfrm>
            <a:off x="3088005" y="3404870"/>
            <a:ext cx="1960245" cy="1193165"/>
          </a:xfrm>
          <a:prstGeom prst="flowChartMagneticDru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x-none" altLang="zh-CN" sz="1200"/>
              <a:t>blockqueue</a:t>
            </a:r>
            <a:endParaRPr lang="x-none" altLang="zh-CN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V1.x 依旧是ELK/EFK</a:t>
            </a:r>
            <a:endParaRPr lang="x-none" altLang="zh-CN"/>
          </a:p>
        </p:txBody>
      </p:sp>
      <p:grpSp>
        <p:nvGrpSpPr>
          <p:cNvPr id="48" name="组合 47"/>
          <p:cNvGrpSpPr/>
          <p:nvPr/>
        </p:nvGrpSpPr>
        <p:grpSpPr>
          <a:xfrm>
            <a:off x="3350260" y="2886075"/>
            <a:ext cx="4168140" cy="3642360"/>
            <a:chOff x="5276" y="4545"/>
            <a:chExt cx="6564" cy="5736"/>
          </a:xfrm>
        </p:grpSpPr>
        <p:sp>
          <p:nvSpPr>
            <p:cNvPr id="35" name="矩形 34"/>
            <p:cNvSpPr/>
            <p:nvPr/>
          </p:nvSpPr>
          <p:spPr>
            <a:xfrm>
              <a:off x="6794" y="4979"/>
              <a:ext cx="5046" cy="10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zh-CN"/>
                <a:t>input plugin</a:t>
              </a:r>
              <a:endParaRPr lang="x-none" altLang="zh-CN"/>
            </a:p>
          </p:txBody>
        </p:sp>
        <p:sp>
          <p:nvSpPr>
            <p:cNvPr id="36" name="矩形 35"/>
            <p:cNvSpPr/>
            <p:nvPr/>
          </p:nvSpPr>
          <p:spPr>
            <a:xfrm>
              <a:off x="6794" y="6813"/>
              <a:ext cx="5046" cy="10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zh-CN"/>
                <a:t>filter plugin</a:t>
              </a:r>
              <a:endParaRPr lang="x-none" altLang="zh-CN"/>
            </a:p>
          </p:txBody>
        </p:sp>
        <p:sp>
          <p:nvSpPr>
            <p:cNvPr id="37" name="矩形 36"/>
            <p:cNvSpPr/>
            <p:nvPr/>
          </p:nvSpPr>
          <p:spPr>
            <a:xfrm>
              <a:off x="6794" y="8647"/>
              <a:ext cx="5046" cy="10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zh-CN"/>
                <a:t>output plugin</a:t>
              </a:r>
              <a:endParaRPr lang="x-none" altLang="zh-CN"/>
            </a:p>
          </p:txBody>
        </p:sp>
        <p:cxnSp>
          <p:nvCxnSpPr>
            <p:cNvPr id="38" name="直接箭头连接符 37"/>
            <p:cNvCxnSpPr>
              <a:stCxn id="35" idx="2"/>
              <a:endCxn id="36" idx="0"/>
            </p:cNvCxnSpPr>
            <p:nvPr/>
          </p:nvCxnSpPr>
          <p:spPr>
            <a:xfrm>
              <a:off x="9317" y="6030"/>
              <a:ext cx="0" cy="7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6" idx="2"/>
              <a:endCxn id="37" idx="0"/>
            </p:cNvCxnSpPr>
            <p:nvPr/>
          </p:nvCxnSpPr>
          <p:spPr>
            <a:xfrm>
              <a:off x="9317" y="7864"/>
              <a:ext cx="0" cy="7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5276" y="4545"/>
              <a:ext cx="1982" cy="57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zh-CN"/>
                <a:t>worker Thread</a:t>
              </a:r>
              <a:endParaRPr lang="x-none" altLang="zh-CN"/>
            </a:p>
          </p:txBody>
        </p:sp>
      </p:grpSp>
      <p:sp>
        <p:nvSpPr>
          <p:cNvPr id="46" name="内容占位符 45"/>
          <p:cNvSpPr>
            <a:spLocks noGrp="1"/>
          </p:cNvSpPr>
          <p:nvPr>
            <p:ph idx="1"/>
          </p:nvPr>
        </p:nvSpPr>
        <p:spPr>
          <a:xfrm>
            <a:off x="838200" y="1751965"/>
            <a:ext cx="10515600" cy="4465320"/>
          </a:xfrm>
        </p:spPr>
        <p:txBody>
          <a:bodyPr/>
          <a:p>
            <a:r>
              <a:rPr lang="x-none" altLang="zh-CN"/>
              <a:t>各层复用一个线程，减少必要的通用灵活性，但减少多个queue拷贝带来资源的开销，性能更高。</a:t>
            </a:r>
            <a:endParaRPr lang="x-none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1900</Words>
  <Application>WPS 演示</Application>
  <PresentationFormat>宽屏</PresentationFormat>
  <Paragraphs>215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方正书宋_GBK</vt:lpstr>
      <vt:lpstr>Wingdings</vt:lpstr>
      <vt:lpstr>Kai</vt:lpstr>
      <vt:lpstr>宋体</vt:lpstr>
      <vt:lpstr>宋体-简</vt:lpstr>
      <vt:lpstr>Calibri Light</vt:lpstr>
      <vt:lpstr>Helvetica Neue</vt:lpstr>
      <vt:lpstr>Calibri</vt:lpstr>
      <vt:lpstr>微软雅黑</vt:lpstr>
      <vt:lpstr>苹方-简</vt:lpstr>
      <vt:lpstr>Arial Unicode MS</vt:lpstr>
      <vt:lpstr>Office 主题</vt:lpstr>
      <vt:lpstr>企业日志中心建设那些事</vt:lpstr>
      <vt:lpstr>建设企业日志中心的价值</vt:lpstr>
      <vt:lpstr>企业日志中心技术基本能力要求</vt:lpstr>
      <vt:lpstr>当前业界有哪些技术方案</vt:lpstr>
      <vt:lpstr>v0.x ELK/EFK</vt:lpstr>
      <vt:lpstr>V0.x ELK/EFK</vt:lpstr>
      <vt:lpstr>V1.x 依旧是ELK/EFK </vt:lpstr>
      <vt:lpstr>V1.x 依旧是ELK/EFK</vt:lpstr>
      <vt:lpstr>V1.x 依旧是ELK/EFK</vt:lpstr>
      <vt:lpstr>V1.x 依旧是ELK/EFK</vt:lpstr>
      <vt:lpstr>V1.x 挑战在哪里？</vt:lpstr>
      <vt:lpstr>V2.0 ELK + SPL </vt:lpstr>
      <vt:lpstr>V2.0 ELK + 实时计算</vt:lpstr>
      <vt:lpstr>V2.0 挑战在哪里？</vt:lpstr>
      <vt:lpstr>V2.x ELK  + ClickHouse</vt:lpstr>
      <vt:lpstr>V3.x AiOps</vt:lpstr>
      <vt:lpstr>v2.x 检索，一切为了集中检索</vt:lpstr>
      <vt:lpstr>v2.x 告警，一切为了告警</vt:lpstr>
      <vt:lpstr>v2.x 可视化，一切为了可视化</vt:lpstr>
      <vt:lpstr>v2.x 一切为了场景化</vt:lpstr>
      <vt:lpstr>某互联网银行日志中心建设案例</vt:lpstr>
      <vt:lpstr>某农商行日志中心建设案例</vt:lpstr>
      <vt:lpstr>国内通信运营商日志中心建设案例</vt:lpstr>
      <vt:lpstr>某国内基金公司日志中心建设案例</vt:lpstr>
      <vt:lpstr>企业日志中心建设实施问题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dtstack</dc:creator>
  <cp:lastModifiedBy>dtstack</cp:lastModifiedBy>
  <cp:revision>77</cp:revision>
  <dcterms:created xsi:type="dcterms:W3CDTF">2019-02-14T03:16:59Z</dcterms:created>
  <dcterms:modified xsi:type="dcterms:W3CDTF">2019-02-14T03:16:59Z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2052-2.3.1.758</vt:lpwstr>
  </property>
</Properties>
</file>